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94" r:id="rId4"/>
    <p:sldId id="261" r:id="rId5"/>
    <p:sldId id="289" r:id="rId6"/>
    <p:sldId id="290" r:id="rId7"/>
    <p:sldId id="291" r:id="rId8"/>
    <p:sldId id="292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5" r:id="rId19"/>
    <p:sldId id="304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76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510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6826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324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2633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33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26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347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104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471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4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5775B-351A-4024-A0B8-916F42E86F0B}" type="datetimeFigureOut">
              <a:rPr lang="pt-BR" smtClean="0"/>
              <a:t>09/07/2017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6441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417820" y="945391"/>
            <a:ext cx="64922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6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Busca pela devoção a Deus </a:t>
            </a:r>
            <a:endParaRPr lang="pt-BR" sz="9600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21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27" y="385011"/>
            <a:ext cx="6256420" cy="562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igreja estava lidando com a presença de falsos mestres </a:t>
            </a:r>
            <a:r>
              <a:rPr lang="pt-BR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(1.3-4)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carta foi escrita para colocar a igreja em ordem </a:t>
            </a:r>
            <a:r>
              <a:rPr lang="pt-BR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(1.5; 4.1)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Compromisso pastoral: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1º) </a:t>
            </a: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BR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reto ensino da Palavra”</a:t>
            </a: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(4.6-7a)</a:t>
            </a:r>
          </a:p>
          <a:p>
            <a:pPr>
              <a:lnSpc>
                <a:spcPct val="107000"/>
              </a:lnSpc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2º) “</a:t>
            </a:r>
            <a:r>
              <a:rPr lang="pt-BR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piedade pessoal ”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(4.7b-8)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t-BR" sz="2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00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03520" y="698898"/>
            <a:ext cx="6376396" cy="5460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não é uma atividade que praticamos, é uma atitude para com Deus”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((Jerry 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Brigdes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)).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64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17" y="385011"/>
            <a:ext cx="6256420" cy="6481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Quando Paulo quis ressaltar a concentração de seu ministério, ele disse a Tito: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6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“Paulo, servo de Deus, e apóstolo de Jesus Cristo, segundo a fé dos eleitos de Deus, e o pleno conhecimento da verdade que é segundo a </a:t>
            </a:r>
            <a:r>
              <a:rPr lang="pt-BR" sz="3600" b="1" i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piedade</a:t>
            </a:r>
            <a:r>
              <a:rPr lang="pt-BR" sz="36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,”</a:t>
            </a:r>
            <a:r>
              <a:rPr lang="pt-BR" sz="3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</a:t>
            </a: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1:1)</a:t>
            </a:r>
          </a:p>
          <a:p>
            <a:pPr marL="457200" indent="-457200">
              <a:lnSpc>
                <a:spcPct val="107000"/>
              </a:lnSpc>
              <a:buFont typeface="Wingdings" panose="05000000000000000000" pitchFamily="2" charset="2"/>
              <a:buChar char="è"/>
            </a:pP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403564" y="1418302"/>
            <a:ext cx="4862319" cy="51643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PIEDADE É UMA DEVOÇÃO A DEUS</a:t>
            </a:r>
            <a:endParaRPr lang="pt-BR" sz="60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70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17" y="385011"/>
            <a:ext cx="6256420" cy="6613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Quando Paulo quis ensinar sobre a santificação promovida pela graça de Deus, ele disse: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“Porque a graça de Deus se manifestou, trazendo salvação a todos os homens,  ensinando-nos, para que, </a:t>
            </a:r>
            <a:r>
              <a:rPr lang="pt-BR" sz="3200" b="1" i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renunciando à impiedade</a:t>
            </a:r>
            <a:r>
              <a:rPr lang="pt-BR" sz="3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às paixões mundanas, vivamos no presente mundo sóbria, e justa, e </a:t>
            </a:r>
            <a:r>
              <a:rPr lang="pt-BR" sz="3200" b="1" i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piedosamente</a:t>
            </a:r>
            <a:r>
              <a:rPr lang="pt-BR" sz="3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,”</a:t>
            </a:r>
            <a:r>
              <a:rPr lang="pt-BR" sz="3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32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</a:t>
            </a:r>
            <a:r>
              <a:rPr lang="pt-BR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2.11-12)</a:t>
            </a:r>
          </a:p>
          <a:p>
            <a:pPr marL="457200" indent="-457200">
              <a:lnSpc>
                <a:spcPct val="107000"/>
              </a:lnSpc>
              <a:buFont typeface="Wingdings" panose="05000000000000000000" pitchFamily="2" charset="2"/>
              <a:buChar char="è"/>
            </a:pP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403564" y="1418302"/>
            <a:ext cx="4862319" cy="51643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PIEDADE É UMA DEVOÇÃO A DEUS</a:t>
            </a:r>
            <a:endParaRPr lang="pt-BR" sz="60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05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00720" y="0"/>
            <a:ext cx="6591259" cy="2437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Quando Pedro quis responder contra as falsas acusações a respeito da volta de Jesus, ele disse: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403564" y="1418302"/>
            <a:ext cx="4862319" cy="51643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PIEDADE É UMA DEVOÇÃO A DEUS</a:t>
            </a:r>
            <a:endParaRPr lang="pt-BR" sz="60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66F7541-DC29-4C82-A9DE-8D6228E0C44F}"/>
              </a:ext>
            </a:extLst>
          </p:cNvPr>
          <p:cNvSpPr/>
          <p:nvPr/>
        </p:nvSpPr>
        <p:spPr>
          <a:xfrm>
            <a:off x="489575" y="2437206"/>
            <a:ext cx="11212829" cy="4221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“O Senhor não retarda a sua promessa, ainda que alguns a têm por tardia; porém é </a:t>
            </a:r>
            <a:r>
              <a:rPr lang="pt-BR" sz="2800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longânimo</a:t>
            </a:r>
            <a:r>
              <a:rPr lang="pt-BR" sz="28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convosco, não querendo que ninguém se perca, senão que todos venham a arrepender-se. 10  Virá, pois, como ladrão o dia do Senhor, no qual os céus passarão com grande estrondo, e os elementos, ardendo, se dissolverão, e a terra, e as obras que nela há, serão descobertas. 11  Ora, uma vez que todas estas coisas hão de ser assim dissolvidas, que pessoas não deveis ser em santidade e </a:t>
            </a:r>
            <a:r>
              <a:rPr lang="pt-BR" sz="2800" b="1" i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piedade</a:t>
            </a:r>
            <a:r>
              <a:rPr lang="pt-BR" sz="28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12  aguardando, e desejando ardentemente a vinda do dia de Deus, em que os céus, em fogo se dissolverão, e os elementos, ardendo, se fundirão? ”</a:t>
            </a:r>
            <a:r>
              <a:rPr lang="pt-BR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(2Pe 3.9-12)</a:t>
            </a:r>
          </a:p>
        </p:txBody>
      </p:sp>
    </p:spTree>
    <p:extLst>
      <p:ext uri="{BB962C8B-B14F-4D97-AF65-F5344CB8AC3E}">
        <p14:creationId xmlns:p14="http://schemas.microsoft.com/office/powerpoint/2010/main" val="280107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FA9740F-EE1D-4868-8B53-0E7B68BED134}"/>
              </a:ext>
            </a:extLst>
          </p:cNvPr>
          <p:cNvSpPr/>
          <p:nvPr/>
        </p:nvSpPr>
        <p:spPr>
          <a:xfrm>
            <a:off x="2572512" y="233675"/>
            <a:ext cx="9619488" cy="6810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 Devoção significa uma vida dada ou devotada a Deus. Portanto, devoto (piedoso) é o homem que já não vive para sua própria vontade, ou para o caminho e espírito do mundo, mas para a exclusiva vontade de Deus; que considera Deus em tudo; que serve a Deus em tudo; que faz todas as partes de sua vida comum, partes da devoção (piedade), tudo realizado em nome de Deus, e sob normas tais que se conformam à sua Glória”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(William Law, A Serious Call to a Devout and Holy Life, 1971).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45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03520" y="698898"/>
            <a:ext cx="6376396" cy="5460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não é uma atividade que praticamos, é uma atitude para com Deus”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((Jerry 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Brigdes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)).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62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37" y="413035"/>
            <a:ext cx="6522563" cy="6481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pt-BR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“Exercita-te”</a:t>
            </a:r>
            <a:r>
              <a:rPr lang="pt-BR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endParaRPr lang="pt-BR" sz="5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endParaRPr lang="pt-BR" sz="5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Responsabilidade pessoal</a:t>
            </a:r>
            <a:endParaRPr lang="pt-BR" sz="54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403549" y="2076280"/>
            <a:ext cx="4862319" cy="30987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PIEDADE É UMA BUSCA CONCENTRADA EM  DEUS</a:t>
            </a:r>
            <a:endParaRPr lang="pt-BR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2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16" y="385011"/>
            <a:ext cx="6522563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6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SEDE DE DEUS!!!!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403549" y="2076280"/>
            <a:ext cx="4862319" cy="30987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PIEDADE É UMA BUSCA CONCENTRADA EM  DEUS</a:t>
            </a:r>
            <a:endParaRPr lang="pt-BR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3CDDCE-3979-4FFE-89E6-BF0CE18A6B3E}"/>
              </a:ext>
            </a:extLst>
          </p:cNvPr>
          <p:cNvSpPr/>
          <p:nvPr/>
        </p:nvSpPr>
        <p:spPr>
          <a:xfrm>
            <a:off x="5882697" y="2123949"/>
            <a:ext cx="6096000" cy="364907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</a:pPr>
            <a:r>
              <a:rPr lang="pt-BR" sz="36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“Uma coisa pedi ao Senhor, e a buscarei: que possa morar na casa do Senhor todos os dias da minha vida, para contemplar a formosura do Senhor, e inquirir no seu templo.”</a:t>
            </a:r>
            <a:r>
              <a:rPr lang="pt-BR" sz="36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</a:t>
            </a: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27.4)</a:t>
            </a:r>
          </a:p>
        </p:txBody>
      </p:sp>
    </p:spTree>
    <p:extLst>
      <p:ext uri="{BB962C8B-B14F-4D97-AF65-F5344CB8AC3E}">
        <p14:creationId xmlns:p14="http://schemas.microsoft.com/office/powerpoint/2010/main" val="101953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16" y="385011"/>
            <a:ext cx="6522563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6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SEDE DE DEUS!!!!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403549" y="2076280"/>
            <a:ext cx="4862319" cy="30987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PIEDADE É UMA BUSCA CONCENTRADA EM  DEUS</a:t>
            </a:r>
            <a:endParaRPr lang="pt-BR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3CDDCE-3979-4FFE-89E6-BF0CE18A6B3E}"/>
              </a:ext>
            </a:extLst>
          </p:cNvPr>
          <p:cNvSpPr/>
          <p:nvPr/>
        </p:nvSpPr>
        <p:spPr>
          <a:xfrm>
            <a:off x="5882697" y="1504706"/>
            <a:ext cx="6096000" cy="424186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</a:pPr>
            <a:r>
              <a:rPr lang="pt-BR" sz="36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“Como o cervo anseia pelas correntes das águas, assim a minha alma anseia por ti, ó Deus! 2  A minha alma tem sede de Deus, do Deus vivo; quando entrarei e verei a face de Deus? ”</a:t>
            </a:r>
            <a:r>
              <a:rPr lang="pt-BR" sz="36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</a:t>
            </a: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42.1)</a:t>
            </a:r>
          </a:p>
        </p:txBody>
      </p:sp>
    </p:spTree>
    <p:extLst>
      <p:ext uri="{BB962C8B-B14F-4D97-AF65-F5344CB8AC3E}">
        <p14:creationId xmlns:p14="http://schemas.microsoft.com/office/powerpoint/2010/main" val="409951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16" y="385011"/>
            <a:ext cx="6522563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6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SEDE DE DEUS!!!!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403549" y="2076280"/>
            <a:ext cx="4862319" cy="30987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PIEDADE É UMA BUSCA CONCENTRADA EM  DEUS</a:t>
            </a:r>
            <a:endParaRPr lang="pt-BR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3CDDCE-3979-4FFE-89E6-BF0CE18A6B3E}"/>
              </a:ext>
            </a:extLst>
          </p:cNvPr>
          <p:cNvSpPr/>
          <p:nvPr/>
        </p:nvSpPr>
        <p:spPr>
          <a:xfrm>
            <a:off x="5882697" y="1504706"/>
            <a:ext cx="6096000" cy="483465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</a:pPr>
            <a:r>
              <a:rPr lang="pt-BR" sz="36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“Quão amável são os teus tabernáculos, ó Senhor dos exércitos! 2  A minha alma suspira! sim, desfalece pelos átrios do Senhor; o meu coração e a minha carne clamam pelo Deus vivo.”</a:t>
            </a:r>
            <a:r>
              <a:rPr lang="pt-BR" sz="36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>
              <a:lnSpc>
                <a:spcPct val="107000"/>
              </a:lnSpc>
            </a:pP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</a:t>
            </a: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84.1)</a:t>
            </a:r>
          </a:p>
        </p:txBody>
      </p:sp>
    </p:spTree>
    <p:extLst>
      <p:ext uri="{BB962C8B-B14F-4D97-AF65-F5344CB8AC3E}">
        <p14:creationId xmlns:p14="http://schemas.microsoft.com/office/powerpoint/2010/main" val="94022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16" y="385011"/>
            <a:ext cx="6522563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36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SEDE DE DEUS!!!!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E531F7-905E-49C9-9AE7-E35D8DD345EE}"/>
              </a:ext>
            </a:extLst>
          </p:cNvPr>
          <p:cNvSpPr/>
          <p:nvPr/>
        </p:nvSpPr>
        <p:spPr>
          <a:xfrm>
            <a:off x="403549" y="2076280"/>
            <a:ext cx="4862319" cy="30987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PIEDADE É UMA BUSCA CONCENTRADA EM  DEUS</a:t>
            </a:r>
            <a:endParaRPr lang="pt-BR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3CDDCE-3979-4FFE-89E6-BF0CE18A6B3E}"/>
              </a:ext>
            </a:extLst>
          </p:cNvPr>
          <p:cNvSpPr/>
          <p:nvPr/>
        </p:nvSpPr>
        <p:spPr>
          <a:xfrm>
            <a:off x="5882697" y="1504706"/>
            <a:ext cx="6096000" cy="30562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</a:pPr>
            <a:r>
              <a:rPr lang="pt-BR" sz="36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“De todo o meu coração tenho te buscado; não me deixes desviar dos teus mandamentos.”</a:t>
            </a:r>
            <a:r>
              <a:rPr lang="pt-BR" sz="36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>
              <a:lnSpc>
                <a:spcPct val="107000"/>
              </a:lnSpc>
            </a:pP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</a:t>
            </a: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119.10)</a:t>
            </a:r>
          </a:p>
        </p:txBody>
      </p:sp>
    </p:spTree>
    <p:extLst>
      <p:ext uri="{BB962C8B-B14F-4D97-AF65-F5344CB8AC3E}">
        <p14:creationId xmlns:p14="http://schemas.microsoft.com/office/powerpoint/2010/main" val="329301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FA9740F-EE1D-4868-8B53-0E7B68BED134}"/>
              </a:ext>
            </a:extLst>
          </p:cNvPr>
          <p:cNvSpPr/>
          <p:nvPr/>
        </p:nvSpPr>
        <p:spPr>
          <a:xfrm>
            <a:off x="2572512" y="233675"/>
            <a:ext cx="9619488" cy="6810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 É possível que a ideia de desejar a Deus pareça estranha a muitos cristãos hoje. Entendemos a noção de servir a Deus, de ocupar-nos na sua obra. Podemos ter, inclusive, uma ‘hora silenciosa’ quando lemos a Bíblia e oramos. Mas a ideia de ansiar pelo próprio Deus, do desejo de desfrutar profundamente de sua comunhão e presença pode parecer mística demais, chegando quase à beira do fanatismo. Preferimos um cristianismo mais prático ”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(Jerry 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Brigdes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Exercita-te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Piedade, p.39).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10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03520" y="698898"/>
            <a:ext cx="6376396" cy="5460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não é uma atividade que praticamos, é uma atitude para com Deus”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((Jerry 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Brigdes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)).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8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EC81510-A9BB-4CD5-9D91-0513FFE1A457}"/>
              </a:ext>
            </a:extLst>
          </p:cNvPr>
          <p:cNvSpPr/>
          <p:nvPr/>
        </p:nvSpPr>
        <p:spPr>
          <a:xfrm>
            <a:off x="8004224" y="1463040"/>
            <a:ext cx="3722956" cy="1851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Conclusão </a:t>
            </a:r>
          </a:p>
        </p:txBody>
      </p:sp>
      <p:sp>
        <p:nvSpPr>
          <p:cNvPr id="7" name="Triângulo isósceles 6">
            <a:extLst>
              <a:ext uri="{FF2B5EF4-FFF2-40B4-BE49-F238E27FC236}">
                <a16:creationId xmlns:a16="http://schemas.microsoft.com/office/drawing/2014/main" id="{A839BAD1-2CBB-46D9-B48B-CACB0117D6E2}"/>
              </a:ext>
            </a:extLst>
          </p:cNvPr>
          <p:cNvSpPr/>
          <p:nvPr/>
        </p:nvSpPr>
        <p:spPr>
          <a:xfrm>
            <a:off x="4055706" y="2364894"/>
            <a:ext cx="4057521" cy="3686593"/>
          </a:xfrm>
          <a:prstGeom prst="triangle">
            <a:avLst>
              <a:gd name="adj" fmla="val 4940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Devoção a Deus</a:t>
            </a:r>
            <a:r>
              <a:rPr lang="pt-BR" sz="3600" b="1" dirty="0">
                <a:effectLst/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36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6EE4E51-8394-439A-AB32-49606434F174}"/>
              </a:ext>
            </a:extLst>
          </p:cNvPr>
          <p:cNvSpPr/>
          <p:nvPr/>
        </p:nvSpPr>
        <p:spPr>
          <a:xfrm>
            <a:off x="20" y="5404434"/>
            <a:ext cx="42114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 b="1" dirty="0"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Temor de Deus </a:t>
            </a:r>
            <a:endParaRPr lang="pt-BR" sz="4400" b="1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442848E-27F4-4C0F-83AE-F66A99B09EBF}"/>
              </a:ext>
            </a:extLst>
          </p:cNvPr>
          <p:cNvSpPr/>
          <p:nvPr/>
        </p:nvSpPr>
        <p:spPr>
          <a:xfrm>
            <a:off x="8329400" y="5388267"/>
            <a:ext cx="37064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 b="1" dirty="0"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Amor a Deus </a:t>
            </a:r>
            <a:endParaRPr lang="pt-BR" sz="4400" b="1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B784F5E-6A3E-4962-A9CE-A2C616B1D83B}"/>
              </a:ext>
            </a:extLst>
          </p:cNvPr>
          <p:cNvSpPr/>
          <p:nvPr/>
        </p:nvSpPr>
        <p:spPr>
          <a:xfrm>
            <a:off x="3946703" y="1447990"/>
            <a:ext cx="4275529" cy="7807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dirty="0"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Desejo de Deus </a:t>
            </a:r>
            <a:endParaRPr lang="pt-BR" sz="4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15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Conclusão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33C3FFC-E07E-4D72-A711-1355F7950DFD}"/>
              </a:ext>
            </a:extLst>
          </p:cNvPr>
          <p:cNvSpPr/>
          <p:nvPr/>
        </p:nvSpPr>
        <p:spPr>
          <a:xfrm>
            <a:off x="5749637" y="764005"/>
            <a:ext cx="6096000" cy="48051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600" dirty="0">
                <a:solidFill>
                  <a:srgbClr val="00808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1Tm 4:7b</a:t>
            </a:r>
            <a:r>
              <a:rPr lang="pt-BR" sz="36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 </a:t>
            </a:r>
            <a:r>
              <a:rPr lang="pt-BR" sz="3600" i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Exercita-te a ti mesmo na piedade.</a:t>
            </a:r>
            <a:r>
              <a:rPr lang="pt-BR" sz="36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pt-BR" sz="3600" baseline="30000" dirty="0">
                <a:solidFill>
                  <a:srgbClr val="00808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8</a:t>
            </a:r>
            <a:r>
              <a:rPr lang="pt-BR" sz="36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 </a:t>
            </a:r>
            <a:r>
              <a:rPr lang="pt-BR" sz="3600" i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Pois o exercício corporal para pouco aproveita, </a:t>
            </a:r>
            <a:r>
              <a:rPr lang="pt-BR" sz="3600" i="1" dirty="0">
                <a:highlight>
                  <a:srgbClr val="FFFF00"/>
                </a:highlight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mas a piedade para tudo é proveitosa</a:t>
            </a:r>
            <a:r>
              <a:rPr lang="pt-BR" sz="3600" i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visto que tem a promessa da vida presente e da que há de vir.</a:t>
            </a:r>
            <a:r>
              <a:rPr lang="pt-BR" sz="36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6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Conclusão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33C3FFC-E07E-4D72-A711-1355F7950DFD}"/>
              </a:ext>
            </a:extLst>
          </p:cNvPr>
          <p:cNvSpPr/>
          <p:nvPr/>
        </p:nvSpPr>
        <p:spPr>
          <a:xfrm>
            <a:off x="5576455" y="1021374"/>
            <a:ext cx="6442363" cy="2990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lnSpc>
                <a:spcPct val="107000"/>
              </a:lnSpc>
              <a:spcAft>
                <a:spcPts val="0"/>
              </a:spcAft>
              <a:buAutoNum type="arabicParenR"/>
            </a:pPr>
            <a:r>
              <a:rPr lang="pt-BR" sz="44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Você deseja a Deus?</a:t>
            </a:r>
          </a:p>
          <a:p>
            <a:pPr marL="742950" indent="-742950" algn="just">
              <a:lnSpc>
                <a:spcPct val="107000"/>
              </a:lnSpc>
              <a:spcAft>
                <a:spcPts val="0"/>
              </a:spcAft>
              <a:buAutoNum type="arabicParenR"/>
            </a:pPr>
            <a:r>
              <a:rPr lang="pt-BR" sz="44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Você busca a Deus? </a:t>
            </a:r>
            <a:endParaRPr lang="pt-BR" sz="4400" dirty="0"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742950" algn="just">
              <a:lnSpc>
                <a:spcPct val="107000"/>
              </a:lnSpc>
              <a:spcAft>
                <a:spcPts val="0"/>
              </a:spcAft>
              <a:buAutoNum type="arabicParenR"/>
            </a:pPr>
            <a:r>
              <a:rPr lang="pt-BR" sz="4400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Você teme a Deus?</a:t>
            </a:r>
          </a:p>
          <a:p>
            <a:pPr marL="742950" indent="-742950" algn="just">
              <a:lnSpc>
                <a:spcPct val="107000"/>
              </a:lnSpc>
              <a:spcAft>
                <a:spcPts val="0"/>
              </a:spcAft>
              <a:buAutoNum type="arabicParenR"/>
            </a:pPr>
            <a:r>
              <a:rPr lang="pt-BR" sz="44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Você ama a Deus?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3E57D8-70D1-4942-A334-C0CE8EB7C19F}"/>
              </a:ext>
            </a:extLst>
          </p:cNvPr>
          <p:cNvSpPr/>
          <p:nvPr/>
        </p:nvSpPr>
        <p:spPr>
          <a:xfrm>
            <a:off x="5004861" y="4487142"/>
            <a:ext cx="7187139" cy="1541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 você demonstra tudo isto?</a:t>
            </a:r>
          </a:p>
        </p:txBody>
      </p:sp>
    </p:spTree>
    <p:extLst>
      <p:ext uri="{BB962C8B-B14F-4D97-AF65-F5344CB8AC3E}">
        <p14:creationId xmlns:p14="http://schemas.microsoft.com/office/powerpoint/2010/main" val="279426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1Tm 4.6-8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03520" y="698898"/>
            <a:ext cx="6376396" cy="5460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não é uma atividade que praticamos, é uma atitude para com Deus”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((Jerry 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Brigdes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)).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2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983</Words>
  <Application>Microsoft Office PowerPoint</Application>
  <PresentationFormat>Widescreen</PresentationFormat>
  <Paragraphs>84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9" baseType="lpstr">
      <vt:lpstr>Arial</vt:lpstr>
      <vt:lpstr>Berlin Sans FB</vt:lpstr>
      <vt:lpstr>Bookman Old Style</vt:lpstr>
      <vt:lpstr>Calibri</vt:lpstr>
      <vt:lpstr>Calibri Light</vt:lpstr>
      <vt:lpstr>Georgia</vt:lpstr>
      <vt:lpstr>Symbol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Walace Juliare</dc:creator>
  <cp:lastModifiedBy>Walace Juliare</cp:lastModifiedBy>
  <cp:revision>38</cp:revision>
  <dcterms:created xsi:type="dcterms:W3CDTF">2017-01-05T19:30:29Z</dcterms:created>
  <dcterms:modified xsi:type="dcterms:W3CDTF">2017-07-09T20:20:14Z</dcterms:modified>
</cp:coreProperties>
</file>