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94" r:id="rId3"/>
    <p:sldId id="260" r:id="rId4"/>
    <p:sldId id="306" r:id="rId5"/>
    <p:sldId id="307" r:id="rId6"/>
    <p:sldId id="261" r:id="rId7"/>
    <p:sldId id="308" r:id="rId8"/>
    <p:sldId id="309" r:id="rId9"/>
    <p:sldId id="310" r:id="rId10"/>
    <p:sldId id="311" r:id="rId11"/>
    <p:sldId id="312" r:id="rId12"/>
    <p:sldId id="313" r:id="rId13"/>
    <p:sldId id="291" r:id="rId14"/>
    <p:sldId id="301" r:id="rId15"/>
    <p:sldId id="314" r:id="rId16"/>
    <p:sldId id="315" r:id="rId17"/>
    <p:sldId id="316" r:id="rId18"/>
    <p:sldId id="317" r:id="rId19"/>
    <p:sldId id="302" r:id="rId20"/>
    <p:sldId id="318" r:id="rId21"/>
    <p:sldId id="303" r:id="rId22"/>
    <p:sldId id="319" r:id="rId2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2" d="100"/>
          <a:sy n="42" d="100"/>
        </p:scale>
        <p:origin x="30" y="6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13/07/2017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4763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13/07/2017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5107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13/07/2017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6826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13/07/2017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3242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13/07/2017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2633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13/07/2017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335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13/07/2017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0269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13/07/2017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0347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13/07/2017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8104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13/07/2017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4710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13/07/2017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6480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5775B-351A-4024-A0B8-916F42E86F0B}" type="datetimeFigureOut">
              <a:rPr lang="pt-BR" smtClean="0"/>
              <a:t>13/07/2017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6441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5417820" y="945391"/>
            <a:ext cx="64922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6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Busca pela devoção a Deus </a:t>
            </a:r>
            <a:endParaRPr lang="pt-BR" sz="9600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211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1Cron 29.10-19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3E36289-5A70-4956-99A8-5A3C26745EF2}"/>
              </a:ext>
            </a:extLst>
          </p:cNvPr>
          <p:cNvSpPr/>
          <p:nvPr/>
        </p:nvSpPr>
        <p:spPr>
          <a:xfrm>
            <a:off x="5403274" y="1528001"/>
            <a:ext cx="6376396" cy="3648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54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“Devoção é uma </a:t>
            </a:r>
            <a:r>
              <a:rPr lang="pt-BR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rendição</a:t>
            </a:r>
            <a:r>
              <a:rPr lang="pt-BR" sz="54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à majestade de Deus”</a:t>
            </a:r>
          </a:p>
        </p:txBody>
      </p:sp>
    </p:spTree>
    <p:extLst>
      <p:ext uri="{BB962C8B-B14F-4D97-AF65-F5344CB8AC3E}">
        <p14:creationId xmlns:p14="http://schemas.microsoft.com/office/powerpoint/2010/main" val="107064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1Cron 29.10-19</a:t>
            </a:r>
          </a:p>
        </p:txBody>
      </p:sp>
      <p:sp>
        <p:nvSpPr>
          <p:cNvPr id="2" name="Retângulo 1"/>
          <p:cNvSpPr/>
          <p:nvPr/>
        </p:nvSpPr>
        <p:spPr>
          <a:xfrm>
            <a:off x="5669427" y="385011"/>
            <a:ext cx="6256420" cy="516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Após a morte do rei Saul, Davi é entronizado, como rei de Israel  </a:t>
            </a:r>
            <a:endParaRPr lang="pt-BR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então, o cronista nos faz saber sobre os grandes feitos de seu reinado.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Davi se tornou poderoso. Seu reinado tornou-se conhecido entre os povos. Os reis da terra o temiam, pelo que o Senhor era com ele. (11.9; 14.17)</a:t>
            </a:r>
          </a:p>
          <a:p>
            <a:pPr>
              <a:lnSpc>
                <a:spcPct val="107000"/>
              </a:lnSpc>
            </a:pPr>
            <a:endParaRPr lang="pt-BR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002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1Cron 29.10-19</a:t>
            </a:r>
          </a:p>
        </p:txBody>
      </p:sp>
      <p:sp>
        <p:nvSpPr>
          <p:cNvPr id="2" name="Retângulo 1"/>
          <p:cNvSpPr/>
          <p:nvPr/>
        </p:nvSpPr>
        <p:spPr>
          <a:xfrm>
            <a:off x="5669427" y="385011"/>
            <a:ext cx="6256420" cy="6085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rei Davi deseja construir o Templo para o Deus de Israel, mas Deus não permite.</a:t>
            </a:r>
            <a:endParaRPr lang="pt-BR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Davi, então prepara tudo para seu sucessor, Salomão, construir o Templo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E, então, ele ora. Em sua oração encontramos um homem completamente vivendo em rendição a seu Deus, em vez de se orgulhar com sua fama e poder</a:t>
            </a:r>
          </a:p>
          <a:p>
            <a:pPr>
              <a:lnSpc>
                <a:spcPct val="107000"/>
              </a:lnSpc>
            </a:pPr>
            <a:endParaRPr lang="pt-BR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966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1Cron 29.10-19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3E36289-5A70-4956-99A8-5A3C26745EF2}"/>
              </a:ext>
            </a:extLst>
          </p:cNvPr>
          <p:cNvSpPr/>
          <p:nvPr/>
        </p:nvSpPr>
        <p:spPr>
          <a:xfrm>
            <a:off x="5403274" y="1528001"/>
            <a:ext cx="6376396" cy="3648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54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“Devoção é uma </a:t>
            </a:r>
            <a:r>
              <a:rPr lang="pt-BR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rendição</a:t>
            </a:r>
            <a:r>
              <a:rPr lang="pt-BR" sz="54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à majestade de Deus”</a:t>
            </a:r>
          </a:p>
        </p:txBody>
      </p:sp>
    </p:spTree>
    <p:extLst>
      <p:ext uri="{BB962C8B-B14F-4D97-AF65-F5344CB8AC3E}">
        <p14:creationId xmlns:p14="http://schemas.microsoft.com/office/powerpoint/2010/main" val="358088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1Tm 4.6-8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6E531F7-905E-49C9-9AE7-E35D8DD345EE}"/>
              </a:ext>
            </a:extLst>
          </p:cNvPr>
          <p:cNvSpPr/>
          <p:nvPr/>
        </p:nvSpPr>
        <p:spPr>
          <a:xfrm>
            <a:off x="5788285" y="764005"/>
            <a:ext cx="6121775" cy="561855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pt-BR" sz="5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1-	Encontramos um homem </a:t>
            </a:r>
            <a:r>
              <a:rPr lang="pt-BR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humilde</a:t>
            </a:r>
            <a:r>
              <a:rPr lang="pt-BR" sz="5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diante da grandeza de Deus </a:t>
            </a:r>
          </a:p>
          <a:p>
            <a:r>
              <a:rPr lang="pt-BR" sz="5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v.11-12; 14-16</a:t>
            </a:r>
          </a:p>
        </p:txBody>
      </p:sp>
    </p:spTree>
    <p:extLst>
      <p:ext uri="{BB962C8B-B14F-4D97-AF65-F5344CB8AC3E}">
        <p14:creationId xmlns:p14="http://schemas.microsoft.com/office/powerpoint/2010/main" val="915705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1Tm 4.6-8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6E531F7-905E-49C9-9AE7-E35D8DD345EE}"/>
              </a:ext>
            </a:extLst>
          </p:cNvPr>
          <p:cNvSpPr/>
          <p:nvPr/>
        </p:nvSpPr>
        <p:spPr>
          <a:xfrm>
            <a:off x="5788285" y="764005"/>
            <a:ext cx="6121775" cy="561855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pt-BR" sz="5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2-	Encontramos um homem </a:t>
            </a:r>
            <a:r>
              <a:rPr lang="pt-BR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grato</a:t>
            </a:r>
            <a:r>
              <a:rPr lang="pt-BR" sz="5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diante da generosidade de Deus </a:t>
            </a:r>
          </a:p>
          <a:p>
            <a:r>
              <a:rPr lang="pt-BR" sz="5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v.13, 16, 17</a:t>
            </a:r>
          </a:p>
        </p:txBody>
      </p:sp>
    </p:spTree>
    <p:extLst>
      <p:ext uri="{BB962C8B-B14F-4D97-AF65-F5344CB8AC3E}">
        <p14:creationId xmlns:p14="http://schemas.microsoft.com/office/powerpoint/2010/main" val="143521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1Tm 4.6-8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6E531F7-905E-49C9-9AE7-E35D8DD345EE}"/>
              </a:ext>
            </a:extLst>
          </p:cNvPr>
          <p:cNvSpPr/>
          <p:nvPr/>
        </p:nvSpPr>
        <p:spPr>
          <a:xfrm>
            <a:off x="5788285" y="764005"/>
            <a:ext cx="6121775" cy="561855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pt-BR" sz="5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3-	Encontramos um homem </a:t>
            </a:r>
            <a:r>
              <a:rPr lang="pt-BR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contrito</a:t>
            </a:r>
            <a:r>
              <a:rPr lang="pt-BR" sz="5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diante da santidade de Deus </a:t>
            </a:r>
          </a:p>
          <a:p>
            <a:r>
              <a:rPr lang="pt-BR" sz="5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v.11, 16</a:t>
            </a:r>
          </a:p>
        </p:txBody>
      </p:sp>
    </p:spTree>
    <p:extLst>
      <p:ext uri="{BB962C8B-B14F-4D97-AF65-F5344CB8AC3E}">
        <p14:creationId xmlns:p14="http://schemas.microsoft.com/office/powerpoint/2010/main" val="286696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1Tm 4.6-8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6E531F7-905E-49C9-9AE7-E35D8DD345EE}"/>
              </a:ext>
            </a:extLst>
          </p:cNvPr>
          <p:cNvSpPr/>
          <p:nvPr/>
        </p:nvSpPr>
        <p:spPr>
          <a:xfrm>
            <a:off x="5788285" y="764005"/>
            <a:ext cx="6121775" cy="377975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pt-BR" sz="5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4-	Encontramos um homem </a:t>
            </a:r>
            <a:r>
              <a:rPr lang="pt-BR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temente</a:t>
            </a:r>
            <a:r>
              <a:rPr lang="pt-BR" sz="5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Deus </a:t>
            </a:r>
          </a:p>
          <a:p>
            <a:r>
              <a:rPr lang="pt-BR" sz="5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v.17</a:t>
            </a:r>
          </a:p>
        </p:txBody>
      </p:sp>
    </p:spTree>
    <p:extLst>
      <p:ext uri="{BB962C8B-B14F-4D97-AF65-F5344CB8AC3E}">
        <p14:creationId xmlns:p14="http://schemas.microsoft.com/office/powerpoint/2010/main" val="3990642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1Tm 4.6-8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6E531F7-905E-49C9-9AE7-E35D8DD345EE}"/>
              </a:ext>
            </a:extLst>
          </p:cNvPr>
          <p:cNvSpPr/>
          <p:nvPr/>
        </p:nvSpPr>
        <p:spPr>
          <a:xfrm>
            <a:off x="5788285" y="764005"/>
            <a:ext cx="6121775" cy="561855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pt-BR" sz="5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5-	Encontramos um homem </a:t>
            </a:r>
            <a:r>
              <a:rPr lang="pt-BR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desejoso</a:t>
            </a:r>
            <a:r>
              <a:rPr lang="pt-BR" sz="5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presença de Deus </a:t>
            </a:r>
          </a:p>
          <a:p>
            <a:r>
              <a:rPr lang="pt-BR" sz="5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v.18-19</a:t>
            </a:r>
          </a:p>
        </p:txBody>
      </p:sp>
    </p:spTree>
    <p:extLst>
      <p:ext uri="{BB962C8B-B14F-4D97-AF65-F5344CB8AC3E}">
        <p14:creationId xmlns:p14="http://schemas.microsoft.com/office/powerpoint/2010/main" val="3196462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1Tm 4.6-8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6E531F7-905E-49C9-9AE7-E35D8DD345EE}"/>
              </a:ext>
            </a:extLst>
          </p:cNvPr>
          <p:cNvSpPr/>
          <p:nvPr/>
        </p:nvSpPr>
        <p:spPr>
          <a:xfrm>
            <a:off x="5788285" y="764005"/>
            <a:ext cx="6121775" cy="561855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pt-BR" sz="5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6-	Encontramos um homem </a:t>
            </a:r>
            <a:r>
              <a:rPr lang="pt-BR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responsável</a:t>
            </a:r>
            <a:r>
              <a:rPr lang="pt-BR" sz="5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pela devoção do povo de Deus </a:t>
            </a:r>
          </a:p>
          <a:p>
            <a:r>
              <a:rPr lang="pt-BR" sz="5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v.20-22</a:t>
            </a:r>
          </a:p>
        </p:txBody>
      </p:sp>
    </p:spTree>
    <p:extLst>
      <p:ext uri="{BB962C8B-B14F-4D97-AF65-F5344CB8AC3E}">
        <p14:creationId xmlns:p14="http://schemas.microsoft.com/office/powerpoint/2010/main" val="69292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1Cron 29.10-19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3E36289-5A70-4956-99A8-5A3C26745EF2}"/>
              </a:ext>
            </a:extLst>
          </p:cNvPr>
          <p:cNvSpPr/>
          <p:nvPr/>
        </p:nvSpPr>
        <p:spPr>
          <a:xfrm>
            <a:off x="5403274" y="1528001"/>
            <a:ext cx="6376396" cy="3648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54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“Devoção é uma </a:t>
            </a:r>
            <a:r>
              <a:rPr lang="pt-BR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rendição</a:t>
            </a:r>
            <a:r>
              <a:rPr lang="pt-BR" sz="54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à majestade de Deus”</a:t>
            </a:r>
          </a:p>
        </p:txBody>
      </p:sp>
    </p:spTree>
    <p:extLst>
      <p:ext uri="{BB962C8B-B14F-4D97-AF65-F5344CB8AC3E}">
        <p14:creationId xmlns:p14="http://schemas.microsoft.com/office/powerpoint/2010/main" val="260831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2FA9740F-EE1D-4868-8B53-0E7B68BED134}"/>
              </a:ext>
            </a:extLst>
          </p:cNvPr>
          <p:cNvSpPr/>
          <p:nvPr/>
        </p:nvSpPr>
        <p:spPr>
          <a:xfrm>
            <a:off x="205720" y="131179"/>
            <a:ext cx="11986260" cy="659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“Por que é possível encontrarmos toda esta devoção na vida do grande e poderoso rei Davi?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R.: Porque ele conhecia a Deus!!!!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este não era simplesmente um conhecimento teórico.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- Ele não tinha ciência da existência de um Deus, por ter lido livros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- Ele não tinha ciência da existência de um Deus, por ter ouvido falar </a:t>
            </a:r>
            <a:r>
              <a:rPr lang="pt-BR" sz="2200" b="1" dirty="0" err="1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dEle</a:t>
            </a:r>
            <a:endParaRPr lang="pt-BR" sz="2200" b="1" dirty="0">
              <a:solidFill>
                <a:srgbClr val="00206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este conhecimento era relacional!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- Ele andou com Deus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- O Senhor Deus o ungiu para ser rei, através de Samuel, quando ele tinha apenas 17 anos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- O Senhor Deus o livrou da morte, várias vezes, o protegendo das mãos o rei Saul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- o Senhor Deus o corou rei, diante da nação de Israel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- O Senhor Deus o fez rico e poderoso diante de muitos povos e reinos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- O Senhor Deus o fez sábio, dando-lhe inspiração para compor cerca de 73 Salmos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- O Senhor Deus o humilhou diante de seu pecado, tirando-lhe um filho recém nascido”</a:t>
            </a:r>
            <a:endParaRPr lang="pt-BR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45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12577011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Não seremos devotos a Deus enquanto não nos rendermos à sua majestade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3E36289-5A70-4956-99A8-5A3C26745EF2}"/>
              </a:ext>
            </a:extLst>
          </p:cNvPr>
          <p:cNvSpPr/>
          <p:nvPr/>
        </p:nvSpPr>
        <p:spPr>
          <a:xfrm>
            <a:off x="5380414" y="1397787"/>
            <a:ext cx="6376396" cy="2463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36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 “Devoção não é uma atividade que praticamos, é uma atitude para com Deus”</a:t>
            </a:r>
            <a:r>
              <a:rPr lang="en-US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(Jerry </a:t>
            </a:r>
            <a:r>
              <a:rPr lang="en-US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Brigdes</a:t>
            </a:r>
            <a:r>
              <a:rPr lang="en-US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FA50D73-C49A-4B0B-82AB-02AE6CFEBCA8}"/>
              </a:ext>
            </a:extLst>
          </p:cNvPr>
          <p:cNvSpPr/>
          <p:nvPr/>
        </p:nvSpPr>
        <p:spPr>
          <a:xfrm>
            <a:off x="5660810" y="4468841"/>
            <a:ext cx="6096000" cy="147540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"/>
            </a:pPr>
            <a:r>
              <a:rPr lang="pt-BR" sz="28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Como o seu estilo de vida reflete sua atitude para com Deus?</a:t>
            </a:r>
            <a:endParaRPr lang="pt-BR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784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12577011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Não seremos devotos a Deus enquanto não nos rendermos à sua majestade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3E36289-5A70-4956-99A8-5A3C26745EF2}"/>
              </a:ext>
            </a:extLst>
          </p:cNvPr>
          <p:cNvSpPr/>
          <p:nvPr/>
        </p:nvSpPr>
        <p:spPr>
          <a:xfrm>
            <a:off x="5380414" y="1397787"/>
            <a:ext cx="6376396" cy="1870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36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	Por que devemos pensar corretamente sobre Deus? </a:t>
            </a:r>
            <a:r>
              <a:rPr lang="en-US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A.W.Tozer</a:t>
            </a:r>
            <a:r>
              <a:rPr lang="en-US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FA50D73-C49A-4B0B-82AB-02AE6CFEBCA8}"/>
              </a:ext>
            </a:extLst>
          </p:cNvPr>
          <p:cNvSpPr/>
          <p:nvPr/>
        </p:nvSpPr>
        <p:spPr>
          <a:xfrm>
            <a:off x="365760" y="3523279"/>
            <a:ext cx="11391050" cy="28584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O que vem à nossa mente quando pensamos em Deus é a coisa mais importante no que diz respeito à nossa própria pessoa.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Sua devoção a Deus será pura ou indigna conforme os pensamentos elevados ou inferiores que como adorador você alimenta em seu relacionamento com Ele.</a:t>
            </a:r>
          </a:p>
        </p:txBody>
      </p:sp>
    </p:spTree>
    <p:extLst>
      <p:ext uri="{BB962C8B-B14F-4D97-AF65-F5344CB8AC3E}">
        <p14:creationId xmlns:p14="http://schemas.microsoft.com/office/powerpoint/2010/main" val="781458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12577011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Não seremos devotos a Deus enquanto não nos rendermos à sua majestade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3E36289-5A70-4956-99A8-5A3C26745EF2}"/>
              </a:ext>
            </a:extLst>
          </p:cNvPr>
          <p:cNvSpPr/>
          <p:nvPr/>
        </p:nvSpPr>
        <p:spPr>
          <a:xfrm>
            <a:off x="5380414" y="1397787"/>
            <a:ext cx="6376396" cy="1870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36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	Por que devemos pensar corretamente sobre Deus? </a:t>
            </a:r>
            <a:r>
              <a:rPr lang="en-US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A.W.Tozer</a:t>
            </a:r>
            <a:r>
              <a:rPr lang="en-US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C047A7E-AFB3-4B9F-A12F-F74EF637725D}"/>
              </a:ext>
            </a:extLst>
          </p:cNvPr>
          <p:cNvSpPr/>
          <p:nvPr/>
        </p:nvSpPr>
        <p:spPr>
          <a:xfrm>
            <a:off x="5660810" y="4468841"/>
            <a:ext cx="6096000" cy="147540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"/>
            </a:pPr>
            <a:r>
              <a:rPr lang="pt-BR" sz="28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Como o seu estilo de vida reflete sua atitude para com Deus?</a:t>
            </a:r>
            <a:endParaRPr lang="pt-BR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85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12577011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Não seremos devotos a Deus enquanto não nos rendermos à sua majestade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3E36289-5A70-4956-99A8-5A3C26745EF2}"/>
              </a:ext>
            </a:extLst>
          </p:cNvPr>
          <p:cNvSpPr/>
          <p:nvPr/>
        </p:nvSpPr>
        <p:spPr>
          <a:xfrm>
            <a:off x="5380414" y="1397787"/>
            <a:ext cx="6376396" cy="1870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36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(3) Não haverá devoção, em sua vida, sem Temor a Deus.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FA50D73-C49A-4B0B-82AB-02AE6CFEBCA8}"/>
              </a:ext>
            </a:extLst>
          </p:cNvPr>
          <p:cNvSpPr/>
          <p:nvPr/>
        </p:nvSpPr>
        <p:spPr>
          <a:xfrm>
            <a:off x="5660810" y="3523279"/>
            <a:ext cx="6096000" cy="292439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"/>
            </a:pPr>
            <a:r>
              <a:rPr lang="pt-BR" sz="28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que ou a quem adoramos determina nosso comportamento. Seu comportamento revela que há temor a Deus em sua vida?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"/>
            </a:pPr>
            <a:r>
              <a:rPr lang="pt-BR" sz="3200" b="1" dirty="0"/>
              <a:t>Ler </a:t>
            </a:r>
            <a:r>
              <a:rPr lang="pt-BR" sz="3200" b="1" dirty="0" err="1"/>
              <a:t>Hb</a:t>
            </a:r>
            <a:r>
              <a:rPr lang="pt-BR" sz="3200" b="1" dirty="0"/>
              <a:t> 3.7-15; 4.1, 7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917393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1Cron 29.10-19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3E36289-5A70-4956-99A8-5A3C26745EF2}"/>
              </a:ext>
            </a:extLst>
          </p:cNvPr>
          <p:cNvSpPr/>
          <p:nvPr/>
        </p:nvSpPr>
        <p:spPr>
          <a:xfrm>
            <a:off x="5403274" y="1528001"/>
            <a:ext cx="6376396" cy="3648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54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“Devoção é uma </a:t>
            </a:r>
            <a:r>
              <a:rPr lang="pt-BR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rendição</a:t>
            </a:r>
            <a:r>
              <a:rPr lang="pt-BR" sz="54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à majestade de Deus”</a:t>
            </a:r>
          </a:p>
        </p:txBody>
      </p:sp>
    </p:spTree>
    <p:extLst>
      <p:ext uri="{BB962C8B-B14F-4D97-AF65-F5344CB8AC3E}">
        <p14:creationId xmlns:p14="http://schemas.microsoft.com/office/powerpoint/2010/main" val="334839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Conclusão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A988045-40DB-4FD6-8A64-B062A4BCFDF5}"/>
              </a:ext>
            </a:extLst>
          </p:cNvPr>
          <p:cNvSpPr/>
          <p:nvPr/>
        </p:nvSpPr>
        <p:spPr>
          <a:xfrm>
            <a:off x="5749637" y="1026199"/>
            <a:ext cx="6096000" cy="480561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ctr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"/>
            </a:pPr>
            <a:r>
              <a:rPr lang="pt-BR" sz="36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que precisamos, diante desta palavra de exortação? </a:t>
            </a:r>
            <a:r>
              <a:rPr lang="pt-BR" sz="36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PRECISAMOS RESGATAR A VISÃO DA MAJESTADE DE DEUS, PARA NOS RENDERMOS A ELE</a:t>
            </a:r>
            <a:endParaRPr lang="pt-B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1559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Conclusão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A988045-40DB-4FD6-8A64-B062A4BCFDF5}"/>
              </a:ext>
            </a:extLst>
          </p:cNvPr>
          <p:cNvSpPr/>
          <p:nvPr/>
        </p:nvSpPr>
        <p:spPr>
          <a:xfrm>
            <a:off x="5788305" y="385011"/>
            <a:ext cx="6096000" cy="646330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pt-BR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Resgatar a visão da majestade de Deus significa compreender que aquilo que pensamos ser Deus, não é Ele, pois construímos a nossa imagem daquilo que Ele criou e o que Ele fez não é Ele!</a:t>
            </a:r>
          </a:p>
          <a:p>
            <a:pPr lvl="0"/>
            <a:r>
              <a:rPr lang="pt-BR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 a imagem correta sobre Deus, não haverá rendição, sem rendição não existe devoção!</a:t>
            </a:r>
          </a:p>
          <a:p>
            <a:r>
              <a:rPr lang="pt-BR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9955784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Conclusão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33C3FFC-E07E-4D72-A711-1355F7950DFD}"/>
              </a:ext>
            </a:extLst>
          </p:cNvPr>
          <p:cNvSpPr/>
          <p:nvPr/>
        </p:nvSpPr>
        <p:spPr>
          <a:xfrm>
            <a:off x="5749637" y="764005"/>
            <a:ext cx="6096000" cy="48051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3600" dirty="0">
                <a:solidFill>
                  <a:srgbClr val="00808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1Tm 4:7b</a:t>
            </a:r>
            <a:r>
              <a:rPr lang="pt-BR" sz="36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 </a:t>
            </a:r>
            <a:r>
              <a:rPr lang="pt-BR" sz="3600" i="1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Exercita-te a ti mesmo na piedade.</a:t>
            </a:r>
            <a:r>
              <a:rPr lang="pt-BR" sz="36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</a:t>
            </a:r>
            <a:r>
              <a:rPr lang="pt-BR" sz="3600" baseline="30000" dirty="0">
                <a:solidFill>
                  <a:srgbClr val="00808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8</a:t>
            </a:r>
            <a:r>
              <a:rPr lang="pt-BR" sz="36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 </a:t>
            </a:r>
            <a:r>
              <a:rPr lang="pt-BR" sz="3600" i="1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Pois o exercício corporal para pouco aproveita, </a:t>
            </a:r>
            <a:r>
              <a:rPr lang="pt-BR" sz="3600" i="1" dirty="0">
                <a:highlight>
                  <a:srgbClr val="FFFF00"/>
                </a:highlight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mas a piedade para tudo é proveitosa</a:t>
            </a:r>
            <a:r>
              <a:rPr lang="pt-BR" sz="3600" i="1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, visto que tem a promessa da vida presente e da que há de vir.</a:t>
            </a:r>
            <a:r>
              <a:rPr lang="pt-BR" sz="36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</a:t>
            </a:r>
            <a:endParaRPr lang="pt-B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068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1Cron 29.10-19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3E36289-5A70-4956-99A8-5A3C26745EF2}"/>
              </a:ext>
            </a:extLst>
          </p:cNvPr>
          <p:cNvSpPr/>
          <p:nvPr/>
        </p:nvSpPr>
        <p:spPr>
          <a:xfrm>
            <a:off x="5403274" y="1528001"/>
            <a:ext cx="6376396" cy="3648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54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“Devoção é uma </a:t>
            </a:r>
            <a:r>
              <a:rPr lang="pt-BR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rendição</a:t>
            </a:r>
            <a:r>
              <a:rPr lang="pt-BR" sz="54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à majestade de Deus”</a:t>
            </a:r>
          </a:p>
        </p:txBody>
      </p:sp>
    </p:spTree>
    <p:extLst>
      <p:ext uri="{BB962C8B-B14F-4D97-AF65-F5344CB8AC3E}">
        <p14:creationId xmlns:p14="http://schemas.microsoft.com/office/powerpoint/2010/main" val="207494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1509</TotalTime>
  <Words>671</Words>
  <Application>Microsoft Office PowerPoint</Application>
  <PresentationFormat>Widescreen</PresentationFormat>
  <Paragraphs>76</Paragraphs>
  <Slides>22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32" baseType="lpstr">
      <vt:lpstr>Arial</vt:lpstr>
      <vt:lpstr>Berlin Sans FB</vt:lpstr>
      <vt:lpstr>Bookman Old Style</vt:lpstr>
      <vt:lpstr>Calibri</vt:lpstr>
      <vt:lpstr>Calibri Light</vt:lpstr>
      <vt:lpstr>Georgia</vt:lpstr>
      <vt:lpstr>Symbol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Walace Juliare</dc:creator>
  <cp:lastModifiedBy>Walace Juliare</cp:lastModifiedBy>
  <cp:revision>41</cp:revision>
  <dcterms:created xsi:type="dcterms:W3CDTF">2017-01-05T19:30:29Z</dcterms:created>
  <dcterms:modified xsi:type="dcterms:W3CDTF">2017-07-13T13:03:38Z</dcterms:modified>
</cp:coreProperties>
</file>