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4" r:id="rId3"/>
    <p:sldId id="260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01" r:id="rId12"/>
    <p:sldId id="328" r:id="rId13"/>
    <p:sldId id="329" r:id="rId14"/>
    <p:sldId id="330" r:id="rId15"/>
    <p:sldId id="331" r:id="rId16"/>
    <p:sldId id="332" r:id="rId17"/>
    <p:sldId id="302" r:id="rId18"/>
    <p:sldId id="33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6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10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82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24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63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33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26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34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1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71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4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775B-351A-4024-A0B8-916F42E86F0B}" type="datetimeFigureOut">
              <a:rPr lang="pt-BR" smtClean="0"/>
              <a:t>29/07/2017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753CF-05C0-4C86-AF7D-B790E757FC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44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417820" y="945391"/>
            <a:ext cx="6492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pela devoção a Deus </a:t>
            </a:r>
            <a:endParaRPr lang="pt-BR" sz="96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1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reverência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santidade de Deus”</a:t>
            </a:r>
          </a:p>
        </p:txBody>
      </p:sp>
    </p:spTree>
    <p:extLst>
      <p:ext uri="{BB962C8B-B14F-4D97-AF65-F5344CB8AC3E}">
        <p14:creationId xmlns:p14="http://schemas.microsoft.com/office/powerpoint/2010/main" val="10706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27" y="1345131"/>
            <a:ext cx="6256420" cy="310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“reverência”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veneração pelo que se considera sagrado.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respeito profundo por alguém ou algo, em função das virtudes, qualidades que possui.</a:t>
            </a: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00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69427" y="47866"/>
            <a:ext cx="6256420" cy="632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“Arca da Aliança”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caixa retangular feita de madeira de cipreste, toda revestida de ouro e transportada por meio de varas inseridas em argolas colocadas nos quatro cantos inferiores. 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 tampa, ou “propiciatório” era uma peça de ouro rodeada por dois querubins com asas estendidas. 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Nela foi guardada as tábuas da Lei, um maná, e a vara de Arão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9.4-5)</a:t>
            </a:r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ACC98CD2-2F1B-43C9-A86B-DD57885BE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07" y="1920960"/>
            <a:ext cx="4814244" cy="320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7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403274" y="47866"/>
            <a:ext cx="6522573" cy="5888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“Breve Histórico”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 ocupava o lugar central do Tabernáculo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26.34), onde Deus revelava sua vontade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 quando o povo marchava pelo deserto, deixando o Sinai, A Arca ia na frente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10.33).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tempo de Eli, foi levada como amuleto para o campo de batalha, e Israel perdeu a batalha para os filisteu, que levaram a Arca(1Sm 4.1-11)</a:t>
            </a:r>
          </a:p>
        </p:txBody>
      </p:sp>
    </p:spTree>
    <p:extLst>
      <p:ext uri="{BB962C8B-B14F-4D97-AF65-F5344CB8AC3E}">
        <p14:creationId xmlns:p14="http://schemas.microsoft.com/office/powerpoint/2010/main" val="28706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403274" y="47866"/>
            <a:ext cx="6522573" cy="5427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“Breve Histórico”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filisteus devolveram a Arca que depois de alguns lugares chegou a 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Quiriate-Jearim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e à casa de 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Abibadabe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onde ficou por algumas décadas (1Sm 6.19-7.1)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 Saul não deu muita importância para ela.</a:t>
            </a: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o rei Davi tomou a iniciativa de traze-la, porém uma pessoa morre ao transportá-la.</a:t>
            </a:r>
          </a:p>
        </p:txBody>
      </p:sp>
    </p:spTree>
    <p:extLst>
      <p:ext uri="{BB962C8B-B14F-4D97-AF65-F5344CB8AC3E}">
        <p14:creationId xmlns:p14="http://schemas.microsoft.com/office/powerpoint/2010/main" val="141190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403274" y="47866"/>
            <a:ext cx="6522573" cy="266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“Erro no Transporte”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transporte - A Arca devia ser transportada por varas passadas pelas argolas que eram fixadas nas suas quatro pontas.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D97136-91E5-4F06-B451-3C8A3BA8C37E}"/>
              </a:ext>
            </a:extLst>
          </p:cNvPr>
          <p:cNvSpPr/>
          <p:nvPr/>
        </p:nvSpPr>
        <p:spPr>
          <a:xfrm>
            <a:off x="457200" y="3034228"/>
            <a:ext cx="11468647" cy="3498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</a:pPr>
            <a:r>
              <a:rPr lang="pt-BR" sz="2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Êxo</a:t>
            </a:r>
            <a:r>
              <a:rPr lang="pt-BR" sz="2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25:10, 12-14 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Também farão uma arca de madeira ,de acácia; o seu comprimento será de dois côvados e meio, e a sua largura de um côvado e meio, e de um côvado e meio a sua altura...</a:t>
            </a:r>
          </a:p>
          <a:p>
            <a:pPr marL="0" lvl="1">
              <a:lnSpc>
                <a:spcPct val="107000"/>
              </a:lnSpc>
            </a:pPr>
            <a:r>
              <a:rPr lang="pt-BR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fundirás para ela quatro argolas de ouro, que porás nos quatro cantos dela; duas argolas de um lado e duas do outro. </a:t>
            </a:r>
          </a:p>
          <a:p>
            <a:pPr marL="0" lvl="1">
              <a:lnSpc>
                <a:spcPct val="107000"/>
              </a:lnSpc>
            </a:pPr>
            <a:r>
              <a:rPr lang="pt-BR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Também farás varais de madeira de acácia, que cobrirás de ouro. </a:t>
            </a:r>
          </a:p>
          <a:p>
            <a:pPr marL="0" lvl="1">
              <a:lnSpc>
                <a:spcPct val="107000"/>
              </a:lnSpc>
            </a:pPr>
            <a:r>
              <a:rPr lang="pt-BR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Meterás os varais nas argolas, aos lados da arca, para se levar por eles a arca.</a:t>
            </a:r>
          </a:p>
          <a:p>
            <a:pPr marL="0" lvl="1">
              <a:lnSpc>
                <a:spcPct val="107000"/>
              </a:lnSpc>
            </a:pPr>
            <a:r>
              <a:rPr lang="pt-BR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varais permanecerão nas argolas da arca; não serão tirados dela.</a:t>
            </a:r>
          </a:p>
        </p:txBody>
      </p:sp>
    </p:spTree>
    <p:extLst>
      <p:ext uri="{BB962C8B-B14F-4D97-AF65-F5344CB8AC3E}">
        <p14:creationId xmlns:p14="http://schemas.microsoft.com/office/powerpoint/2010/main" val="233678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403274" y="47866"/>
            <a:ext cx="6522573" cy="2199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“Erro no Transporte”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pt-B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transporte por carro de boi foi uma invenção dos filisteus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D97136-91E5-4F06-B451-3C8A3BA8C37E}"/>
              </a:ext>
            </a:extLst>
          </p:cNvPr>
          <p:cNvSpPr/>
          <p:nvPr/>
        </p:nvSpPr>
        <p:spPr>
          <a:xfrm>
            <a:off x="457200" y="3034228"/>
            <a:ext cx="11468647" cy="22139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</a:pPr>
            <a:r>
              <a:rPr lang="pt-BR" sz="2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1Sm 6:7-8 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“Agora, pois, fazei um carro novo, tomai duas vacas que estejam criando, sobre as quais não tenha vindo o jugo, atai-as ao carro e levai os seus bezerros de após elas para casa. 8  Tomai a arca de Senhor, e ponde-a sobre o carro; também metei num cofre, ao seu lado, as </a:t>
            </a:r>
            <a:r>
              <a:rPr lang="pt-BR" sz="2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jóias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ouro que haveis de oferecer ao Senhor como ofertas pela culpa; e assim a enviareis, para que se vá.”</a:t>
            </a:r>
          </a:p>
        </p:txBody>
      </p:sp>
    </p:spTree>
    <p:extLst>
      <p:ext uri="{BB962C8B-B14F-4D97-AF65-F5344CB8AC3E}">
        <p14:creationId xmlns:p14="http://schemas.microsoft.com/office/powerpoint/2010/main" val="10239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2" name="Retângulo 1"/>
          <p:cNvSpPr/>
          <p:nvPr/>
        </p:nvSpPr>
        <p:spPr>
          <a:xfrm>
            <a:off x="5403274" y="47866"/>
            <a:ext cx="6522573" cy="2199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“Erro no Transporte”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meio como transportar – A Arca devia ser cuidadosamente preparada para o transporte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D97136-91E5-4F06-B451-3C8A3BA8C37E}"/>
              </a:ext>
            </a:extLst>
          </p:cNvPr>
          <p:cNvSpPr/>
          <p:nvPr/>
        </p:nvSpPr>
        <p:spPr>
          <a:xfrm>
            <a:off x="457200" y="2584909"/>
            <a:ext cx="11468647" cy="39264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</a:pPr>
            <a:r>
              <a:rPr lang="pt-BR" sz="2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</a:t>
            </a:r>
            <a:r>
              <a:rPr lang="pt-BR" sz="2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4:4-6  </a:t>
            </a:r>
            <a:r>
              <a:rPr lang="pt-BR" sz="2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“Este será o serviço dos filhos de Coate; na tenda da revelação, no tocante as coisas santíssimas: 5Quando partir o arraial, Arão e seus filhos entrarão e, abaixando o véu do reposteiro, com ele cobrirão a arca do testemunho; 6por-lhe-ão por cima uma coberta de peles de golfinhos, e sobre ela estenderão um pano todo de azul, e lhe meterão os varais.”</a:t>
            </a:r>
          </a:p>
          <a:p>
            <a:pPr marL="0" lvl="1">
              <a:lnSpc>
                <a:spcPct val="107000"/>
              </a:lnSpc>
            </a:pPr>
            <a:r>
              <a:rPr lang="pt-BR" sz="2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</a:t>
            </a:r>
            <a:r>
              <a:rPr lang="pt-BR" sz="2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4:15  </a:t>
            </a:r>
            <a:r>
              <a:rPr lang="pt-BR" sz="2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Arão e seus filhos, ao partir o arraial, acabarem de cobrir o santuário e todos os seus móveis, os filhos de Coate virão para levá-lo; mas nas coisas sagradas não tocarão, para que não morram; esse é o cargo dos filhos de Coate na tenda da revelação.</a:t>
            </a:r>
          </a:p>
        </p:txBody>
      </p:sp>
    </p:spTree>
    <p:extLst>
      <p:ext uri="{BB962C8B-B14F-4D97-AF65-F5344CB8AC3E}">
        <p14:creationId xmlns:p14="http://schemas.microsoft.com/office/powerpoint/2010/main" val="117458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reverência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santidade de Deus”</a:t>
            </a:r>
          </a:p>
        </p:txBody>
      </p:sp>
    </p:spTree>
    <p:extLst>
      <p:ext uri="{BB962C8B-B14F-4D97-AF65-F5344CB8AC3E}">
        <p14:creationId xmlns:p14="http://schemas.microsoft.com/office/powerpoint/2010/main" val="114491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dirty="0">
                <a:latin typeface="Berlin Sans FB" panose="020E0602020502020306" pitchFamily="34" charset="0"/>
              </a:rPr>
              <a:t>Algumas considerações sobre devoção, reverência e santidade: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“Devoção não é uma atividade que praticamos, é uma atitude para com Deus”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660810" y="4468841"/>
            <a:ext cx="6096000" cy="19138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Quantas coisas fazemos, achando que estamos fazendo para Deus, quando estamos apenas fazendo para nós?</a:t>
            </a:r>
            <a:endParaRPr lang="pt-B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8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dirty="0">
                <a:latin typeface="Berlin Sans FB" panose="020E0602020502020306" pitchFamily="34" charset="0"/>
              </a:rPr>
              <a:t>Algumas considerações sobre devoção, reverência e santidade: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“Devoção não é uma atividade que praticamos, é uma atitude para com Deus”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(Jerry </a:t>
            </a:r>
            <a:r>
              <a:rPr lang="en-US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Brigdes</a:t>
            </a:r>
            <a:r>
              <a:rPr lang="en-US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660810" y="4468841"/>
            <a:ext cx="6096000" cy="14754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maneira de fazer a vontade de Deus é tão importante quanto a própria vontade.</a:t>
            </a: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88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dirty="0">
                <a:latin typeface="Berlin Sans FB" panose="020E0602020502020306" pitchFamily="34" charset="0"/>
              </a:rPr>
              <a:t>Algumas considerações sobre devoção, reverência e santidade: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 “Devoção é uma rendição à santidade” 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520612" y="3429005"/>
            <a:ext cx="6096000" cy="2374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Quantas coisas fazemos para Deus, achando que estamos certos, sem nos preocuparmos com suas ordens?</a:t>
            </a:r>
            <a:endParaRPr lang="pt-B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2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12577011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2600" dirty="0">
                <a:latin typeface="Berlin Sans FB" panose="020E0602020502020306" pitchFamily="34" charset="0"/>
              </a:rPr>
              <a:t>Algumas considerações sobre devoção, reverência e santidade: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380414" y="1397787"/>
            <a:ext cx="6376396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 “Devoção é uma rendição à santidade” 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A50D73-C49A-4B0B-82AB-02AE6CFEBCA8}"/>
              </a:ext>
            </a:extLst>
          </p:cNvPr>
          <p:cNvSpPr/>
          <p:nvPr/>
        </p:nvSpPr>
        <p:spPr>
          <a:xfrm>
            <a:off x="5520612" y="3429005"/>
            <a:ext cx="6096000" cy="2376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Fazer a coisa certa da maneira errada, não a torna certa. E a maneira errada é aquela que despreza a Palavra de Deus.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(1Cron 15.13)</a:t>
            </a:r>
            <a:endParaRPr lang="pt-BR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10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1Cron 13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E36289-5A70-4956-99A8-5A3C26745EF2}"/>
              </a:ext>
            </a:extLst>
          </p:cNvPr>
          <p:cNvSpPr/>
          <p:nvPr/>
        </p:nvSpPr>
        <p:spPr>
          <a:xfrm>
            <a:off x="5403274" y="1528001"/>
            <a:ext cx="6376396" cy="364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“Devoção é uma </a:t>
            </a:r>
            <a:r>
              <a:rPr lang="pt-BR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reverência</a:t>
            </a:r>
            <a:r>
              <a:rPr lang="pt-BR" sz="54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santidade de Deus”</a:t>
            </a:r>
          </a:p>
        </p:txBody>
      </p:sp>
    </p:spTree>
    <p:extLst>
      <p:ext uri="{BB962C8B-B14F-4D97-AF65-F5344CB8AC3E}">
        <p14:creationId xmlns:p14="http://schemas.microsoft.com/office/powerpoint/2010/main" val="119312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988045-40DB-4FD6-8A64-B062A4BCFDF5}"/>
              </a:ext>
            </a:extLst>
          </p:cNvPr>
          <p:cNvSpPr/>
          <p:nvPr/>
        </p:nvSpPr>
        <p:spPr>
          <a:xfrm>
            <a:off x="5788305" y="496861"/>
            <a:ext cx="6096000" cy="6461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1Cron 15.11-14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CBAE7EE-A682-40A6-8F65-B8089954029A}"/>
              </a:ext>
            </a:extLst>
          </p:cNvPr>
          <p:cNvSpPr/>
          <p:nvPr/>
        </p:nvSpPr>
        <p:spPr>
          <a:xfrm>
            <a:off x="5788305" y="1854856"/>
            <a:ext cx="6096000" cy="37575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Devoção é uma referência a Deus e sua obra, não a quem a realiza.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arca foi levada da maneira de Deus e por causa de Deus, e isso então produziu glória e honra reverência ao nome de Deus. </a:t>
            </a:r>
            <a:r>
              <a:rPr lang="pt-BR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(cap. 16)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51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988045-40DB-4FD6-8A64-B062A4BCFDF5}"/>
              </a:ext>
            </a:extLst>
          </p:cNvPr>
          <p:cNvSpPr/>
          <p:nvPr/>
        </p:nvSpPr>
        <p:spPr>
          <a:xfrm>
            <a:off x="5788305" y="1143000"/>
            <a:ext cx="6096000" cy="4834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36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 é nosso grande desafio, quando pensamos em nossa devoção a Deus?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Admitir o orgulho, na hora de realizar a obra de Deus é a coisa certa (13.12-13; 16.25)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1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63" b="60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>
          <a:xfrm>
            <a:off x="-385011" y="385011"/>
            <a:ext cx="5788285" cy="757989"/>
          </a:xfrm>
          <a:prstGeom prst="roundRect">
            <a:avLst>
              <a:gd name="adj" fmla="val 37357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algn="ctr"/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Conclusão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988045-40DB-4FD6-8A64-B062A4BCFDF5}"/>
              </a:ext>
            </a:extLst>
          </p:cNvPr>
          <p:cNvSpPr/>
          <p:nvPr/>
        </p:nvSpPr>
        <p:spPr>
          <a:xfrm>
            <a:off x="5788305" y="1143000"/>
            <a:ext cx="6096000" cy="36490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"/>
            </a:pPr>
            <a:r>
              <a:rPr lang="pt-BR" sz="36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orar para resgatar a reverencia a Deus em nossa maneira de viver e </a:t>
            </a:r>
            <a:r>
              <a:rPr lang="pt-BR" sz="36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serví-lo</a:t>
            </a:r>
            <a:r>
              <a:rPr lang="pt-BR" sz="36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pt-BR" sz="36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Orar o Salmo 119.33-40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6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983</Words>
  <Application>Microsoft Office PowerPoint</Application>
  <PresentationFormat>Widescreen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7" baseType="lpstr">
      <vt:lpstr>Arial</vt:lpstr>
      <vt:lpstr>Berlin Sans FB</vt:lpstr>
      <vt:lpstr>Bookman Old Style</vt:lpstr>
      <vt:lpstr>Calibri</vt:lpstr>
      <vt:lpstr>Calibri Light</vt:lpstr>
      <vt:lpstr>Symbol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Walace Juliare</dc:creator>
  <cp:lastModifiedBy>Walace Juliare</cp:lastModifiedBy>
  <cp:revision>48</cp:revision>
  <dcterms:created xsi:type="dcterms:W3CDTF">2017-01-05T19:30:29Z</dcterms:created>
  <dcterms:modified xsi:type="dcterms:W3CDTF">2017-07-30T01:10:29Z</dcterms:modified>
</cp:coreProperties>
</file>