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74" r:id="rId5"/>
    <p:sldId id="275" r:id="rId6"/>
    <p:sldId id="276" r:id="rId7"/>
    <p:sldId id="277" r:id="rId8"/>
    <p:sldId id="278" r:id="rId9"/>
    <p:sldId id="280" r:id="rId10"/>
    <p:sldId id="282" r:id="rId11"/>
    <p:sldId id="283" r:id="rId12"/>
    <p:sldId id="266" r:id="rId13"/>
    <p:sldId id="284" r:id="rId14"/>
    <p:sldId id="285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8" r:id="rId25"/>
    <p:sldId id="296" r:id="rId26"/>
    <p:sldId id="29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77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1242060" y="2573727"/>
            <a:ext cx="10393680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000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Crônicas 26.16</a:t>
            </a:r>
            <a:endParaRPr lang="pt-BR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5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4698F88-6F4A-4AC9-88B8-28115AB95B6C}"/>
              </a:ext>
            </a:extLst>
          </p:cNvPr>
          <p:cNvSpPr/>
          <p:nvPr/>
        </p:nvSpPr>
        <p:spPr>
          <a:xfrm>
            <a:off x="3954832" y="1496854"/>
            <a:ext cx="8237168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Reinou em Judá, entre 792 e 740 a.C. 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foi filho e sucessor de Amazias 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também é chamado de Azarias (2Rs 14:21; 15:1,6-8; 1Cr 3:12).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profetas que foram contemporâneos de 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foram Isaías, Amós e Oséias (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1:1; Os 1:1; 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1:1).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4011161E-87B1-4EAB-A8C8-77BA4299F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 r="31166"/>
          <a:stretch/>
        </p:blipFill>
        <p:spPr bwMode="auto">
          <a:xfrm>
            <a:off x="617220" y="1496854"/>
            <a:ext cx="3337612" cy="386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6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499110" y="5272191"/>
            <a:ext cx="11193780" cy="9814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aseline="30000" dirty="0"/>
              <a:t>16</a:t>
            </a:r>
            <a:r>
              <a:rPr lang="pt-BR" dirty="0"/>
              <a:t> Entretanto, depois que </a:t>
            </a:r>
            <a:r>
              <a:rPr lang="pt-BR" dirty="0" err="1"/>
              <a:t>Uzias</a:t>
            </a:r>
            <a:r>
              <a:rPr lang="pt-BR" dirty="0"/>
              <a:t> se tornou poderoso, </a:t>
            </a:r>
            <a:r>
              <a:rPr lang="pt-BR" dirty="0">
                <a:highlight>
                  <a:srgbClr val="FFFF00"/>
                </a:highlight>
              </a:rPr>
              <a:t>o seu orgulho </a:t>
            </a:r>
            <a:r>
              <a:rPr lang="pt-BR" b="1" u="sng" dirty="0">
                <a:solidFill>
                  <a:srgbClr val="C00000"/>
                </a:solidFill>
              </a:rPr>
              <a:t>provocou a sua queda</a:t>
            </a:r>
            <a:r>
              <a:rPr lang="pt-BR" dirty="0"/>
              <a:t>. Ele foi infiel ao Senhor, ao seu Deus, e entrou no templo do Senhor para queimar incenso no altar de incenso. </a:t>
            </a:r>
            <a:r>
              <a:rPr lang="pt-BR" dirty="0">
                <a:solidFill>
                  <a:srgbClr val="FF0000"/>
                </a:solidFill>
              </a:rPr>
              <a:t>(NVI)</a:t>
            </a:r>
            <a:endParaRPr lang="pt-BR" sz="2400" kern="180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CF79D49-18A3-4BF9-A251-EDE827043CD1}"/>
              </a:ext>
            </a:extLst>
          </p:cNvPr>
          <p:cNvSpPr/>
          <p:nvPr/>
        </p:nvSpPr>
        <p:spPr>
          <a:xfrm>
            <a:off x="499110" y="3936037"/>
            <a:ext cx="1119378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16 Mas, havendo-se já fortificado, </a:t>
            </a:r>
            <a:r>
              <a:rPr lang="pt-BR" dirty="0">
                <a:highlight>
                  <a:srgbClr val="FFFF00"/>
                </a:highlight>
              </a:rPr>
              <a:t>exaltou-se o seu coração </a:t>
            </a:r>
            <a:r>
              <a:rPr lang="pt-BR" b="1" u="sng" dirty="0">
                <a:solidFill>
                  <a:srgbClr val="C00000"/>
                </a:solidFill>
              </a:rPr>
              <a:t>até se corromper</a:t>
            </a:r>
            <a:r>
              <a:rPr lang="pt-BR" dirty="0"/>
              <a:t>; e transgrediu contra o Senhor seu Deus, porque entrou no templo do Senhor para queimar incenso no altar do incenso. </a:t>
            </a:r>
            <a:r>
              <a:rPr lang="pt-BR" dirty="0">
                <a:solidFill>
                  <a:srgbClr val="FF0000"/>
                </a:solidFill>
              </a:rPr>
              <a:t>(ARC)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34E098-7499-466F-9B7F-645E369F5B68}"/>
              </a:ext>
            </a:extLst>
          </p:cNvPr>
          <p:cNvSpPr/>
          <p:nvPr/>
        </p:nvSpPr>
        <p:spPr>
          <a:xfrm>
            <a:off x="499110" y="2463795"/>
            <a:ext cx="1119378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16 Mas, havendo-se já fortificado, </a:t>
            </a:r>
            <a:r>
              <a:rPr lang="pt-BR" dirty="0">
                <a:highlight>
                  <a:srgbClr val="FFFF00"/>
                </a:highlight>
              </a:rPr>
              <a:t>exaltou-se o seu coração </a:t>
            </a:r>
            <a:r>
              <a:rPr lang="pt-BR" b="1" u="sng" dirty="0">
                <a:solidFill>
                  <a:srgbClr val="C00000"/>
                </a:solidFill>
              </a:rPr>
              <a:t>para a sua própria ruína</a:t>
            </a:r>
            <a:r>
              <a:rPr lang="pt-BR" dirty="0"/>
              <a:t>, e cometeu transgressões contra o SENHOR, seu Deus, porque entrou no templo do SENHOR para queimar incenso no altar do incenso. </a:t>
            </a:r>
            <a:r>
              <a:rPr lang="pt-BR" dirty="0">
                <a:solidFill>
                  <a:srgbClr val="FF0000"/>
                </a:solidFill>
              </a:rPr>
              <a:t>(ARA)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322E44-2959-420B-A145-8C3B84CE48D0}"/>
              </a:ext>
            </a:extLst>
          </p:cNvPr>
          <p:cNvSpPr/>
          <p:nvPr/>
        </p:nvSpPr>
        <p:spPr>
          <a:xfrm>
            <a:off x="2357182" y="779722"/>
            <a:ext cx="10393680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000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Crônicas 26.16</a:t>
            </a:r>
            <a:endParaRPr lang="pt-BR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3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59" y="2074118"/>
            <a:ext cx="10393680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46189E5-AB8D-496B-92B9-00080EA5FCD4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73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900889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ao Senhor, o orgulho confunde o que tem valor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3E334B-F90D-4415-BD82-46E56C8B201B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62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01533"/>
            <a:ext cx="1150620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26.1-5 </a:t>
            </a:r>
            <a:r>
              <a:rPr lang="pt-BR" b="1" u="sng" dirty="0"/>
              <a:t>– </a:t>
            </a:r>
            <a:r>
              <a:rPr lang="pt-BR" b="1" u="sng" cap="none" dirty="0">
                <a:latin typeface="Segoe Print" panose="02000600000000000000" pitchFamily="2" charset="0"/>
              </a:rPr>
              <a:t>Deus </a:t>
            </a:r>
            <a:r>
              <a:rPr lang="pt-BR" b="1" u="sng" cap="none" dirty="0" err="1">
                <a:latin typeface="Segoe Print" panose="02000600000000000000" pitchFamily="2" charset="0"/>
              </a:rPr>
              <a:t>entrozina</a:t>
            </a:r>
            <a:r>
              <a:rPr lang="pt-BR" b="1" u="sng" cap="none" dirty="0">
                <a:latin typeface="Segoe Print" panose="02000600000000000000" pitchFamily="2" charset="0"/>
              </a:rPr>
              <a:t> </a:t>
            </a:r>
            <a:r>
              <a:rPr lang="pt-BR" b="1" u="sng" cap="none" dirty="0" err="1">
                <a:latin typeface="Segoe Print" panose="02000600000000000000" pitchFamily="2" charset="0"/>
              </a:rPr>
              <a:t>Uzias</a:t>
            </a:r>
            <a:r>
              <a:rPr lang="pt-BR" b="1" u="sng" cap="none" dirty="0">
                <a:latin typeface="Segoe Print" panose="02000600000000000000" pitchFamily="2" charset="0"/>
              </a:rPr>
              <a:t> e o faz prosperar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3385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 Coroado aos 16 anos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 Restituiu </a:t>
            </a:r>
            <a:r>
              <a:rPr lang="pt-BR" sz="28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Elate</a:t>
            </a: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Judá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 Reinou durante 52 anos em Jerusalém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 Ele fez o que era reto perante o Senhor, comparado ao seu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pai Amazias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 Ele decidiu buscar a Deus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5b- </a:t>
            </a:r>
            <a:r>
              <a:rPr lang="pt-BR" sz="3200" b="1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o fez prosperar</a:t>
            </a:r>
            <a:endParaRPr lang="pt-BR" sz="3200" b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67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901533"/>
            <a:ext cx="926592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26.6-15 </a:t>
            </a:r>
            <a:r>
              <a:rPr lang="pt-BR" b="1" u="sng" dirty="0"/>
              <a:t>– </a:t>
            </a:r>
            <a:r>
              <a:rPr lang="pt-BR" u="sng" cap="none" dirty="0">
                <a:latin typeface="Segoe Print" panose="02000600000000000000" pitchFamily="2" charset="0"/>
              </a:rPr>
              <a:t>Deus ajuda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a se tornar poderoso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417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6- Guerreou contra os filisteu e edificou cidades em seus territórios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7- </a:t>
            </a:r>
            <a:r>
              <a:rPr lang="pt-BR" sz="3200" b="1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o ajudou</a:t>
            </a:r>
            <a:r>
              <a:rPr lang="pt-BR" sz="32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 os filisteus e arábios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8- Sua fama chegou ao Egito e recebeu presentes dos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amonitas</a:t>
            </a:r>
            <a:endParaRPr lang="pt-BR" sz="2400" kern="1800" dirty="0">
              <a:solidFill>
                <a:schemeClr val="accent2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 Edificou torres em Jerusalém e fortificou suas portas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 Edificou torres no deserto, cavou cisternas, cuidou dos campos, por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causa do interesse na agricultura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11-12 – Tinha exercito de homens destros de 2.600 homens valentes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13- Tinha um exército de 307.500 soldados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14-15 – Armou seu exercito com um poder bélico que levou sua fama 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lugares muito distantes</a:t>
            </a:r>
          </a:p>
        </p:txBody>
      </p:sp>
    </p:spTree>
    <p:extLst>
      <p:ext uri="{BB962C8B-B14F-4D97-AF65-F5344CB8AC3E}">
        <p14:creationId xmlns:p14="http://schemas.microsoft.com/office/powerpoint/2010/main" val="214218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901533"/>
            <a:ext cx="926592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26.16-19 </a:t>
            </a:r>
            <a:r>
              <a:rPr lang="pt-BR" b="1" u="sng" dirty="0"/>
              <a:t>–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tornou-se soberbo -  contra Deus 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– MAS, corrompeu seu coração, exaltando-se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cometeu transgressão contra o Senhor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entrou no Templo do Senhor para queimar incenso no altar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17-18 – O sacerdote Azarias e mais 80 sacerdotes tentaram impedir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cometer tal transgressão e expulsaram o rei do Templo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19-21 –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indignou (irou) contra os sacerdotes, e foi acometido de lepra imediatamente. </a:t>
            </a:r>
          </a:p>
        </p:txBody>
      </p:sp>
    </p:spTree>
    <p:extLst>
      <p:ext uri="{BB962C8B-B14F-4D97-AF65-F5344CB8AC3E}">
        <p14:creationId xmlns:p14="http://schemas.microsoft.com/office/powerpoint/2010/main" val="398472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1155813"/>
            <a:ext cx="1168146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26.19-23 </a:t>
            </a:r>
            <a:r>
              <a:rPr lang="pt-BR" b="1" u="sng" dirty="0"/>
              <a:t>–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perdeu toda sua honra quando exaltou sua glória (conquistas)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731520" y="2677441"/>
            <a:ext cx="11193780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19-21 –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indignou (irou) contra os sacerdotes, e foi acometido de lepra imediatamente. Sendo expulso do Templo viveu numa casa separada até o dia de sua morte.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22-23 – sepultado longe dos demais membros da família real por causa da maldição da lepra.</a:t>
            </a:r>
          </a:p>
        </p:txBody>
      </p:sp>
    </p:spTree>
    <p:extLst>
      <p:ext uri="{BB962C8B-B14F-4D97-AF65-F5344CB8AC3E}">
        <p14:creationId xmlns:p14="http://schemas.microsoft.com/office/powerpoint/2010/main" val="37952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900889"/>
            <a:ext cx="1039368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ao Senhor, o orgulho confunde o que tem valor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6000" kern="1800" dirty="0">
              <a:solidFill>
                <a:srgbClr val="FFFF00"/>
              </a:solidFill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9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99400B-7A58-48D3-AAFE-FADEFF2286E8}"/>
              </a:ext>
            </a:extLst>
          </p:cNvPr>
          <p:cNvSpPr/>
          <p:nvPr/>
        </p:nvSpPr>
        <p:spPr>
          <a:xfrm>
            <a:off x="5531005" y="1026900"/>
            <a:ext cx="6385549" cy="480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36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“Auto exaltação forma a base para nossa definição de orgulho. Orgulho é ter um conceito exagerado de sua própria importância e uma preocupação egoísta com seus próprios direitos”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sultado de imagem para Steve Gallagher, livro: O Poder da Humildade">
            <a:extLst>
              <a:ext uri="{FF2B5EF4-FFF2-40B4-BE49-F238E27FC236}">
                <a16:creationId xmlns:a16="http://schemas.microsoft.com/office/drawing/2014/main" id="{E3F50301-2D52-4F50-A89F-BEAA81B7E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2926" r="9733" b="3740"/>
          <a:stretch/>
        </p:blipFill>
        <p:spPr bwMode="auto">
          <a:xfrm>
            <a:off x="684776" y="1026900"/>
            <a:ext cx="3813716" cy="480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2698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2846535" y="388937"/>
            <a:ext cx="10393680" cy="3040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indent="-1143000" algn="ctr">
              <a:lnSpc>
                <a:spcPct val="107000"/>
              </a:lnSpc>
              <a:spcAft>
                <a:spcPts val="0"/>
              </a:spcAft>
              <a:buAutoNum type="arabicParenBoth"/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 um conceito exagerado de sua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própria importância</a:t>
            </a:r>
            <a:endParaRPr lang="pt-B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6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99400B-7A58-48D3-AAFE-FADEFF2286E8}"/>
              </a:ext>
            </a:extLst>
          </p:cNvPr>
          <p:cNvSpPr/>
          <p:nvPr/>
        </p:nvSpPr>
        <p:spPr>
          <a:xfrm>
            <a:off x="5419493" y="434109"/>
            <a:ext cx="6385549" cy="598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36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“O orgulho não nos cega apenas para que o vejamos, mas nos cega para todos os outros pecados escondidos nas profundezas do nosso coração e da nossa vida. Faz com que odiemos a repreensão e a correção” (p.28-29)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Resultado de imagem para Lou Priolo, Resolução de Conflitos">
            <a:extLst>
              <a:ext uri="{FF2B5EF4-FFF2-40B4-BE49-F238E27FC236}">
                <a16:creationId xmlns:a16="http://schemas.microsoft.com/office/drawing/2014/main" id="{50D2816B-175C-48E7-99F6-802E064256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0" t="3252" r="20379"/>
          <a:stretch/>
        </p:blipFill>
        <p:spPr bwMode="auto">
          <a:xfrm>
            <a:off x="557561" y="708102"/>
            <a:ext cx="4259766" cy="544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9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2846535" y="388937"/>
            <a:ext cx="10393680" cy="3040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indent="-1143000" algn="ctr">
              <a:lnSpc>
                <a:spcPct val="107000"/>
              </a:lnSpc>
              <a:spcAft>
                <a:spcPts val="0"/>
              </a:spcAft>
              <a:buAutoNum type="arabicParenBoth"/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 um conceito exagerado de sua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própria importância</a:t>
            </a:r>
            <a:endParaRPr lang="pt-B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59D76EB-40CD-4969-B9C5-5200944314A2}"/>
              </a:ext>
            </a:extLst>
          </p:cNvPr>
          <p:cNvSpPr/>
          <p:nvPr/>
        </p:nvSpPr>
        <p:spPr>
          <a:xfrm>
            <a:off x="1174594" y="3964259"/>
            <a:ext cx="10393679" cy="22474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200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1Co 4.6-7 </a:t>
            </a:r>
            <a:r>
              <a:rPr lang="pt-BR" sz="2200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Irmãos, apliquei essas coisas a mim e a Apolo por amor a vocês, para que aprendam de nós o que significa: "Não ultrapassem o que está escrito". Assim, ninguém se orgulhe a favor de um homem em detrimento de outro. Pois, quem torna você diferente de qualquer outra pessoa? </a:t>
            </a:r>
            <a:r>
              <a:rPr lang="pt-BR" sz="2200" b="1" kern="1800" dirty="0">
                <a:solidFill>
                  <a:srgbClr val="C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você tem que não tenha recebido? E se o recebeu, por que se orgulha, como se assim não fosse? </a:t>
            </a:r>
            <a:r>
              <a:rPr lang="pt-BR" sz="2200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(NVI)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8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99400B-7A58-48D3-AAFE-FADEFF2286E8}"/>
              </a:ext>
            </a:extLst>
          </p:cNvPr>
          <p:cNvSpPr/>
          <p:nvPr/>
        </p:nvSpPr>
        <p:spPr>
          <a:xfrm>
            <a:off x="5441796" y="1026900"/>
            <a:ext cx="6385549" cy="480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36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“Humildade é considerarmos a nós mesmos, de maneira sóbria, de acordo com a condição e a proporção que Deus designou para nós” 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36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(p.37)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Resultado de imagem para Lou Priolo, Resolução de Conflitos">
            <a:extLst>
              <a:ext uri="{FF2B5EF4-FFF2-40B4-BE49-F238E27FC236}">
                <a16:creationId xmlns:a16="http://schemas.microsoft.com/office/drawing/2014/main" id="{50D2816B-175C-48E7-99F6-802E064256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0" t="3252" r="20379"/>
          <a:stretch/>
        </p:blipFill>
        <p:spPr bwMode="auto">
          <a:xfrm>
            <a:off x="557561" y="708102"/>
            <a:ext cx="4259766" cy="544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55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900889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ao Senhor, o orgulho confunde o que tem valor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3E334B-F90D-4415-BD82-46E56C8B201B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9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1798320" y="880225"/>
            <a:ext cx="10393680" cy="2548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(2)-	Criar suas próprias regras devido ao conceito exagerado sobre sua própria importância</a:t>
            </a:r>
            <a:endParaRPr lang="pt-BR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7D393BF-AF68-45AA-B4D6-48F6C3B2C2B0}"/>
              </a:ext>
            </a:extLst>
          </p:cNvPr>
          <p:cNvSpPr/>
          <p:nvPr/>
        </p:nvSpPr>
        <p:spPr>
          <a:xfrm>
            <a:off x="996175" y="3933964"/>
            <a:ext cx="10199649" cy="4669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400" b="1" kern="18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1ª regra: </a:t>
            </a:r>
            <a:r>
              <a:rPr lang="pt-BR" sz="2400" b="1" kern="1800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determino minha forma de adoração a Deus </a:t>
            </a:r>
            <a:endParaRPr lang="pt-B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02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99400B-7A58-48D3-AAFE-FADEFF2286E8}"/>
              </a:ext>
            </a:extLst>
          </p:cNvPr>
          <p:cNvSpPr/>
          <p:nvPr/>
        </p:nvSpPr>
        <p:spPr>
          <a:xfrm>
            <a:off x="5419493" y="1606764"/>
            <a:ext cx="6385549" cy="2953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44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“Ninguém tem mais orgulho do que os que sonham que não tem nenhum”</a:t>
            </a:r>
            <a:endParaRPr lang="pt-B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esultado de imagem para Charles Spurgeon">
            <a:extLst>
              <a:ext uri="{FF2B5EF4-FFF2-40B4-BE49-F238E27FC236}">
                <a16:creationId xmlns:a16="http://schemas.microsoft.com/office/drawing/2014/main" id="{E8FE18CC-E9B6-4C0F-9418-45D577D8E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93" y="713677"/>
            <a:ext cx="4174156" cy="515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10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1798320" y="880225"/>
            <a:ext cx="10393680" cy="2548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(2)-	Criar suas próprias regras devido ao conceito exagerado sobre sua própria importância</a:t>
            </a:r>
            <a:endParaRPr lang="pt-BR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7D393BF-AF68-45AA-B4D6-48F6C3B2C2B0}"/>
              </a:ext>
            </a:extLst>
          </p:cNvPr>
          <p:cNvSpPr/>
          <p:nvPr/>
        </p:nvSpPr>
        <p:spPr>
          <a:xfrm>
            <a:off x="996175" y="3933964"/>
            <a:ext cx="10199649" cy="4669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400" b="1" kern="18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1ª regra: </a:t>
            </a:r>
            <a:r>
              <a:rPr lang="pt-BR" sz="2400" b="1" kern="1800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determino minha forma de adoração a Deus </a:t>
            </a:r>
            <a:endParaRPr lang="pt-B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BA6558-A7C4-4748-85B9-9C0295E90F6D}"/>
              </a:ext>
            </a:extLst>
          </p:cNvPr>
          <p:cNvSpPr/>
          <p:nvPr/>
        </p:nvSpPr>
        <p:spPr>
          <a:xfrm>
            <a:off x="996175" y="4801773"/>
            <a:ext cx="10199649" cy="4875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400" b="1" kern="18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2ª regra: </a:t>
            </a:r>
            <a:r>
              <a:rPr lang="pt-BR" sz="2400" b="1" kern="1800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 determino meu nível de satisfação com Deus </a:t>
            </a:r>
            <a:endParaRPr lang="pt-B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99400B-7A58-48D3-AAFE-FADEFF2286E8}"/>
              </a:ext>
            </a:extLst>
          </p:cNvPr>
          <p:cNvSpPr/>
          <p:nvPr/>
        </p:nvSpPr>
        <p:spPr>
          <a:xfrm>
            <a:off x="5374888" y="380129"/>
            <a:ext cx="6385549" cy="5861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32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 A mentalidade centralizada no “eu” (a mentalidade de um senhor, em vez da mentalidade de um servo); é ter o foco voltado para o “eu” e para a sua satisfação; é uma busca de auto reconhecimento, auto exaltação e um desejo de controlar e usar todas as coisas em benefício de si mesmo”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Resultado de imagem para stuart scott humildade">
            <a:extLst>
              <a:ext uri="{FF2B5EF4-FFF2-40B4-BE49-F238E27FC236}">
                <a16:creationId xmlns:a16="http://schemas.microsoft.com/office/drawing/2014/main" id="{A243BCC9-2BEF-4A96-8820-8A05750DC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66" y="774028"/>
            <a:ext cx="3807703" cy="5073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5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717279"/>
            <a:ext cx="10393680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4800" kern="1800" dirty="0" err="1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pt-BR" sz="48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2C5346E-EE5A-4313-8860-C05FC63DBA40}"/>
              </a:ext>
            </a:extLst>
          </p:cNvPr>
          <p:cNvSpPr/>
          <p:nvPr/>
        </p:nvSpPr>
        <p:spPr>
          <a:xfrm>
            <a:off x="405599" y="186751"/>
            <a:ext cx="2454518" cy="5293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kern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9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900889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ao Senhor, o orgulho confunde o que tem valor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3E334B-F90D-4415-BD82-46E56C8B201B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9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3E334B-F90D-4415-BD82-46E56C8B201B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59AF099-DD0A-4CEB-8D07-4AAE135FD0A9}"/>
              </a:ext>
            </a:extLst>
          </p:cNvPr>
          <p:cNvSpPr/>
          <p:nvPr/>
        </p:nvSpPr>
        <p:spPr>
          <a:xfrm>
            <a:off x="288099" y="2265908"/>
            <a:ext cx="1128595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Pensar de si mesmo além do que convém é o caminho da derrota.</a:t>
            </a:r>
          </a:p>
          <a:p>
            <a:pPr algn="ctr"/>
            <a:endParaRPr lang="pt-BR" sz="4400" dirty="0"/>
          </a:p>
          <a:p>
            <a:pPr algn="ctr"/>
            <a:r>
              <a:rPr lang="pt-BR" sz="4400" dirty="0"/>
              <a:t>Não há sucesso no orgulho!</a:t>
            </a:r>
          </a:p>
        </p:txBody>
      </p:sp>
    </p:spTree>
    <p:extLst>
      <p:ext uri="{BB962C8B-B14F-4D97-AF65-F5344CB8AC3E}">
        <p14:creationId xmlns:p14="http://schemas.microsoft.com/office/powerpoint/2010/main" val="99921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22960" y="932519"/>
            <a:ext cx="11369040" cy="486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5400" kern="1800" dirty="0">
                <a:solidFill>
                  <a:srgbClr val="FFFF00"/>
                </a:solidFill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duas áreas onde o orgulho confunde os valores da vida...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2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	Ter um conceito exagerado de sua própria importância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2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	Criar suas próprias regras devido ao conceito exagerado sobre sua própria importância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5400" kern="1800" dirty="0">
                <a:solidFill>
                  <a:srgbClr val="FFFF00"/>
                </a:solidFill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...te levarão à ruína</a:t>
            </a:r>
          </a:p>
        </p:txBody>
      </p:sp>
    </p:spTree>
    <p:extLst>
      <p:ext uri="{BB962C8B-B14F-4D97-AF65-F5344CB8AC3E}">
        <p14:creationId xmlns:p14="http://schemas.microsoft.com/office/powerpoint/2010/main" val="346563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900889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ao Senhor, o orgulho confunde o que tem valor</a:t>
            </a:r>
            <a:endParaRPr lang="pt-BR" sz="6000" kern="1800" dirty="0">
              <a:solidFill>
                <a:srgbClr val="FFFF00"/>
              </a:solidFill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BFA371-DCB5-4888-AB70-102BF3FA4209}"/>
              </a:ext>
            </a:extLst>
          </p:cNvPr>
          <p:cNvSpPr/>
          <p:nvPr/>
        </p:nvSpPr>
        <p:spPr>
          <a:xfrm>
            <a:off x="6586195" y="268427"/>
            <a:ext cx="4193777" cy="46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(Deus resiste aos soberbos)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3E334B-F90D-4415-BD82-46E56C8B201B}"/>
              </a:ext>
            </a:extLst>
          </p:cNvPr>
          <p:cNvSpPr/>
          <p:nvPr/>
        </p:nvSpPr>
        <p:spPr>
          <a:xfrm>
            <a:off x="196826" y="82555"/>
            <a:ext cx="2119087" cy="591893"/>
          </a:xfrm>
          <a:prstGeom prst="rect">
            <a:avLst/>
          </a:prstGeom>
          <a:scene3d>
            <a:camera prst="perspectiveAbove"/>
            <a:lightRig rig="threePt" dir="t"/>
          </a:scene3d>
          <a:sp3d>
            <a:bevelT w="508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kern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Msg</a:t>
            </a:r>
            <a:r>
              <a:rPr lang="pt-BR" sz="3200" b="1" kern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pt-B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43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rilha de Vap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TM04033937[[fn=Trilha de Vapor]]</Template>
  <TotalTime>127</TotalTime>
  <Words>983</Words>
  <Application>Microsoft Office PowerPoint</Application>
  <PresentationFormat>Widescreen</PresentationFormat>
  <Paragraphs>83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5" baseType="lpstr">
      <vt:lpstr>Arial</vt:lpstr>
      <vt:lpstr>Britannic Bold</vt:lpstr>
      <vt:lpstr>Calibri</vt:lpstr>
      <vt:lpstr>Century Gothic</vt:lpstr>
      <vt:lpstr>Perpetua</vt:lpstr>
      <vt:lpstr>Segoe Print</vt:lpstr>
      <vt:lpstr>Times New Roman</vt:lpstr>
      <vt:lpstr>Wingdings</vt:lpstr>
      <vt:lpstr>Trilha de Vapor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2Cron 26.1-5 – Deus entrozina Uzias e o faz prosperar</vt:lpstr>
      <vt:lpstr>2Cron 26.6-15 – Deus ajuda Uzias a se tornar poderoso</vt:lpstr>
      <vt:lpstr>2Cron 26.16-19 – Uzias tornou-se soberbo -  contra Deus </vt:lpstr>
      <vt:lpstr>2Cron 26.19-23 – Uzias perdeu toda sua honra quando exaltou sua glória (conquistas)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Walace Juliare</dc:creator>
  <cp:lastModifiedBy>Walace Juliare</cp:lastModifiedBy>
  <cp:revision>14</cp:revision>
  <dcterms:created xsi:type="dcterms:W3CDTF">2017-12-28T11:38:42Z</dcterms:created>
  <dcterms:modified xsi:type="dcterms:W3CDTF">2018-01-07T16:37:41Z</dcterms:modified>
</cp:coreProperties>
</file>