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2"/>
  </p:notesMasterIdLst>
  <p:sldIdLst>
    <p:sldId id="260" r:id="rId2"/>
    <p:sldId id="262" r:id="rId3"/>
    <p:sldId id="359" r:id="rId4"/>
    <p:sldId id="360" r:id="rId5"/>
    <p:sldId id="318" r:id="rId6"/>
    <p:sldId id="460" r:id="rId7"/>
    <p:sldId id="423" r:id="rId8"/>
    <p:sldId id="459" r:id="rId9"/>
    <p:sldId id="361" r:id="rId10"/>
    <p:sldId id="363" r:id="rId11"/>
    <p:sldId id="366" r:id="rId12"/>
    <p:sldId id="364" r:id="rId13"/>
    <p:sldId id="365" r:id="rId14"/>
    <p:sldId id="368" r:id="rId15"/>
    <p:sldId id="369" r:id="rId16"/>
    <p:sldId id="370" r:id="rId17"/>
    <p:sldId id="371" r:id="rId18"/>
    <p:sldId id="377" r:id="rId19"/>
    <p:sldId id="376" r:id="rId20"/>
    <p:sldId id="372" r:id="rId21"/>
    <p:sldId id="373" r:id="rId22"/>
    <p:sldId id="378" r:id="rId23"/>
    <p:sldId id="375" r:id="rId24"/>
    <p:sldId id="380" r:id="rId25"/>
    <p:sldId id="362" r:id="rId26"/>
    <p:sldId id="381" r:id="rId27"/>
    <p:sldId id="422" r:id="rId28"/>
    <p:sldId id="382" r:id="rId29"/>
    <p:sldId id="390" r:id="rId30"/>
    <p:sldId id="392" r:id="rId31"/>
    <p:sldId id="391" r:id="rId32"/>
    <p:sldId id="393" r:id="rId33"/>
    <p:sldId id="394" r:id="rId34"/>
    <p:sldId id="424" r:id="rId35"/>
    <p:sldId id="389" r:id="rId36"/>
    <p:sldId id="395" r:id="rId37"/>
    <p:sldId id="396" r:id="rId38"/>
    <p:sldId id="397" r:id="rId39"/>
    <p:sldId id="398" r:id="rId40"/>
    <p:sldId id="399" r:id="rId41"/>
    <p:sldId id="400" r:id="rId42"/>
    <p:sldId id="425" r:id="rId43"/>
    <p:sldId id="409" r:id="rId44"/>
    <p:sldId id="410" r:id="rId45"/>
    <p:sldId id="426" r:id="rId46"/>
    <p:sldId id="411" r:id="rId47"/>
    <p:sldId id="427" r:id="rId48"/>
    <p:sldId id="429" r:id="rId49"/>
    <p:sldId id="462" r:id="rId50"/>
    <p:sldId id="464" r:id="rId51"/>
    <p:sldId id="463" r:id="rId52"/>
    <p:sldId id="416" r:id="rId53"/>
    <p:sldId id="431" r:id="rId54"/>
    <p:sldId id="417" r:id="rId55"/>
    <p:sldId id="418" r:id="rId56"/>
    <p:sldId id="433" r:id="rId57"/>
    <p:sldId id="434" r:id="rId58"/>
    <p:sldId id="435" r:id="rId59"/>
    <p:sldId id="436" r:id="rId60"/>
    <p:sldId id="437" r:id="rId61"/>
    <p:sldId id="438" r:id="rId62"/>
    <p:sldId id="439" r:id="rId63"/>
    <p:sldId id="440" r:id="rId64"/>
    <p:sldId id="441" r:id="rId65"/>
    <p:sldId id="442" r:id="rId66"/>
    <p:sldId id="421" r:id="rId67"/>
    <p:sldId id="447" r:id="rId68"/>
    <p:sldId id="444" r:id="rId69"/>
    <p:sldId id="446" r:id="rId70"/>
    <p:sldId id="448" r:id="rId71"/>
    <p:sldId id="449" r:id="rId72"/>
    <p:sldId id="450" r:id="rId73"/>
    <p:sldId id="451" r:id="rId74"/>
    <p:sldId id="452" r:id="rId75"/>
    <p:sldId id="453" r:id="rId76"/>
    <p:sldId id="454" r:id="rId77"/>
    <p:sldId id="456" r:id="rId78"/>
    <p:sldId id="457" r:id="rId79"/>
    <p:sldId id="458" r:id="rId80"/>
    <p:sldId id="461" r:id="rId8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E1500"/>
    <a:srgbClr val="993300"/>
    <a:srgbClr val="222A35"/>
    <a:srgbClr val="843C0C"/>
    <a:srgbClr val="000000"/>
    <a:srgbClr val="FFFFFF"/>
    <a:srgbClr val="0AC4C4"/>
    <a:srgbClr val="01473E"/>
    <a:srgbClr val="0DB1B0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21AC641-D155-4514-8A0C-FD6EC7C18935}" v="1" dt="2019-04-02T12:29:23.89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2930" autoAdjust="0"/>
  </p:normalViewPr>
  <p:slideViewPr>
    <p:cSldViewPr snapToGrid="0">
      <p:cViewPr varScale="1">
        <p:scale>
          <a:sx n="55" d="100"/>
          <a:sy n="55" d="100"/>
        </p:scale>
        <p:origin x="109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microsoft.com/office/2016/11/relationships/changesInfo" Target="changesInfos/changesInfo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presProps" Target="presProps.xml"/><Relationship Id="rId88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ulo Henrique" userId="e0475e60729e7724" providerId="LiveId" clId="{121AC641-D155-4514-8A0C-FD6EC7C18935}"/>
    <pc:docChg chg="modSld sldOrd">
      <pc:chgData name="Paulo Henrique" userId="e0475e60729e7724" providerId="LiveId" clId="{121AC641-D155-4514-8A0C-FD6EC7C18935}" dt="2019-04-02T12:31:30.455" v="46" actId="6549"/>
      <pc:docMkLst>
        <pc:docMk/>
      </pc:docMkLst>
      <pc:sldChg chg="modSp">
        <pc:chgData name="Paulo Henrique" userId="e0475e60729e7724" providerId="LiveId" clId="{121AC641-D155-4514-8A0C-FD6EC7C18935}" dt="2019-04-02T12:29:09.391" v="24" actId="6549"/>
        <pc:sldMkLst>
          <pc:docMk/>
          <pc:sldMk cId="1254123581" sldId="262"/>
        </pc:sldMkLst>
        <pc:spChg chg="mod">
          <ac:chgData name="Paulo Henrique" userId="e0475e60729e7724" providerId="LiveId" clId="{121AC641-D155-4514-8A0C-FD6EC7C18935}" dt="2019-04-02T12:29:09.391" v="24" actId="6549"/>
          <ac:spMkLst>
            <pc:docMk/>
            <pc:sldMk cId="1254123581" sldId="262"/>
            <ac:spMk id="4" creationId="{37723B00-1A84-4697-9386-CEEDB9C0B55A}"/>
          </ac:spMkLst>
        </pc:spChg>
      </pc:sldChg>
      <pc:sldChg chg="ord">
        <pc:chgData name="Paulo Henrique" userId="e0475e60729e7724" providerId="LiveId" clId="{121AC641-D155-4514-8A0C-FD6EC7C18935}" dt="2019-04-02T12:29:23.890" v="25"/>
        <pc:sldMkLst>
          <pc:docMk/>
          <pc:sldMk cId="3272429064" sldId="423"/>
        </pc:sldMkLst>
      </pc:sldChg>
      <pc:sldChg chg="modNotesTx">
        <pc:chgData name="Paulo Henrique" userId="e0475e60729e7724" providerId="LiveId" clId="{121AC641-D155-4514-8A0C-FD6EC7C18935}" dt="2019-04-02T12:30:11.252" v="27" actId="6549"/>
        <pc:sldMkLst>
          <pc:docMk/>
          <pc:sldMk cId="2075071162" sldId="433"/>
        </pc:sldMkLst>
      </pc:sldChg>
      <pc:sldChg chg="modNotesTx">
        <pc:chgData name="Paulo Henrique" userId="e0475e60729e7724" providerId="LiveId" clId="{121AC641-D155-4514-8A0C-FD6EC7C18935}" dt="2019-04-02T12:30:17.061" v="28" actId="6549"/>
        <pc:sldMkLst>
          <pc:docMk/>
          <pc:sldMk cId="4139551796" sldId="434"/>
        </pc:sldMkLst>
      </pc:sldChg>
      <pc:sldChg chg="modNotesTx">
        <pc:chgData name="Paulo Henrique" userId="e0475e60729e7724" providerId="LiveId" clId="{121AC641-D155-4514-8A0C-FD6EC7C18935}" dt="2019-04-02T12:30:22.117" v="29" actId="6549"/>
        <pc:sldMkLst>
          <pc:docMk/>
          <pc:sldMk cId="3839889500" sldId="435"/>
        </pc:sldMkLst>
      </pc:sldChg>
      <pc:sldChg chg="modNotesTx">
        <pc:chgData name="Paulo Henrique" userId="e0475e60729e7724" providerId="LiveId" clId="{121AC641-D155-4514-8A0C-FD6EC7C18935}" dt="2019-04-02T12:30:24.994" v="30" actId="6549"/>
        <pc:sldMkLst>
          <pc:docMk/>
          <pc:sldMk cId="1859495123" sldId="436"/>
        </pc:sldMkLst>
      </pc:sldChg>
      <pc:sldChg chg="modNotesTx">
        <pc:chgData name="Paulo Henrique" userId="e0475e60729e7724" providerId="LiveId" clId="{121AC641-D155-4514-8A0C-FD6EC7C18935}" dt="2019-04-02T12:30:34.761" v="31" actId="6549"/>
        <pc:sldMkLst>
          <pc:docMk/>
          <pc:sldMk cId="1816783790" sldId="439"/>
        </pc:sldMkLst>
      </pc:sldChg>
      <pc:sldChg chg="modNotesTx">
        <pc:chgData name="Paulo Henrique" userId="e0475e60729e7724" providerId="LiveId" clId="{121AC641-D155-4514-8A0C-FD6EC7C18935}" dt="2019-04-02T12:30:40.778" v="32" actId="6549"/>
        <pc:sldMkLst>
          <pc:docMk/>
          <pc:sldMk cId="3149622811" sldId="440"/>
        </pc:sldMkLst>
      </pc:sldChg>
      <pc:sldChg chg="modNotesTx">
        <pc:chgData name="Paulo Henrique" userId="e0475e60729e7724" providerId="LiveId" clId="{121AC641-D155-4514-8A0C-FD6EC7C18935}" dt="2019-04-02T12:30:46.044" v="33" actId="6549"/>
        <pc:sldMkLst>
          <pc:docMk/>
          <pc:sldMk cId="3367368678" sldId="441"/>
        </pc:sldMkLst>
      </pc:sldChg>
      <pc:sldChg chg="modNotesTx">
        <pc:chgData name="Paulo Henrique" userId="e0475e60729e7724" providerId="LiveId" clId="{121AC641-D155-4514-8A0C-FD6EC7C18935}" dt="2019-04-02T12:30:50.827" v="34" actId="6549"/>
        <pc:sldMkLst>
          <pc:docMk/>
          <pc:sldMk cId="3955381855" sldId="442"/>
        </pc:sldMkLst>
      </pc:sldChg>
      <pc:sldChg chg="modNotesTx">
        <pc:chgData name="Paulo Henrique" userId="e0475e60729e7724" providerId="LiveId" clId="{121AC641-D155-4514-8A0C-FD6EC7C18935}" dt="2019-04-02T12:30:56.641" v="35" actId="6549"/>
        <pc:sldMkLst>
          <pc:docMk/>
          <pc:sldMk cId="2592784450" sldId="444"/>
        </pc:sldMkLst>
      </pc:sldChg>
      <pc:sldChg chg="modNotesTx">
        <pc:chgData name="Paulo Henrique" userId="e0475e60729e7724" providerId="LiveId" clId="{121AC641-D155-4514-8A0C-FD6EC7C18935}" dt="2019-04-02T12:31:01.734" v="36" actId="6549"/>
        <pc:sldMkLst>
          <pc:docMk/>
          <pc:sldMk cId="626460842" sldId="446"/>
        </pc:sldMkLst>
      </pc:sldChg>
      <pc:sldChg chg="modNotesTx">
        <pc:chgData name="Paulo Henrique" userId="e0475e60729e7724" providerId="LiveId" clId="{121AC641-D155-4514-8A0C-FD6EC7C18935}" dt="2019-04-02T12:31:03.811" v="37" actId="6549"/>
        <pc:sldMkLst>
          <pc:docMk/>
          <pc:sldMk cId="136847058" sldId="448"/>
        </pc:sldMkLst>
      </pc:sldChg>
      <pc:sldChg chg="modNotesTx">
        <pc:chgData name="Paulo Henrique" userId="e0475e60729e7724" providerId="LiveId" clId="{121AC641-D155-4514-8A0C-FD6EC7C18935}" dt="2019-04-02T12:31:06.032" v="38" actId="6549"/>
        <pc:sldMkLst>
          <pc:docMk/>
          <pc:sldMk cId="4274975008" sldId="449"/>
        </pc:sldMkLst>
      </pc:sldChg>
      <pc:sldChg chg="modNotesTx">
        <pc:chgData name="Paulo Henrique" userId="e0475e60729e7724" providerId="LiveId" clId="{121AC641-D155-4514-8A0C-FD6EC7C18935}" dt="2019-04-02T12:31:09.580" v="39" actId="6549"/>
        <pc:sldMkLst>
          <pc:docMk/>
          <pc:sldMk cId="55033818" sldId="450"/>
        </pc:sldMkLst>
      </pc:sldChg>
      <pc:sldChg chg="modNotesTx">
        <pc:chgData name="Paulo Henrique" userId="e0475e60729e7724" providerId="LiveId" clId="{121AC641-D155-4514-8A0C-FD6EC7C18935}" dt="2019-04-02T12:31:11.702" v="40" actId="6549"/>
        <pc:sldMkLst>
          <pc:docMk/>
          <pc:sldMk cId="3657933250" sldId="451"/>
        </pc:sldMkLst>
      </pc:sldChg>
      <pc:sldChg chg="modNotesTx">
        <pc:chgData name="Paulo Henrique" userId="e0475e60729e7724" providerId="LiveId" clId="{121AC641-D155-4514-8A0C-FD6EC7C18935}" dt="2019-04-02T12:31:15.941" v="41" actId="6549"/>
        <pc:sldMkLst>
          <pc:docMk/>
          <pc:sldMk cId="1921315706" sldId="452"/>
        </pc:sldMkLst>
      </pc:sldChg>
      <pc:sldChg chg="modNotesTx">
        <pc:chgData name="Paulo Henrique" userId="e0475e60729e7724" providerId="LiveId" clId="{121AC641-D155-4514-8A0C-FD6EC7C18935}" dt="2019-04-02T12:31:20.455" v="43" actId="6549"/>
        <pc:sldMkLst>
          <pc:docMk/>
          <pc:sldMk cId="2011915127" sldId="453"/>
        </pc:sldMkLst>
      </pc:sldChg>
      <pc:sldChg chg="modNotesTx">
        <pc:chgData name="Paulo Henrique" userId="e0475e60729e7724" providerId="LiveId" clId="{121AC641-D155-4514-8A0C-FD6EC7C18935}" dt="2019-04-02T12:31:22.955" v="44" actId="6549"/>
        <pc:sldMkLst>
          <pc:docMk/>
          <pc:sldMk cId="2342064668" sldId="454"/>
        </pc:sldMkLst>
      </pc:sldChg>
      <pc:sldChg chg="modNotesTx">
        <pc:chgData name="Paulo Henrique" userId="e0475e60729e7724" providerId="LiveId" clId="{121AC641-D155-4514-8A0C-FD6EC7C18935}" dt="2019-04-02T12:31:28.188" v="45" actId="6549"/>
        <pc:sldMkLst>
          <pc:docMk/>
          <pc:sldMk cId="2521531675" sldId="456"/>
        </pc:sldMkLst>
      </pc:sldChg>
      <pc:sldChg chg="modNotesTx">
        <pc:chgData name="Paulo Henrique" userId="e0475e60729e7724" providerId="LiveId" clId="{121AC641-D155-4514-8A0C-FD6EC7C18935}" dt="2019-04-02T12:31:30.455" v="46" actId="6549"/>
        <pc:sldMkLst>
          <pc:docMk/>
          <pc:sldMk cId="1941191677" sldId="457"/>
        </pc:sldMkLst>
      </pc:sldChg>
      <pc:sldChg chg="modNotesTx">
        <pc:chgData name="Paulo Henrique" userId="e0475e60729e7724" providerId="LiveId" clId="{121AC641-D155-4514-8A0C-FD6EC7C18935}" dt="2019-04-02T12:29:59.654" v="26" actId="6549"/>
        <pc:sldMkLst>
          <pc:docMk/>
          <pc:sldMk cId="2707614077" sldId="463"/>
        </pc:sldMkLst>
      </pc:sldChg>
    </pc:docChg>
  </pc:docChgLst>
  <pc:docChgLst>
    <pc:chgData name="Paulo Henrique" userId="e0475e60729e7724" providerId="LiveId" clId="{C864F6C4-CC0E-4CCD-AE61-BA0E10D34009}"/>
    <pc:docChg chg="undo custSel addSld delSld modSld sldOrd">
      <pc:chgData name="Paulo Henrique" userId="e0475e60729e7724" providerId="LiveId" clId="{C864F6C4-CC0E-4CCD-AE61-BA0E10D34009}" dt="2019-03-27T17:40:36.309" v="8510" actId="20577"/>
      <pc:docMkLst>
        <pc:docMk/>
      </pc:docMkLst>
      <pc:sldChg chg="addSp delSp modSp">
        <pc:chgData name="Paulo Henrique" userId="e0475e60729e7724" providerId="LiveId" clId="{C864F6C4-CC0E-4CCD-AE61-BA0E10D34009}" dt="2019-03-27T11:51:14.086" v="103" actId="478"/>
        <pc:sldMkLst>
          <pc:docMk/>
          <pc:sldMk cId="1254123581" sldId="262"/>
        </pc:sldMkLst>
        <pc:spChg chg="mod">
          <ac:chgData name="Paulo Henrique" userId="e0475e60729e7724" providerId="LiveId" clId="{C864F6C4-CC0E-4CCD-AE61-BA0E10D34009}" dt="2019-03-27T11:48:58.569" v="72" actId="1076"/>
          <ac:spMkLst>
            <pc:docMk/>
            <pc:sldMk cId="1254123581" sldId="262"/>
            <ac:spMk id="6" creationId="{59B0F46D-4A74-487F-B104-BF731FAC7E48}"/>
          </ac:spMkLst>
        </pc:spChg>
        <pc:spChg chg="add del mod">
          <ac:chgData name="Paulo Henrique" userId="e0475e60729e7724" providerId="LiveId" clId="{C864F6C4-CC0E-4CCD-AE61-BA0E10D34009}" dt="2019-03-27T11:51:14.086" v="103" actId="478"/>
          <ac:spMkLst>
            <pc:docMk/>
            <pc:sldMk cId="1254123581" sldId="262"/>
            <ac:spMk id="18" creationId="{0F11AAD8-6A52-4D70-9F4A-67CE97051C05}"/>
          </ac:spMkLst>
        </pc:spChg>
        <pc:picChg chg="del">
          <ac:chgData name="Paulo Henrique" userId="e0475e60729e7724" providerId="LiveId" clId="{C864F6C4-CC0E-4CCD-AE61-BA0E10D34009}" dt="2019-03-27T11:47:30.408" v="0" actId="478"/>
          <ac:picMkLst>
            <pc:docMk/>
            <pc:sldMk cId="1254123581" sldId="262"/>
            <ac:picMk id="8" creationId="{CDA8EF69-8815-4EF0-90DA-8002DCA80698}"/>
          </ac:picMkLst>
        </pc:picChg>
        <pc:picChg chg="add mod">
          <ac:chgData name="Paulo Henrique" userId="e0475e60729e7724" providerId="LiveId" clId="{C864F6C4-CC0E-4CCD-AE61-BA0E10D34009}" dt="2019-03-27T11:49:04.125" v="75" actId="1076"/>
          <ac:picMkLst>
            <pc:docMk/>
            <pc:sldMk cId="1254123581" sldId="262"/>
            <ac:picMk id="10" creationId="{70EE6D01-3167-4812-ABDF-F24979CBE4DF}"/>
          </ac:picMkLst>
        </pc:picChg>
        <pc:picChg chg="del">
          <ac:chgData name="Paulo Henrique" userId="e0475e60729e7724" providerId="LiveId" clId="{C864F6C4-CC0E-4CCD-AE61-BA0E10D34009}" dt="2019-03-27T11:47:30.408" v="0" actId="478"/>
          <ac:picMkLst>
            <pc:docMk/>
            <pc:sldMk cId="1254123581" sldId="262"/>
            <ac:picMk id="11" creationId="{FD05AC55-E210-4B81-A1B6-A3F67D225683}"/>
          </ac:picMkLst>
        </pc:picChg>
        <pc:picChg chg="add del mod">
          <ac:chgData name="Paulo Henrique" userId="e0475e60729e7724" providerId="LiveId" clId="{C864F6C4-CC0E-4CCD-AE61-BA0E10D34009}" dt="2019-03-27T11:49:29.369" v="77" actId="478"/>
          <ac:picMkLst>
            <pc:docMk/>
            <pc:sldMk cId="1254123581" sldId="262"/>
            <ac:picMk id="13" creationId="{36677339-31F0-4A2B-9F9A-AE7E97C936E5}"/>
          </ac:picMkLst>
        </pc:picChg>
        <pc:picChg chg="add del mod">
          <ac:chgData name="Paulo Henrique" userId="e0475e60729e7724" providerId="LiveId" clId="{C864F6C4-CC0E-4CCD-AE61-BA0E10D34009}" dt="2019-03-27T11:49:36.090" v="79" actId="478"/>
          <ac:picMkLst>
            <pc:docMk/>
            <pc:sldMk cId="1254123581" sldId="262"/>
            <ac:picMk id="15" creationId="{FCB8FC1D-9059-4B62-8672-01D4D7F3505E}"/>
          </ac:picMkLst>
        </pc:picChg>
        <pc:picChg chg="add del mod">
          <ac:chgData name="Paulo Henrique" userId="e0475e60729e7724" providerId="LiveId" clId="{C864F6C4-CC0E-4CCD-AE61-BA0E10D34009}" dt="2019-03-27T11:51:12.094" v="102" actId="478"/>
          <ac:picMkLst>
            <pc:docMk/>
            <pc:sldMk cId="1254123581" sldId="262"/>
            <ac:picMk id="17" creationId="{7AFE2316-779F-47D1-9537-39EB3C775F30}"/>
          </ac:picMkLst>
        </pc:picChg>
      </pc:sldChg>
      <pc:sldChg chg="modSp">
        <pc:chgData name="Paulo Henrique" userId="e0475e60729e7724" providerId="LiveId" clId="{C864F6C4-CC0E-4CCD-AE61-BA0E10D34009}" dt="2019-03-27T11:59:29.601" v="567" actId="14100"/>
        <pc:sldMkLst>
          <pc:docMk/>
          <pc:sldMk cId="2378928640" sldId="318"/>
        </pc:sldMkLst>
        <pc:spChg chg="mod">
          <ac:chgData name="Paulo Henrique" userId="e0475e60729e7724" providerId="LiveId" clId="{C864F6C4-CC0E-4CCD-AE61-BA0E10D34009}" dt="2019-03-27T11:59:29.601" v="567" actId="14100"/>
          <ac:spMkLst>
            <pc:docMk/>
            <pc:sldMk cId="2378928640" sldId="318"/>
            <ac:spMk id="10" creationId="{993E8D6B-9261-4ADC-8F1A-BF7871498468}"/>
          </ac:spMkLst>
        </pc:spChg>
      </pc:sldChg>
      <pc:sldChg chg="modSp add">
        <pc:chgData name="Paulo Henrique" userId="e0475e60729e7724" providerId="LiveId" clId="{C864F6C4-CC0E-4CCD-AE61-BA0E10D34009}" dt="2019-03-27T11:51:18.747" v="104" actId="207"/>
        <pc:sldMkLst>
          <pc:docMk/>
          <pc:sldMk cId="3980526479" sldId="359"/>
        </pc:sldMkLst>
        <pc:spChg chg="mod">
          <ac:chgData name="Paulo Henrique" userId="e0475e60729e7724" providerId="LiveId" clId="{C864F6C4-CC0E-4CCD-AE61-BA0E10D34009}" dt="2019-03-27T11:51:18.747" v="104" actId="207"/>
          <ac:spMkLst>
            <pc:docMk/>
            <pc:sldMk cId="3980526479" sldId="359"/>
            <ac:spMk id="18" creationId="{0F11AAD8-6A52-4D70-9F4A-67CE97051C05}"/>
          </ac:spMkLst>
        </pc:spChg>
      </pc:sldChg>
      <pc:sldChg chg="addSp modSp add setBg">
        <pc:chgData name="Paulo Henrique" userId="e0475e60729e7724" providerId="LiveId" clId="{C864F6C4-CC0E-4CCD-AE61-BA0E10D34009}" dt="2019-03-27T11:53:53.571" v="160" actId="207"/>
        <pc:sldMkLst>
          <pc:docMk/>
          <pc:sldMk cId="3042615740" sldId="360"/>
        </pc:sldMkLst>
        <pc:spChg chg="add mod">
          <ac:chgData name="Paulo Henrique" userId="e0475e60729e7724" providerId="LiveId" clId="{C864F6C4-CC0E-4CCD-AE61-BA0E10D34009}" dt="2019-03-27T11:53:53.571" v="160" actId="207"/>
          <ac:spMkLst>
            <pc:docMk/>
            <pc:sldMk cId="3042615740" sldId="360"/>
            <ac:spMk id="2" creationId="{37CC1B40-1145-4363-B3B7-EFF78C443EC5}"/>
          </ac:spMkLst>
        </pc:spChg>
        <pc:picChg chg="mod">
          <ac:chgData name="Paulo Henrique" userId="e0475e60729e7724" providerId="LiveId" clId="{C864F6C4-CC0E-4CCD-AE61-BA0E10D34009}" dt="2019-03-27T11:52:33.466" v="107" actId="1076"/>
          <ac:picMkLst>
            <pc:docMk/>
            <pc:sldMk cId="3042615740" sldId="360"/>
            <ac:picMk id="5" creationId="{5192FAA4-5EA2-440B-8A7F-C1C2013EF67E}"/>
          </ac:picMkLst>
        </pc:picChg>
      </pc:sldChg>
      <pc:sldChg chg="addSp delSp modSp add ord delAnim modAnim">
        <pc:chgData name="Paulo Henrique" userId="e0475e60729e7724" providerId="LiveId" clId="{C864F6C4-CC0E-4CCD-AE61-BA0E10D34009}" dt="2019-03-27T15:19:23.834" v="7304"/>
        <pc:sldMkLst>
          <pc:docMk/>
          <pc:sldMk cId="3901764398" sldId="361"/>
        </pc:sldMkLst>
        <pc:spChg chg="mod">
          <ac:chgData name="Paulo Henrique" userId="e0475e60729e7724" providerId="LiveId" clId="{C864F6C4-CC0E-4CCD-AE61-BA0E10D34009}" dt="2019-03-27T12:31:43.569" v="1922" actId="1076"/>
          <ac:spMkLst>
            <pc:docMk/>
            <pc:sldMk cId="3901764398" sldId="361"/>
            <ac:spMk id="2" creationId="{B22A27E4-D533-4597-BFDC-E59E2D717477}"/>
          </ac:spMkLst>
        </pc:spChg>
        <pc:spChg chg="del mod">
          <ac:chgData name="Paulo Henrique" userId="e0475e60729e7724" providerId="LiveId" clId="{C864F6C4-CC0E-4CCD-AE61-BA0E10D34009}" dt="2019-03-27T15:19:23.454" v="7303" actId="478"/>
          <ac:spMkLst>
            <pc:docMk/>
            <pc:sldMk cId="3901764398" sldId="361"/>
            <ac:spMk id="8" creationId="{54066855-E4D0-4F67-B4DC-23F734B38058}"/>
          </ac:spMkLst>
        </pc:spChg>
        <pc:spChg chg="add del mod">
          <ac:chgData name="Paulo Henrique" userId="e0475e60729e7724" providerId="LiveId" clId="{C864F6C4-CC0E-4CCD-AE61-BA0E10D34009}" dt="2019-03-27T12:22:13.985" v="1853"/>
          <ac:spMkLst>
            <pc:docMk/>
            <pc:sldMk cId="3901764398" sldId="361"/>
            <ac:spMk id="10" creationId="{D269EE85-CA6A-4978-9FE5-12A15F0A2698}"/>
          </ac:spMkLst>
        </pc:spChg>
        <pc:spChg chg="del">
          <ac:chgData name="Paulo Henrique" userId="e0475e60729e7724" providerId="LiveId" clId="{C864F6C4-CC0E-4CCD-AE61-BA0E10D34009}" dt="2019-03-27T12:21:14.896" v="1776" actId="478"/>
          <ac:spMkLst>
            <pc:docMk/>
            <pc:sldMk cId="3901764398" sldId="361"/>
            <ac:spMk id="11" creationId="{D5E2AD8B-9888-4ACB-AF94-8477E5F4AEE9}"/>
          </ac:spMkLst>
        </pc:spChg>
        <pc:spChg chg="add mod">
          <ac:chgData name="Paulo Henrique" userId="e0475e60729e7724" providerId="LiveId" clId="{C864F6C4-CC0E-4CCD-AE61-BA0E10D34009}" dt="2019-03-27T12:44:57.473" v="2142" actId="164"/>
          <ac:spMkLst>
            <pc:docMk/>
            <pc:sldMk cId="3901764398" sldId="361"/>
            <ac:spMk id="16" creationId="{6A3F074B-EED8-4EC4-B053-7A4E0002023A}"/>
          </ac:spMkLst>
        </pc:spChg>
        <pc:spChg chg="add del mod">
          <ac:chgData name="Paulo Henrique" userId="e0475e60729e7724" providerId="LiveId" clId="{C864F6C4-CC0E-4CCD-AE61-BA0E10D34009}" dt="2019-03-27T12:45:21.161" v="2147" actId="478"/>
          <ac:spMkLst>
            <pc:docMk/>
            <pc:sldMk cId="3901764398" sldId="361"/>
            <ac:spMk id="17" creationId="{D2068474-0BC3-46A2-B663-E069B60BCC2D}"/>
          </ac:spMkLst>
        </pc:spChg>
        <pc:spChg chg="add mod">
          <ac:chgData name="Paulo Henrique" userId="e0475e60729e7724" providerId="LiveId" clId="{C864F6C4-CC0E-4CCD-AE61-BA0E10D34009}" dt="2019-03-27T12:44:29.456" v="2140" actId="207"/>
          <ac:spMkLst>
            <pc:docMk/>
            <pc:sldMk cId="3901764398" sldId="361"/>
            <ac:spMk id="20" creationId="{B7848F5C-A73B-47E8-999F-6807F6AA7C44}"/>
          </ac:spMkLst>
        </pc:spChg>
        <pc:spChg chg="add">
          <ac:chgData name="Paulo Henrique" userId="e0475e60729e7724" providerId="LiveId" clId="{C864F6C4-CC0E-4CCD-AE61-BA0E10D34009}" dt="2019-03-27T15:19:23.834" v="7304"/>
          <ac:spMkLst>
            <pc:docMk/>
            <pc:sldMk cId="3901764398" sldId="361"/>
            <ac:spMk id="22" creationId="{A5CAB938-30EE-4EC8-9064-FACA47ED6F04}"/>
          </ac:spMkLst>
        </pc:spChg>
        <pc:grpChg chg="add mod">
          <ac:chgData name="Paulo Henrique" userId="e0475e60729e7724" providerId="LiveId" clId="{C864F6C4-CC0E-4CCD-AE61-BA0E10D34009}" dt="2019-03-27T15:15:44.707" v="7249" actId="14100"/>
          <ac:grpSpMkLst>
            <pc:docMk/>
            <pc:sldMk cId="3901764398" sldId="361"/>
            <ac:grpSpMk id="21" creationId="{90727312-BFEE-4F3A-B58C-ABC5EF470DEB}"/>
          </ac:grpSpMkLst>
        </pc:grpChg>
        <pc:picChg chg="add del mod">
          <ac:chgData name="Paulo Henrique" userId="e0475e60729e7724" providerId="LiveId" clId="{C864F6C4-CC0E-4CCD-AE61-BA0E10D34009}" dt="2019-03-27T12:30:47.631" v="1903" actId="478"/>
          <ac:picMkLst>
            <pc:docMk/>
            <pc:sldMk cId="3901764398" sldId="361"/>
            <ac:picMk id="7" creationId="{EF6663AA-99D2-4BD7-B38F-3150B5D9CD3C}"/>
          </ac:picMkLst>
        </pc:picChg>
        <pc:picChg chg="add del mod">
          <ac:chgData name="Paulo Henrique" userId="e0475e60729e7724" providerId="LiveId" clId="{C864F6C4-CC0E-4CCD-AE61-BA0E10D34009}" dt="2019-03-27T12:30:01.569" v="1891" actId="478"/>
          <ac:picMkLst>
            <pc:docMk/>
            <pc:sldMk cId="3901764398" sldId="361"/>
            <ac:picMk id="13" creationId="{54574B9E-1100-4FEC-9F27-F98293468DE3}"/>
          </ac:picMkLst>
        </pc:picChg>
        <pc:picChg chg="add mod modCrop">
          <ac:chgData name="Paulo Henrique" userId="e0475e60729e7724" providerId="LiveId" clId="{C864F6C4-CC0E-4CCD-AE61-BA0E10D34009}" dt="2019-03-27T12:44:57.473" v="2142" actId="164"/>
          <ac:picMkLst>
            <pc:docMk/>
            <pc:sldMk cId="3901764398" sldId="361"/>
            <ac:picMk id="15" creationId="{A23D973C-0832-410C-BDBF-DF375FEF06C1}"/>
          </ac:picMkLst>
        </pc:picChg>
        <pc:picChg chg="add del mod">
          <ac:chgData name="Paulo Henrique" userId="e0475e60729e7724" providerId="LiveId" clId="{C864F6C4-CC0E-4CCD-AE61-BA0E10D34009}" dt="2019-03-27T12:42:54.462" v="2107" actId="478"/>
          <ac:picMkLst>
            <pc:docMk/>
            <pc:sldMk cId="3901764398" sldId="361"/>
            <ac:picMk id="19" creationId="{95CC6D20-6C9B-4CE8-92AF-35A641F6AB3C}"/>
          </ac:picMkLst>
        </pc:picChg>
      </pc:sldChg>
      <pc:sldChg chg="addSp delSp modSp add">
        <pc:chgData name="Paulo Henrique" userId="e0475e60729e7724" providerId="LiveId" clId="{C864F6C4-CC0E-4CCD-AE61-BA0E10D34009}" dt="2019-03-27T12:16:33.294" v="1445" actId="20577"/>
        <pc:sldMkLst>
          <pc:docMk/>
          <pc:sldMk cId="441440962" sldId="362"/>
        </pc:sldMkLst>
        <pc:spChg chg="del">
          <ac:chgData name="Paulo Henrique" userId="e0475e60729e7724" providerId="LiveId" clId="{C864F6C4-CC0E-4CCD-AE61-BA0E10D34009}" dt="2019-03-27T12:15:57.739" v="1340" actId="478"/>
          <ac:spMkLst>
            <pc:docMk/>
            <pc:sldMk cId="441440962" sldId="362"/>
            <ac:spMk id="4" creationId="{37723B00-1A84-4697-9386-CEEDB9C0B55A}"/>
          </ac:spMkLst>
        </pc:spChg>
        <pc:spChg chg="add">
          <ac:chgData name="Paulo Henrique" userId="e0475e60729e7724" providerId="LiveId" clId="{C864F6C4-CC0E-4CCD-AE61-BA0E10D34009}" dt="2019-03-27T12:15:58.124" v="1341"/>
          <ac:spMkLst>
            <pc:docMk/>
            <pc:sldMk cId="441440962" sldId="362"/>
            <ac:spMk id="8" creationId="{4707EBDF-5634-417A-A39C-A3607EF97146}"/>
          </ac:spMkLst>
        </pc:spChg>
        <pc:spChg chg="mod">
          <ac:chgData name="Paulo Henrique" userId="e0475e60729e7724" providerId="LiveId" clId="{C864F6C4-CC0E-4CCD-AE61-BA0E10D34009}" dt="2019-03-27T12:16:33.294" v="1445" actId="20577"/>
          <ac:spMkLst>
            <pc:docMk/>
            <pc:sldMk cId="441440962" sldId="362"/>
            <ac:spMk id="11" creationId="{D5E2AD8B-9888-4ACB-AF94-8477E5F4AEE9}"/>
          </ac:spMkLst>
        </pc:spChg>
      </pc:sldChg>
      <pc:sldChg chg="addSp delSp modSp add ord">
        <pc:chgData name="Paulo Henrique" userId="e0475e60729e7724" providerId="LiveId" clId="{C864F6C4-CC0E-4CCD-AE61-BA0E10D34009}" dt="2019-03-27T12:45:18.088" v="2146"/>
        <pc:sldMkLst>
          <pc:docMk/>
          <pc:sldMk cId="713038257" sldId="363"/>
        </pc:sldMkLst>
        <pc:spChg chg="add mod ord">
          <ac:chgData name="Paulo Henrique" userId="e0475e60729e7724" providerId="LiveId" clId="{C864F6C4-CC0E-4CCD-AE61-BA0E10D34009}" dt="2019-03-27T12:43:52.972" v="2116" actId="14100"/>
          <ac:spMkLst>
            <pc:docMk/>
            <pc:sldMk cId="713038257" sldId="363"/>
            <ac:spMk id="6" creationId="{DC4435A4-2058-4F82-8B4A-220A9130690A}"/>
          </ac:spMkLst>
        </pc:spChg>
        <pc:graphicFrameChg chg="add del mod">
          <ac:chgData name="Paulo Henrique" userId="e0475e60729e7724" providerId="LiveId" clId="{C864F6C4-CC0E-4CCD-AE61-BA0E10D34009}" dt="2019-03-27T12:27:25.584" v="1867"/>
          <ac:graphicFrameMkLst>
            <pc:docMk/>
            <pc:sldMk cId="713038257" sldId="363"/>
            <ac:graphicFrameMk id="4" creationId="{2A3D70C8-1C75-4566-AA64-B01DC670D096}"/>
          </ac:graphicFrameMkLst>
        </pc:graphicFrameChg>
        <pc:picChg chg="add mod modCrop">
          <ac:chgData name="Paulo Henrique" userId="e0475e60729e7724" providerId="LiveId" clId="{C864F6C4-CC0E-4CCD-AE61-BA0E10D34009}" dt="2019-03-27T12:28:16.979" v="1887" actId="14100"/>
          <ac:picMkLst>
            <pc:docMk/>
            <pc:sldMk cId="713038257" sldId="363"/>
            <ac:picMk id="3" creationId="{327E430C-45D9-4627-9C11-888E14AD914B}"/>
          </ac:picMkLst>
        </pc:picChg>
        <pc:picChg chg="add mod ord modCrop">
          <ac:chgData name="Paulo Henrique" userId="e0475e60729e7724" providerId="LiveId" clId="{C864F6C4-CC0E-4CCD-AE61-BA0E10D34009}" dt="2019-03-27T12:28:50.035" v="1889" actId="732"/>
          <ac:picMkLst>
            <pc:docMk/>
            <pc:sldMk cId="713038257" sldId="363"/>
            <ac:picMk id="5" creationId="{D0B7E849-862D-4B92-8817-0CE86B2CFEF0}"/>
          </ac:picMkLst>
        </pc:picChg>
      </pc:sldChg>
      <pc:sldChg chg="addSp delSp modSp add">
        <pc:chgData name="Paulo Henrique" userId="e0475e60729e7724" providerId="LiveId" clId="{C864F6C4-CC0E-4CCD-AE61-BA0E10D34009}" dt="2019-03-27T15:19:17.296" v="7300"/>
        <pc:sldMkLst>
          <pc:docMk/>
          <pc:sldMk cId="8079026" sldId="364"/>
        </pc:sldMkLst>
        <pc:spChg chg="del">
          <ac:chgData name="Paulo Henrique" userId="e0475e60729e7724" providerId="LiveId" clId="{C864F6C4-CC0E-4CCD-AE61-BA0E10D34009}" dt="2019-03-27T15:16:36.414" v="7256" actId="478"/>
          <ac:spMkLst>
            <pc:docMk/>
            <pc:sldMk cId="8079026" sldId="364"/>
            <ac:spMk id="8" creationId="{54066855-E4D0-4F67-B4DC-23F734B38058}"/>
          </ac:spMkLst>
        </pc:spChg>
        <pc:spChg chg="add del mod">
          <ac:chgData name="Paulo Henrique" userId="e0475e60729e7724" providerId="LiveId" clId="{C864F6C4-CC0E-4CCD-AE61-BA0E10D34009}" dt="2019-03-27T12:39:08.044" v="2022" actId="478"/>
          <ac:spMkLst>
            <pc:docMk/>
            <pc:sldMk cId="8079026" sldId="364"/>
            <ac:spMk id="12" creationId="{4B88818E-D140-4D38-9BC0-9FC5A39F9A8D}"/>
          </ac:spMkLst>
        </pc:spChg>
        <pc:spChg chg="del mod">
          <ac:chgData name="Paulo Henrique" userId="e0475e60729e7724" providerId="LiveId" clId="{C864F6C4-CC0E-4CCD-AE61-BA0E10D34009}" dt="2019-03-27T12:37:00.642" v="1999"/>
          <ac:spMkLst>
            <pc:docMk/>
            <pc:sldMk cId="8079026" sldId="364"/>
            <ac:spMk id="16" creationId="{6A3F074B-EED8-4EC4-B053-7A4E0002023A}"/>
          </ac:spMkLst>
        </pc:spChg>
        <pc:spChg chg="mod">
          <ac:chgData name="Paulo Henrique" userId="e0475e60729e7724" providerId="LiveId" clId="{C864F6C4-CC0E-4CCD-AE61-BA0E10D34009}" dt="2019-03-27T12:45:47.508" v="2151" actId="1076"/>
          <ac:spMkLst>
            <pc:docMk/>
            <pc:sldMk cId="8079026" sldId="364"/>
            <ac:spMk id="17" creationId="{D2068474-0BC3-46A2-B663-E069B60BCC2D}"/>
          </ac:spMkLst>
        </pc:spChg>
        <pc:spChg chg="add del mod">
          <ac:chgData name="Paulo Henrique" userId="e0475e60729e7724" providerId="LiveId" clId="{C864F6C4-CC0E-4CCD-AE61-BA0E10D34009}" dt="2019-03-27T12:40:27.840" v="2035"/>
          <ac:spMkLst>
            <pc:docMk/>
            <pc:sldMk cId="8079026" sldId="364"/>
            <ac:spMk id="20" creationId="{1892CD1D-DE57-4193-9C98-A128FD119FB3}"/>
          </ac:spMkLst>
        </pc:spChg>
        <pc:spChg chg="add">
          <ac:chgData name="Paulo Henrique" userId="e0475e60729e7724" providerId="LiveId" clId="{C864F6C4-CC0E-4CCD-AE61-BA0E10D34009}" dt="2019-03-27T12:45:43.010" v="2150"/>
          <ac:spMkLst>
            <pc:docMk/>
            <pc:sldMk cId="8079026" sldId="364"/>
            <ac:spMk id="21" creationId="{EB4D592D-A296-4977-99BF-5CDEEC1EAC17}"/>
          </ac:spMkLst>
        </pc:spChg>
        <pc:spChg chg="add del">
          <ac:chgData name="Paulo Henrique" userId="e0475e60729e7724" providerId="LiveId" clId="{C864F6C4-CC0E-4CCD-AE61-BA0E10D34009}" dt="2019-03-27T15:19:16.894" v="7299" actId="478"/>
          <ac:spMkLst>
            <pc:docMk/>
            <pc:sldMk cId="8079026" sldId="364"/>
            <ac:spMk id="22" creationId="{27562471-2987-4823-B5B1-808120C63B3D}"/>
          </ac:spMkLst>
        </pc:spChg>
        <pc:spChg chg="add">
          <ac:chgData name="Paulo Henrique" userId="e0475e60729e7724" providerId="LiveId" clId="{C864F6C4-CC0E-4CCD-AE61-BA0E10D34009}" dt="2019-03-27T15:19:17.296" v="7300"/>
          <ac:spMkLst>
            <pc:docMk/>
            <pc:sldMk cId="8079026" sldId="364"/>
            <ac:spMk id="23" creationId="{95E062F7-033C-4416-8E72-DE925CE4837F}"/>
          </ac:spMkLst>
        </pc:spChg>
        <pc:graphicFrameChg chg="add del mod">
          <ac:chgData name="Paulo Henrique" userId="e0475e60729e7724" providerId="LiveId" clId="{C864F6C4-CC0E-4CCD-AE61-BA0E10D34009}" dt="2019-03-27T12:38:00.154" v="2012"/>
          <ac:graphicFrameMkLst>
            <pc:docMk/>
            <pc:sldMk cId="8079026" sldId="364"/>
            <ac:graphicFrameMk id="6" creationId="{52DEA19C-9A42-4464-8CDB-541E68BAB783}"/>
          </ac:graphicFrameMkLst>
        </pc:graphicFrameChg>
        <pc:picChg chg="add del">
          <ac:chgData name="Paulo Henrique" userId="e0475e60729e7724" providerId="LiveId" clId="{C864F6C4-CC0E-4CCD-AE61-BA0E10D34009}" dt="2019-03-27T12:38:51.510" v="2014" actId="478"/>
          <ac:picMkLst>
            <pc:docMk/>
            <pc:sldMk cId="8079026" sldId="364"/>
            <ac:picMk id="7" creationId="{C32E5681-BFEE-4622-AB1B-DEE857955EA6}"/>
          </ac:picMkLst>
        </pc:picChg>
        <pc:picChg chg="add mod">
          <ac:chgData name="Paulo Henrique" userId="e0475e60729e7724" providerId="LiveId" clId="{C864F6C4-CC0E-4CCD-AE61-BA0E10D34009}" dt="2019-03-27T15:16:44.084" v="7259" actId="14100"/>
          <ac:picMkLst>
            <pc:docMk/>
            <pc:sldMk cId="8079026" sldId="364"/>
            <ac:picMk id="11" creationId="{50A0FECA-C192-4845-8C72-F6F4E9C2193E}"/>
          </ac:picMkLst>
        </pc:picChg>
        <pc:picChg chg="add del mod">
          <ac:chgData name="Paulo Henrique" userId="e0475e60729e7724" providerId="LiveId" clId="{C864F6C4-CC0E-4CCD-AE61-BA0E10D34009}" dt="2019-03-27T12:40:05.468" v="2028" actId="478"/>
          <ac:picMkLst>
            <pc:docMk/>
            <pc:sldMk cId="8079026" sldId="364"/>
            <ac:picMk id="14" creationId="{10FBEFF2-81FF-4095-A11B-CA4FE9A83572}"/>
          </ac:picMkLst>
        </pc:picChg>
        <pc:picChg chg="del">
          <ac:chgData name="Paulo Henrique" userId="e0475e60729e7724" providerId="LiveId" clId="{C864F6C4-CC0E-4CCD-AE61-BA0E10D34009}" dt="2019-03-27T12:36:35.649" v="1989" actId="478"/>
          <ac:picMkLst>
            <pc:docMk/>
            <pc:sldMk cId="8079026" sldId="364"/>
            <ac:picMk id="15" creationId="{A23D973C-0832-410C-BDBF-DF375FEF06C1}"/>
          </ac:picMkLst>
        </pc:picChg>
        <pc:picChg chg="del mod">
          <ac:chgData name="Paulo Henrique" userId="e0475e60729e7724" providerId="LiveId" clId="{C864F6C4-CC0E-4CCD-AE61-BA0E10D34009}" dt="2019-03-27T12:37:56.945" v="2010" actId="478"/>
          <ac:picMkLst>
            <pc:docMk/>
            <pc:sldMk cId="8079026" sldId="364"/>
            <ac:picMk id="19" creationId="{95CC6D20-6C9B-4CE8-92AF-35A641F6AB3C}"/>
          </ac:picMkLst>
        </pc:picChg>
      </pc:sldChg>
      <pc:sldChg chg="addSp delSp modSp add">
        <pc:chgData name="Paulo Henrique" userId="e0475e60729e7724" providerId="LiveId" clId="{C864F6C4-CC0E-4CCD-AE61-BA0E10D34009}" dt="2019-03-27T15:19:12.474" v="7298"/>
        <pc:sldMkLst>
          <pc:docMk/>
          <pc:sldMk cId="3084192486" sldId="365"/>
        </pc:sldMkLst>
        <pc:spChg chg="del">
          <ac:chgData name="Paulo Henrique" userId="e0475e60729e7724" providerId="LiveId" clId="{C864F6C4-CC0E-4CCD-AE61-BA0E10D34009}" dt="2019-03-27T15:16:50.639" v="7260" actId="478"/>
          <ac:spMkLst>
            <pc:docMk/>
            <pc:sldMk cId="3084192486" sldId="365"/>
            <ac:spMk id="8" creationId="{54066855-E4D0-4F67-B4DC-23F734B38058}"/>
          </ac:spMkLst>
        </pc:spChg>
        <pc:spChg chg="add mod">
          <ac:chgData name="Paulo Henrique" userId="e0475e60729e7724" providerId="LiveId" clId="{C864F6C4-CC0E-4CCD-AE61-BA0E10D34009}" dt="2019-03-27T15:16:59.607" v="7264" actId="1076"/>
          <ac:spMkLst>
            <pc:docMk/>
            <pc:sldMk cId="3084192486" sldId="365"/>
            <ac:spMk id="12" creationId="{E9324485-4384-4A35-9376-5906DEF4AD22}"/>
          </ac:spMkLst>
        </pc:spChg>
        <pc:spChg chg="add">
          <ac:chgData name="Paulo Henrique" userId="e0475e60729e7724" providerId="LiveId" clId="{C864F6C4-CC0E-4CCD-AE61-BA0E10D34009}" dt="2019-03-27T12:45:54.361" v="2152"/>
          <ac:spMkLst>
            <pc:docMk/>
            <pc:sldMk cId="3084192486" sldId="365"/>
            <ac:spMk id="13" creationId="{7483DC94-9DBA-4F57-B96B-AE4FAFCD9D9D}"/>
          </ac:spMkLst>
        </pc:spChg>
        <pc:spChg chg="add del">
          <ac:chgData name="Paulo Henrique" userId="e0475e60729e7724" providerId="LiveId" clId="{C864F6C4-CC0E-4CCD-AE61-BA0E10D34009}" dt="2019-03-27T15:19:11.974" v="7297" actId="478"/>
          <ac:spMkLst>
            <pc:docMk/>
            <pc:sldMk cId="3084192486" sldId="365"/>
            <ac:spMk id="15" creationId="{177787BB-1C9C-4663-8D5F-7332FE187FC0}"/>
          </ac:spMkLst>
        </pc:spChg>
        <pc:spChg chg="add">
          <ac:chgData name="Paulo Henrique" userId="e0475e60729e7724" providerId="LiveId" clId="{C864F6C4-CC0E-4CCD-AE61-BA0E10D34009}" dt="2019-03-27T15:19:12.474" v="7298"/>
          <ac:spMkLst>
            <pc:docMk/>
            <pc:sldMk cId="3084192486" sldId="365"/>
            <ac:spMk id="16" creationId="{FF383750-34E1-4842-B108-133C9F0050F3}"/>
          </ac:spMkLst>
        </pc:spChg>
        <pc:spChg chg="mod">
          <ac:chgData name="Paulo Henrique" userId="e0475e60729e7724" providerId="LiveId" clId="{C864F6C4-CC0E-4CCD-AE61-BA0E10D34009}" dt="2019-03-27T12:45:58.145" v="2153" actId="1076"/>
          <ac:spMkLst>
            <pc:docMk/>
            <pc:sldMk cId="3084192486" sldId="365"/>
            <ac:spMk id="17" creationId="{D2068474-0BC3-46A2-B663-E069B60BCC2D}"/>
          </ac:spMkLst>
        </pc:spChg>
        <pc:picChg chg="del">
          <ac:chgData name="Paulo Henrique" userId="e0475e60729e7724" providerId="LiveId" clId="{C864F6C4-CC0E-4CCD-AE61-BA0E10D34009}" dt="2019-03-27T12:40:07.858" v="2029" actId="478"/>
          <ac:picMkLst>
            <pc:docMk/>
            <pc:sldMk cId="3084192486" sldId="365"/>
            <ac:picMk id="11" creationId="{50A0FECA-C192-4845-8C72-F6F4E9C2193E}"/>
          </ac:picMkLst>
        </pc:picChg>
        <pc:picChg chg="mod">
          <ac:chgData name="Paulo Henrique" userId="e0475e60729e7724" providerId="LiveId" clId="{C864F6C4-CC0E-4CCD-AE61-BA0E10D34009}" dt="2019-03-27T15:16:56.328" v="7263" actId="14100"/>
          <ac:picMkLst>
            <pc:docMk/>
            <pc:sldMk cId="3084192486" sldId="365"/>
            <ac:picMk id="14" creationId="{10FBEFF2-81FF-4095-A11B-CA4FE9A83572}"/>
          </ac:picMkLst>
        </pc:picChg>
      </pc:sldChg>
      <pc:sldChg chg="addSp delSp add modAnim">
        <pc:chgData name="Paulo Henrique" userId="e0475e60729e7724" providerId="LiveId" clId="{C864F6C4-CC0E-4CCD-AE61-BA0E10D34009}" dt="2019-03-27T15:19:20.267" v="7302"/>
        <pc:sldMkLst>
          <pc:docMk/>
          <pc:sldMk cId="4040287889" sldId="366"/>
        </pc:sldMkLst>
        <pc:spChg chg="del">
          <ac:chgData name="Paulo Henrique" userId="e0475e60729e7724" providerId="LiveId" clId="{C864F6C4-CC0E-4CCD-AE61-BA0E10D34009}" dt="2019-03-27T15:16:05.334" v="7251" actId="478"/>
          <ac:spMkLst>
            <pc:docMk/>
            <pc:sldMk cId="4040287889" sldId="366"/>
            <ac:spMk id="8" creationId="{54066855-E4D0-4F67-B4DC-23F734B38058}"/>
          </ac:spMkLst>
        </pc:spChg>
        <pc:spChg chg="add del">
          <ac:chgData name="Paulo Henrique" userId="e0475e60729e7724" providerId="LiveId" clId="{C864F6C4-CC0E-4CCD-AE61-BA0E10D34009}" dt="2019-03-27T15:19:19.904" v="7301" actId="478"/>
          <ac:spMkLst>
            <pc:docMk/>
            <pc:sldMk cId="4040287889" sldId="366"/>
            <ac:spMk id="13" creationId="{A88B8F1A-10BE-46C2-B110-0D62B7EDD815}"/>
          </ac:spMkLst>
        </pc:spChg>
        <pc:spChg chg="add">
          <ac:chgData name="Paulo Henrique" userId="e0475e60729e7724" providerId="LiveId" clId="{C864F6C4-CC0E-4CCD-AE61-BA0E10D34009}" dt="2019-03-27T15:19:20.267" v="7302"/>
          <ac:spMkLst>
            <pc:docMk/>
            <pc:sldMk cId="4040287889" sldId="366"/>
            <ac:spMk id="22" creationId="{16163F2F-51C6-4963-B89C-4931516DE5C5}"/>
          </ac:spMkLst>
        </pc:spChg>
        <pc:grpChg chg="add">
          <ac:chgData name="Paulo Henrique" userId="e0475e60729e7724" providerId="LiveId" clId="{C864F6C4-CC0E-4CCD-AE61-BA0E10D34009}" dt="2019-03-27T15:16:13.554" v="7254"/>
          <ac:grpSpMkLst>
            <pc:docMk/>
            <pc:sldMk cId="4040287889" sldId="366"/>
            <ac:grpSpMk id="14" creationId="{151EB767-784A-4EED-B921-BA05BC41544D}"/>
          </ac:grpSpMkLst>
        </pc:grpChg>
        <pc:grpChg chg="del">
          <ac:chgData name="Paulo Henrique" userId="e0475e60729e7724" providerId="LiveId" clId="{C864F6C4-CC0E-4CCD-AE61-BA0E10D34009}" dt="2019-03-27T15:16:13.157" v="7253" actId="478"/>
          <ac:grpSpMkLst>
            <pc:docMk/>
            <pc:sldMk cId="4040287889" sldId="366"/>
            <ac:grpSpMk id="21" creationId="{90727312-BFEE-4F3A-B58C-ABC5EF470DEB}"/>
          </ac:grpSpMkLst>
        </pc:grpChg>
      </pc:sldChg>
      <pc:sldChg chg="addSp delSp modSp add">
        <pc:chgData name="Paulo Henrique" userId="e0475e60729e7724" providerId="LiveId" clId="{C864F6C4-CC0E-4CCD-AE61-BA0E10D34009}" dt="2019-03-27T15:19:07.767" v="7296"/>
        <pc:sldMkLst>
          <pc:docMk/>
          <pc:sldMk cId="3922636256" sldId="368"/>
        </pc:sldMkLst>
        <pc:spChg chg="del">
          <ac:chgData name="Paulo Henrique" userId="e0475e60729e7724" providerId="LiveId" clId="{C864F6C4-CC0E-4CCD-AE61-BA0E10D34009}" dt="2019-03-27T15:17:05.584" v="7265" actId="478"/>
          <ac:spMkLst>
            <pc:docMk/>
            <pc:sldMk cId="3922636256" sldId="368"/>
            <ac:spMk id="8" creationId="{54066855-E4D0-4F67-B4DC-23F734B38058}"/>
          </ac:spMkLst>
        </pc:spChg>
        <pc:spChg chg="del">
          <ac:chgData name="Paulo Henrique" userId="e0475e60729e7724" providerId="LiveId" clId="{C864F6C4-CC0E-4CCD-AE61-BA0E10D34009}" dt="2019-03-27T13:06:59.465" v="2249" actId="478"/>
          <ac:spMkLst>
            <pc:docMk/>
            <pc:sldMk cId="3922636256" sldId="368"/>
            <ac:spMk id="13" creationId="{7483DC94-9DBA-4F57-B96B-AE4FAFCD9D9D}"/>
          </ac:spMkLst>
        </pc:spChg>
        <pc:spChg chg="add del mod">
          <ac:chgData name="Paulo Henrique" userId="e0475e60729e7724" providerId="LiveId" clId="{C864F6C4-CC0E-4CCD-AE61-BA0E10D34009}" dt="2019-03-27T13:07:13.554" v="2255" actId="478"/>
          <ac:spMkLst>
            <pc:docMk/>
            <pc:sldMk cId="3922636256" sldId="368"/>
            <ac:spMk id="14" creationId="{F3CECB67-DBA8-4AD2-8ABD-E1EC3E8EAFF5}"/>
          </ac:spMkLst>
        </pc:spChg>
        <pc:spChg chg="del mod">
          <ac:chgData name="Paulo Henrique" userId="e0475e60729e7724" providerId="LiveId" clId="{C864F6C4-CC0E-4CCD-AE61-BA0E10D34009}" dt="2019-03-27T13:06:38.124" v="2243"/>
          <ac:spMkLst>
            <pc:docMk/>
            <pc:sldMk cId="3922636256" sldId="368"/>
            <ac:spMk id="15" creationId="{C6209AC7-0CD0-49D5-89D0-0EC0549A8C21}"/>
          </ac:spMkLst>
        </pc:spChg>
        <pc:spChg chg="add">
          <ac:chgData name="Paulo Henrique" userId="e0475e60729e7724" providerId="LiveId" clId="{C864F6C4-CC0E-4CCD-AE61-BA0E10D34009}" dt="2019-03-27T13:06:59.786" v="2250"/>
          <ac:spMkLst>
            <pc:docMk/>
            <pc:sldMk cId="3922636256" sldId="368"/>
            <ac:spMk id="16" creationId="{81B2E7DF-EDF4-494A-BA12-6CFEED135D22}"/>
          </ac:spMkLst>
        </pc:spChg>
        <pc:spChg chg="add mod">
          <ac:chgData name="Paulo Henrique" userId="e0475e60729e7724" providerId="LiveId" clId="{C864F6C4-CC0E-4CCD-AE61-BA0E10D34009}" dt="2019-03-27T15:17:14.384" v="7269" actId="1076"/>
          <ac:spMkLst>
            <pc:docMk/>
            <pc:sldMk cId="3922636256" sldId="368"/>
            <ac:spMk id="17" creationId="{575540AE-2285-4DF1-B737-1615A32DED2D}"/>
          </ac:spMkLst>
        </pc:spChg>
        <pc:spChg chg="add del">
          <ac:chgData name="Paulo Henrique" userId="e0475e60729e7724" providerId="LiveId" clId="{C864F6C4-CC0E-4CCD-AE61-BA0E10D34009}" dt="2019-03-27T15:19:07.414" v="7295" actId="478"/>
          <ac:spMkLst>
            <pc:docMk/>
            <pc:sldMk cId="3922636256" sldId="368"/>
            <ac:spMk id="18" creationId="{133E0E2B-C3B7-440E-BD38-3559BC2BBDC3}"/>
          </ac:spMkLst>
        </pc:spChg>
        <pc:spChg chg="add">
          <ac:chgData name="Paulo Henrique" userId="e0475e60729e7724" providerId="LiveId" clId="{C864F6C4-CC0E-4CCD-AE61-BA0E10D34009}" dt="2019-03-27T15:19:07.767" v="7296"/>
          <ac:spMkLst>
            <pc:docMk/>
            <pc:sldMk cId="3922636256" sldId="368"/>
            <ac:spMk id="19" creationId="{69BC99C7-A831-4568-941B-744DA7D80C5A}"/>
          </ac:spMkLst>
        </pc:spChg>
        <pc:picChg chg="del">
          <ac:chgData name="Paulo Henrique" userId="e0475e60729e7724" providerId="LiveId" clId="{C864F6C4-CC0E-4CCD-AE61-BA0E10D34009}" dt="2019-03-27T13:06:35.634" v="2242" actId="478"/>
          <ac:picMkLst>
            <pc:docMk/>
            <pc:sldMk cId="3922636256" sldId="368"/>
            <ac:picMk id="7" creationId="{D328F1B1-EFC1-411E-942E-A50E06566E71}"/>
          </ac:picMkLst>
        </pc:picChg>
        <pc:picChg chg="add mod modCrop">
          <ac:chgData name="Paulo Henrique" userId="e0475e60729e7724" providerId="LiveId" clId="{C864F6C4-CC0E-4CCD-AE61-BA0E10D34009}" dt="2019-03-27T15:17:11.734" v="7268" actId="14100"/>
          <ac:picMkLst>
            <pc:docMk/>
            <pc:sldMk cId="3922636256" sldId="368"/>
            <ac:picMk id="10" creationId="{FD8F8F99-0617-44BB-9EEA-A704568B0359}"/>
          </ac:picMkLst>
        </pc:picChg>
      </pc:sldChg>
      <pc:sldChg chg="addSp delSp modSp add">
        <pc:chgData name="Paulo Henrique" userId="e0475e60729e7724" providerId="LiveId" clId="{C864F6C4-CC0E-4CCD-AE61-BA0E10D34009}" dt="2019-03-27T15:19:04.858" v="7294"/>
        <pc:sldMkLst>
          <pc:docMk/>
          <pc:sldMk cId="2568553819" sldId="369"/>
        </pc:sldMkLst>
        <pc:spChg chg="del">
          <ac:chgData name="Paulo Henrique" userId="e0475e60729e7724" providerId="LiveId" clId="{C864F6C4-CC0E-4CCD-AE61-BA0E10D34009}" dt="2019-03-27T15:17:22.427" v="7270" actId="478"/>
          <ac:spMkLst>
            <pc:docMk/>
            <pc:sldMk cId="2568553819" sldId="369"/>
            <ac:spMk id="8" creationId="{54066855-E4D0-4F67-B4DC-23F734B38058}"/>
          </ac:spMkLst>
        </pc:spChg>
        <pc:spChg chg="add del">
          <ac:chgData name="Paulo Henrique" userId="e0475e60729e7724" providerId="LiveId" clId="{C864F6C4-CC0E-4CCD-AE61-BA0E10D34009}" dt="2019-03-27T15:19:04.564" v="7293" actId="478"/>
          <ac:spMkLst>
            <pc:docMk/>
            <pc:sldMk cId="2568553819" sldId="369"/>
            <ac:spMk id="11" creationId="{95FE5FC2-2FE0-43BF-8815-F83E3E3DC344}"/>
          </ac:spMkLst>
        </pc:spChg>
        <pc:spChg chg="add">
          <ac:chgData name="Paulo Henrique" userId="e0475e60729e7724" providerId="LiveId" clId="{C864F6C4-CC0E-4CCD-AE61-BA0E10D34009}" dt="2019-03-27T15:19:04.858" v="7294"/>
          <ac:spMkLst>
            <pc:docMk/>
            <pc:sldMk cId="2568553819" sldId="369"/>
            <ac:spMk id="12" creationId="{11CA9AFA-C63F-42AB-A6CC-ABD5E302013C}"/>
          </ac:spMkLst>
        </pc:spChg>
        <pc:spChg chg="mod">
          <ac:chgData name="Paulo Henrique" userId="e0475e60729e7724" providerId="LiveId" clId="{C864F6C4-CC0E-4CCD-AE61-BA0E10D34009}" dt="2019-03-27T15:17:28.106" v="7273" actId="1076"/>
          <ac:spMkLst>
            <pc:docMk/>
            <pc:sldMk cId="2568553819" sldId="369"/>
            <ac:spMk id="14" creationId="{F3CECB67-DBA8-4AD2-8ABD-E1EC3E8EAFF5}"/>
          </ac:spMkLst>
        </pc:spChg>
        <pc:picChg chg="mod">
          <ac:chgData name="Paulo Henrique" userId="e0475e60729e7724" providerId="LiveId" clId="{C864F6C4-CC0E-4CCD-AE61-BA0E10D34009}" dt="2019-03-27T15:17:26.257" v="7272" actId="14100"/>
          <ac:picMkLst>
            <pc:docMk/>
            <pc:sldMk cId="2568553819" sldId="369"/>
            <ac:picMk id="10" creationId="{FD8F8F99-0617-44BB-9EEA-A704568B0359}"/>
          </ac:picMkLst>
        </pc:picChg>
      </pc:sldChg>
      <pc:sldChg chg="addSp delSp modSp add">
        <pc:chgData name="Paulo Henrique" userId="e0475e60729e7724" providerId="LiveId" clId="{C864F6C4-CC0E-4CCD-AE61-BA0E10D34009}" dt="2019-03-27T15:19:02.194" v="7292"/>
        <pc:sldMkLst>
          <pc:docMk/>
          <pc:sldMk cId="4137539851" sldId="370"/>
        </pc:sldMkLst>
        <pc:spChg chg="del">
          <ac:chgData name="Paulo Henrique" userId="e0475e60729e7724" providerId="LiveId" clId="{C864F6C4-CC0E-4CCD-AE61-BA0E10D34009}" dt="2019-03-27T15:17:32.748" v="7274" actId="478"/>
          <ac:spMkLst>
            <pc:docMk/>
            <pc:sldMk cId="4137539851" sldId="370"/>
            <ac:spMk id="8" creationId="{54066855-E4D0-4F67-B4DC-23F734B38058}"/>
          </ac:spMkLst>
        </pc:spChg>
        <pc:spChg chg="add del">
          <ac:chgData name="Paulo Henrique" userId="e0475e60729e7724" providerId="LiveId" clId="{C864F6C4-CC0E-4CCD-AE61-BA0E10D34009}" dt="2019-03-27T15:19:01.934" v="7291" actId="478"/>
          <ac:spMkLst>
            <pc:docMk/>
            <pc:sldMk cId="4137539851" sldId="370"/>
            <ac:spMk id="13" creationId="{26025F3E-D608-4087-A385-C5697DCB688C}"/>
          </ac:spMkLst>
        </pc:spChg>
        <pc:spChg chg="mod">
          <ac:chgData name="Paulo Henrique" userId="e0475e60729e7724" providerId="LiveId" clId="{C864F6C4-CC0E-4CCD-AE61-BA0E10D34009}" dt="2019-03-27T15:17:38.794" v="7277" actId="1076"/>
          <ac:spMkLst>
            <pc:docMk/>
            <pc:sldMk cId="4137539851" sldId="370"/>
            <ac:spMk id="14" creationId="{F3CECB67-DBA8-4AD2-8ABD-E1EC3E8EAFF5}"/>
          </ac:spMkLst>
        </pc:spChg>
        <pc:spChg chg="add">
          <ac:chgData name="Paulo Henrique" userId="e0475e60729e7724" providerId="LiveId" clId="{C864F6C4-CC0E-4CCD-AE61-BA0E10D34009}" dt="2019-03-27T15:19:02.194" v="7292"/>
          <ac:spMkLst>
            <pc:docMk/>
            <pc:sldMk cId="4137539851" sldId="370"/>
            <ac:spMk id="15" creationId="{39B9CE9A-B3CA-420C-9FDC-0EEDE896E353}"/>
          </ac:spMkLst>
        </pc:spChg>
        <pc:picChg chg="add del mod">
          <ac:chgData name="Paulo Henrique" userId="e0475e60729e7724" providerId="LiveId" clId="{C864F6C4-CC0E-4CCD-AE61-BA0E10D34009}" dt="2019-03-27T13:13:29.615" v="2318" actId="478"/>
          <ac:picMkLst>
            <pc:docMk/>
            <pc:sldMk cId="4137539851" sldId="370"/>
            <ac:picMk id="7" creationId="{04604295-6646-4B3D-A537-AA2FA9625627}"/>
          </ac:picMkLst>
        </pc:picChg>
        <pc:picChg chg="mod">
          <ac:chgData name="Paulo Henrique" userId="e0475e60729e7724" providerId="LiveId" clId="{C864F6C4-CC0E-4CCD-AE61-BA0E10D34009}" dt="2019-03-27T15:17:36.454" v="7276" actId="14100"/>
          <ac:picMkLst>
            <pc:docMk/>
            <pc:sldMk cId="4137539851" sldId="370"/>
            <ac:picMk id="10" creationId="{FD8F8F99-0617-44BB-9EEA-A704568B0359}"/>
          </ac:picMkLst>
        </pc:picChg>
      </pc:sldChg>
      <pc:sldChg chg="addSp delSp modSp add modAnim">
        <pc:chgData name="Paulo Henrique" userId="e0475e60729e7724" providerId="LiveId" clId="{C864F6C4-CC0E-4CCD-AE61-BA0E10D34009}" dt="2019-03-27T15:18:59.327" v="7290"/>
        <pc:sldMkLst>
          <pc:docMk/>
          <pc:sldMk cId="2688875887" sldId="371"/>
        </pc:sldMkLst>
        <pc:spChg chg="del">
          <ac:chgData name="Paulo Henrique" userId="e0475e60729e7724" providerId="LiveId" clId="{C864F6C4-CC0E-4CCD-AE61-BA0E10D34009}" dt="2019-03-27T15:17:43.174" v="7278" actId="478"/>
          <ac:spMkLst>
            <pc:docMk/>
            <pc:sldMk cId="2688875887" sldId="371"/>
            <ac:spMk id="8" creationId="{54066855-E4D0-4F67-B4DC-23F734B38058}"/>
          </ac:spMkLst>
        </pc:spChg>
        <pc:spChg chg="del">
          <ac:chgData name="Paulo Henrique" userId="e0475e60729e7724" providerId="LiveId" clId="{C864F6C4-CC0E-4CCD-AE61-BA0E10D34009}" dt="2019-03-27T13:15:00.118" v="2334" actId="478"/>
          <ac:spMkLst>
            <pc:docMk/>
            <pc:sldMk cId="2688875887" sldId="371"/>
            <ac:spMk id="14" creationId="{F3CECB67-DBA8-4AD2-8ABD-E1EC3E8EAFF5}"/>
          </ac:spMkLst>
        </pc:spChg>
        <pc:spChg chg="del">
          <ac:chgData name="Paulo Henrique" userId="e0475e60729e7724" providerId="LiveId" clId="{C864F6C4-CC0E-4CCD-AE61-BA0E10D34009}" dt="2019-03-27T13:15:01.285" v="2335" actId="478"/>
          <ac:spMkLst>
            <pc:docMk/>
            <pc:sldMk cId="2688875887" sldId="371"/>
            <ac:spMk id="16" creationId="{81B2E7DF-EDF4-494A-BA12-6CFEED135D22}"/>
          </ac:spMkLst>
        </pc:spChg>
        <pc:spChg chg="add del mod">
          <ac:chgData name="Paulo Henrique" userId="e0475e60729e7724" providerId="LiveId" clId="{C864F6C4-CC0E-4CCD-AE61-BA0E10D34009}" dt="2019-03-27T13:39:17.668" v="2937" actId="478"/>
          <ac:spMkLst>
            <pc:docMk/>
            <pc:sldMk cId="2688875887" sldId="371"/>
            <ac:spMk id="19" creationId="{D30628E2-8094-44F8-ABB5-BBB95CDB5C1A}"/>
          </ac:spMkLst>
        </pc:spChg>
        <pc:spChg chg="add mod">
          <ac:chgData name="Paulo Henrique" userId="e0475e60729e7724" providerId="LiveId" clId="{C864F6C4-CC0E-4CCD-AE61-BA0E10D34009}" dt="2019-03-27T13:58:47.588" v="3976" actId="20577"/>
          <ac:spMkLst>
            <pc:docMk/>
            <pc:sldMk cId="2688875887" sldId="371"/>
            <ac:spMk id="21" creationId="{0BA1E53F-9E25-4E6F-A78D-52474AAB18B4}"/>
          </ac:spMkLst>
        </pc:spChg>
        <pc:spChg chg="add del">
          <ac:chgData name="Paulo Henrique" userId="e0475e60729e7724" providerId="LiveId" clId="{C864F6C4-CC0E-4CCD-AE61-BA0E10D34009}" dt="2019-03-27T15:18:59.068" v="7289" actId="478"/>
          <ac:spMkLst>
            <pc:docMk/>
            <pc:sldMk cId="2688875887" sldId="371"/>
            <ac:spMk id="22" creationId="{A0B76F09-D6A4-4084-B030-8C9E6E829958}"/>
          </ac:spMkLst>
        </pc:spChg>
        <pc:spChg chg="add">
          <ac:chgData name="Paulo Henrique" userId="e0475e60729e7724" providerId="LiveId" clId="{C864F6C4-CC0E-4CCD-AE61-BA0E10D34009}" dt="2019-03-27T15:18:59.327" v="7290"/>
          <ac:spMkLst>
            <pc:docMk/>
            <pc:sldMk cId="2688875887" sldId="371"/>
            <ac:spMk id="23" creationId="{F829019E-A98F-4362-9664-B48EA35A81C2}"/>
          </ac:spMkLst>
        </pc:spChg>
        <pc:picChg chg="del mod">
          <ac:chgData name="Paulo Henrique" userId="e0475e60729e7724" providerId="LiveId" clId="{C864F6C4-CC0E-4CCD-AE61-BA0E10D34009}" dt="2019-03-27T13:13:32.885" v="2320" actId="478"/>
          <ac:picMkLst>
            <pc:docMk/>
            <pc:sldMk cId="2688875887" sldId="371"/>
            <ac:picMk id="7" creationId="{04604295-6646-4B3D-A537-AA2FA9625627}"/>
          </ac:picMkLst>
        </pc:picChg>
        <pc:picChg chg="del">
          <ac:chgData name="Paulo Henrique" userId="e0475e60729e7724" providerId="LiveId" clId="{C864F6C4-CC0E-4CCD-AE61-BA0E10D34009}" dt="2019-03-27T13:14:58.655" v="2333" actId="478"/>
          <ac:picMkLst>
            <pc:docMk/>
            <pc:sldMk cId="2688875887" sldId="371"/>
            <ac:picMk id="10" creationId="{FD8F8F99-0617-44BB-9EEA-A704568B0359}"/>
          </ac:picMkLst>
        </pc:picChg>
        <pc:picChg chg="add del mod">
          <ac:chgData name="Paulo Henrique" userId="e0475e60729e7724" providerId="LiveId" clId="{C864F6C4-CC0E-4CCD-AE61-BA0E10D34009}" dt="2019-03-27T13:13:44.589" v="2322" actId="478"/>
          <ac:picMkLst>
            <pc:docMk/>
            <pc:sldMk cId="2688875887" sldId="371"/>
            <ac:picMk id="11" creationId="{D0C8BFAE-79DC-4E6D-969F-0DA87EDC8B95}"/>
          </ac:picMkLst>
        </pc:picChg>
        <pc:picChg chg="add del">
          <ac:chgData name="Paulo Henrique" userId="e0475e60729e7724" providerId="LiveId" clId="{C864F6C4-CC0E-4CCD-AE61-BA0E10D34009}" dt="2019-03-27T13:13:47.636" v="2324" actId="478"/>
          <ac:picMkLst>
            <pc:docMk/>
            <pc:sldMk cId="2688875887" sldId="371"/>
            <ac:picMk id="12" creationId="{ABEB1B21-893B-4186-AA91-07F76E1619E0}"/>
          </ac:picMkLst>
        </pc:picChg>
        <pc:picChg chg="add del mod">
          <ac:chgData name="Paulo Henrique" userId="e0475e60729e7724" providerId="LiveId" clId="{C864F6C4-CC0E-4CCD-AE61-BA0E10D34009}" dt="2019-03-27T13:14:17.835" v="2330" actId="478"/>
          <ac:picMkLst>
            <pc:docMk/>
            <pc:sldMk cId="2688875887" sldId="371"/>
            <ac:picMk id="15" creationId="{57A99070-1EDE-446C-9696-F52F33667FCA}"/>
          </ac:picMkLst>
        </pc:picChg>
        <pc:picChg chg="add del mod">
          <ac:chgData name="Paulo Henrique" userId="e0475e60729e7724" providerId="LiveId" clId="{C864F6C4-CC0E-4CCD-AE61-BA0E10D34009}" dt="2019-03-27T13:23:02.088" v="2440"/>
          <ac:picMkLst>
            <pc:docMk/>
            <pc:sldMk cId="2688875887" sldId="371"/>
            <ac:picMk id="18" creationId="{3C23A275-D58A-4992-ACD1-7D79E3307E10}"/>
          </ac:picMkLst>
        </pc:picChg>
        <pc:picChg chg="add del mod">
          <ac:chgData name="Paulo Henrique" userId="e0475e60729e7724" providerId="LiveId" clId="{C864F6C4-CC0E-4CCD-AE61-BA0E10D34009}" dt="2019-03-27T13:39:17.668" v="2937" actId="478"/>
          <ac:picMkLst>
            <pc:docMk/>
            <pc:sldMk cId="2688875887" sldId="371"/>
            <ac:picMk id="20" creationId="{3183F5DE-4988-4B47-95A6-15A77539262E}"/>
          </ac:picMkLst>
        </pc:picChg>
      </pc:sldChg>
      <pc:sldChg chg="addSp delSp modSp add">
        <pc:chgData name="Paulo Henrique" userId="e0475e60729e7724" providerId="LiveId" clId="{C864F6C4-CC0E-4CCD-AE61-BA0E10D34009}" dt="2019-03-27T15:18:46.057" v="7286" actId="20577"/>
        <pc:sldMkLst>
          <pc:docMk/>
          <pc:sldMk cId="1593454674" sldId="372"/>
        </pc:sldMkLst>
        <pc:spChg chg="del">
          <ac:chgData name="Paulo Henrique" userId="e0475e60729e7724" providerId="LiveId" clId="{C864F6C4-CC0E-4CCD-AE61-BA0E10D34009}" dt="2019-03-27T15:18:12.019" v="7283" actId="478"/>
          <ac:spMkLst>
            <pc:docMk/>
            <pc:sldMk cId="1593454674" sldId="372"/>
            <ac:spMk id="8" creationId="{54066855-E4D0-4F67-B4DC-23F734B38058}"/>
          </ac:spMkLst>
        </pc:spChg>
        <pc:spChg chg="mod">
          <ac:chgData name="Paulo Henrique" userId="e0475e60729e7724" providerId="LiveId" clId="{C864F6C4-CC0E-4CCD-AE61-BA0E10D34009}" dt="2019-03-27T13:28:48.818" v="2579" actId="14100"/>
          <ac:spMkLst>
            <pc:docMk/>
            <pc:sldMk cId="1593454674" sldId="372"/>
            <ac:spMk id="19" creationId="{D30628E2-8094-44F8-ABB5-BBB95CDB5C1A}"/>
          </ac:spMkLst>
        </pc:spChg>
        <pc:spChg chg="add mod">
          <ac:chgData name="Paulo Henrique" userId="e0475e60729e7724" providerId="LiveId" clId="{C864F6C4-CC0E-4CCD-AE61-BA0E10D34009}" dt="2019-03-27T15:18:46.057" v="7286" actId="20577"/>
          <ac:spMkLst>
            <pc:docMk/>
            <pc:sldMk cId="1593454674" sldId="372"/>
            <ac:spMk id="22" creationId="{C6943DC2-A6E9-4F84-947C-1D6377574579}"/>
          </ac:spMkLst>
        </pc:spChg>
        <pc:picChg chg="add del mod">
          <ac:chgData name="Paulo Henrique" userId="e0475e60729e7724" providerId="LiveId" clId="{C864F6C4-CC0E-4CCD-AE61-BA0E10D34009}" dt="2019-03-27T13:25:33.735" v="2454" actId="478"/>
          <ac:picMkLst>
            <pc:docMk/>
            <pc:sldMk cId="1593454674" sldId="372"/>
            <ac:picMk id="7" creationId="{CC72E0CF-DD17-475A-89EC-1A9023E3957D}"/>
          </ac:picMkLst>
        </pc:picChg>
        <pc:picChg chg="add del mod">
          <ac:chgData name="Paulo Henrique" userId="e0475e60729e7724" providerId="LiveId" clId="{C864F6C4-CC0E-4CCD-AE61-BA0E10D34009}" dt="2019-03-27T13:25:48.438" v="2456" actId="478"/>
          <ac:picMkLst>
            <pc:docMk/>
            <pc:sldMk cId="1593454674" sldId="372"/>
            <ac:picMk id="11" creationId="{640273FA-6824-4274-8827-E89D330AD580}"/>
          </ac:picMkLst>
        </pc:picChg>
        <pc:picChg chg="add del mod">
          <ac:chgData name="Paulo Henrique" userId="e0475e60729e7724" providerId="LiveId" clId="{C864F6C4-CC0E-4CCD-AE61-BA0E10D34009}" dt="2019-03-27T13:25:55.125" v="2458" actId="478"/>
          <ac:picMkLst>
            <pc:docMk/>
            <pc:sldMk cId="1593454674" sldId="372"/>
            <ac:picMk id="13" creationId="{D69F6379-3D2C-4A08-9B72-448FF836C588}"/>
          </ac:picMkLst>
        </pc:picChg>
        <pc:picChg chg="add mod">
          <ac:chgData name="Paulo Henrique" userId="e0475e60729e7724" providerId="LiveId" clId="{C864F6C4-CC0E-4CCD-AE61-BA0E10D34009}" dt="2019-03-27T13:26:13.338" v="2462" actId="14100"/>
          <ac:picMkLst>
            <pc:docMk/>
            <pc:sldMk cId="1593454674" sldId="372"/>
            <ac:picMk id="15" creationId="{B04EEBD7-4DCE-4C46-8EC3-BA943149EB58}"/>
          </ac:picMkLst>
        </pc:picChg>
        <pc:picChg chg="add del mod">
          <ac:chgData name="Paulo Henrique" userId="e0475e60729e7724" providerId="LiveId" clId="{C864F6C4-CC0E-4CCD-AE61-BA0E10D34009}" dt="2019-03-27T13:27:51.445" v="2561" actId="478"/>
          <ac:picMkLst>
            <pc:docMk/>
            <pc:sldMk cId="1593454674" sldId="372"/>
            <ac:picMk id="17" creationId="{7D57A7A9-5144-4221-BC60-951714D1E69C}"/>
          </ac:picMkLst>
        </pc:picChg>
        <pc:picChg chg="add del mod modCrop">
          <ac:chgData name="Paulo Henrique" userId="e0475e60729e7724" providerId="LiveId" clId="{C864F6C4-CC0E-4CCD-AE61-BA0E10D34009}" dt="2019-03-27T13:28:33.497" v="2576" actId="478"/>
          <ac:picMkLst>
            <pc:docMk/>
            <pc:sldMk cId="1593454674" sldId="372"/>
            <ac:picMk id="21" creationId="{BB28E042-CDA5-4D81-A970-9EDEA63A39EA}"/>
          </ac:picMkLst>
        </pc:picChg>
      </pc:sldChg>
      <pc:sldChg chg="addSp delSp modSp add">
        <pc:chgData name="Paulo Henrique" userId="e0475e60729e7724" providerId="LiveId" clId="{C864F6C4-CC0E-4CCD-AE61-BA0E10D34009}" dt="2019-03-27T15:19:38.357" v="7306"/>
        <pc:sldMkLst>
          <pc:docMk/>
          <pc:sldMk cId="3505824665" sldId="373"/>
        </pc:sldMkLst>
        <pc:spChg chg="del">
          <ac:chgData name="Paulo Henrique" userId="e0475e60729e7724" providerId="LiveId" clId="{C864F6C4-CC0E-4CCD-AE61-BA0E10D34009}" dt="2019-03-27T15:19:37.937" v="7305" actId="478"/>
          <ac:spMkLst>
            <pc:docMk/>
            <pc:sldMk cId="3505824665" sldId="373"/>
            <ac:spMk id="8" creationId="{54066855-E4D0-4F67-B4DC-23F734B38058}"/>
          </ac:spMkLst>
        </pc:spChg>
        <pc:spChg chg="add">
          <ac:chgData name="Paulo Henrique" userId="e0475e60729e7724" providerId="LiveId" clId="{C864F6C4-CC0E-4CCD-AE61-BA0E10D34009}" dt="2019-03-27T15:19:38.357" v="7306"/>
          <ac:spMkLst>
            <pc:docMk/>
            <pc:sldMk cId="3505824665" sldId="373"/>
            <ac:spMk id="12" creationId="{A2C715C3-02E2-4BBA-9510-29E8B28B3E86}"/>
          </ac:spMkLst>
        </pc:spChg>
        <pc:spChg chg="mod">
          <ac:chgData name="Paulo Henrique" userId="e0475e60729e7724" providerId="LiveId" clId="{C864F6C4-CC0E-4CCD-AE61-BA0E10D34009}" dt="2019-03-27T13:34:44.868" v="2813" actId="6549"/>
          <ac:spMkLst>
            <pc:docMk/>
            <pc:sldMk cId="3505824665" sldId="373"/>
            <ac:spMk id="19" creationId="{D30628E2-8094-44F8-ABB5-BBB95CDB5C1A}"/>
          </ac:spMkLst>
        </pc:spChg>
      </pc:sldChg>
      <pc:sldChg chg="addSp delSp modSp add">
        <pc:chgData name="Paulo Henrique" userId="e0475e60729e7724" providerId="LiveId" clId="{C864F6C4-CC0E-4CCD-AE61-BA0E10D34009}" dt="2019-03-27T15:20:19.964" v="7319" actId="1035"/>
        <pc:sldMkLst>
          <pc:docMk/>
          <pc:sldMk cId="2043507683" sldId="375"/>
        </pc:sldMkLst>
        <pc:spChg chg="add del">
          <ac:chgData name="Paulo Henrique" userId="e0475e60729e7724" providerId="LiveId" clId="{C864F6C4-CC0E-4CCD-AE61-BA0E10D34009}" dt="2019-03-27T15:20:12.494" v="7310"/>
          <ac:spMkLst>
            <pc:docMk/>
            <pc:sldMk cId="2043507683" sldId="375"/>
            <ac:spMk id="7" creationId="{04A2664E-CD0E-4E96-AE37-BB2C260AF5A7}"/>
          </ac:spMkLst>
        </pc:spChg>
        <pc:spChg chg="del">
          <ac:chgData name="Paulo Henrique" userId="e0475e60729e7724" providerId="LiveId" clId="{C864F6C4-CC0E-4CCD-AE61-BA0E10D34009}" dt="2019-03-27T15:20:10.664" v="7308" actId="478"/>
          <ac:spMkLst>
            <pc:docMk/>
            <pc:sldMk cId="2043507683" sldId="375"/>
            <ac:spMk id="8" creationId="{54066855-E4D0-4F67-B4DC-23F734B38058}"/>
          </ac:spMkLst>
        </pc:spChg>
        <pc:spChg chg="add mod">
          <ac:chgData name="Paulo Henrique" userId="e0475e60729e7724" providerId="LiveId" clId="{C864F6C4-CC0E-4CCD-AE61-BA0E10D34009}" dt="2019-03-27T15:20:19.964" v="7319" actId="1035"/>
          <ac:spMkLst>
            <pc:docMk/>
            <pc:sldMk cId="2043507683" sldId="375"/>
            <ac:spMk id="13" creationId="{41A6E69D-E90E-41FD-909F-D25F8CD2C976}"/>
          </ac:spMkLst>
        </pc:spChg>
      </pc:sldChg>
      <pc:sldChg chg="addSp delSp add">
        <pc:chgData name="Paulo Henrique" userId="e0475e60729e7724" providerId="LiveId" clId="{C864F6C4-CC0E-4CCD-AE61-BA0E10D34009}" dt="2019-03-27T15:18:55.834" v="7288"/>
        <pc:sldMkLst>
          <pc:docMk/>
          <pc:sldMk cId="2931061881" sldId="376"/>
        </pc:sldMkLst>
        <pc:spChg chg="del">
          <ac:chgData name="Paulo Henrique" userId="e0475e60729e7724" providerId="LiveId" clId="{C864F6C4-CC0E-4CCD-AE61-BA0E10D34009}" dt="2019-03-27T15:17:58.448" v="7281" actId="478"/>
          <ac:spMkLst>
            <pc:docMk/>
            <pc:sldMk cId="2931061881" sldId="376"/>
            <ac:spMk id="8" creationId="{54066855-E4D0-4F67-B4DC-23F734B38058}"/>
          </ac:spMkLst>
        </pc:spChg>
        <pc:spChg chg="add del">
          <ac:chgData name="Paulo Henrique" userId="e0475e60729e7724" providerId="LiveId" clId="{C864F6C4-CC0E-4CCD-AE61-BA0E10D34009}" dt="2019-03-27T15:18:54.926" v="7287" actId="478"/>
          <ac:spMkLst>
            <pc:docMk/>
            <pc:sldMk cId="2931061881" sldId="376"/>
            <ac:spMk id="10" creationId="{DA2446F9-BF11-4990-BB58-53CF9EB6C142}"/>
          </ac:spMkLst>
        </pc:spChg>
        <pc:spChg chg="add">
          <ac:chgData name="Paulo Henrique" userId="e0475e60729e7724" providerId="LiveId" clId="{C864F6C4-CC0E-4CCD-AE61-BA0E10D34009}" dt="2019-03-27T15:18:55.834" v="7288"/>
          <ac:spMkLst>
            <pc:docMk/>
            <pc:sldMk cId="2931061881" sldId="376"/>
            <ac:spMk id="11" creationId="{D9487FFE-0758-4AF9-B5C3-ADCFAFD98709}"/>
          </ac:spMkLst>
        </pc:spChg>
      </pc:sldChg>
      <pc:sldChg chg="modSp add">
        <pc:chgData name="Paulo Henrique" userId="e0475e60729e7724" providerId="LiveId" clId="{C864F6C4-CC0E-4CCD-AE61-BA0E10D34009}" dt="2019-03-27T13:54:15.658" v="3828" actId="6549"/>
        <pc:sldMkLst>
          <pc:docMk/>
          <pc:sldMk cId="4101686111" sldId="377"/>
        </pc:sldMkLst>
        <pc:spChg chg="mod">
          <ac:chgData name="Paulo Henrique" userId="e0475e60729e7724" providerId="LiveId" clId="{C864F6C4-CC0E-4CCD-AE61-BA0E10D34009}" dt="2019-03-27T13:54:15.658" v="3828" actId="6549"/>
          <ac:spMkLst>
            <pc:docMk/>
            <pc:sldMk cId="4101686111" sldId="377"/>
            <ac:spMk id="11" creationId="{D5E2AD8B-9888-4ACB-AF94-8477E5F4AEE9}"/>
          </ac:spMkLst>
        </pc:spChg>
      </pc:sldChg>
      <pc:sldChg chg="addSp delSp modSp add ord">
        <pc:chgData name="Paulo Henrique" userId="e0475e60729e7724" providerId="LiveId" clId="{C864F6C4-CC0E-4CCD-AE61-BA0E10D34009}" dt="2019-03-27T15:20:23.387" v="7321"/>
        <pc:sldMkLst>
          <pc:docMk/>
          <pc:sldMk cId="2157607880" sldId="378"/>
        </pc:sldMkLst>
        <pc:spChg chg="del">
          <ac:chgData name="Paulo Henrique" userId="e0475e60729e7724" providerId="LiveId" clId="{C864F6C4-CC0E-4CCD-AE61-BA0E10D34009}" dt="2019-03-27T13:59:48.697" v="3978" actId="478"/>
          <ac:spMkLst>
            <pc:docMk/>
            <pc:sldMk cId="2157607880" sldId="378"/>
            <ac:spMk id="8" creationId="{54066855-E4D0-4F67-B4DC-23F734B38058}"/>
          </ac:spMkLst>
        </pc:spChg>
        <pc:spChg chg="add del mod">
          <ac:chgData name="Paulo Henrique" userId="e0475e60729e7724" providerId="LiveId" clId="{C864F6C4-CC0E-4CCD-AE61-BA0E10D34009}" dt="2019-03-27T15:20:23.137" v="7320" actId="478"/>
          <ac:spMkLst>
            <pc:docMk/>
            <pc:sldMk cId="2157607880" sldId="378"/>
            <ac:spMk id="10" creationId="{45E36EB6-F2C5-43C8-B9F0-6FC1DFEFAB7E}"/>
          </ac:spMkLst>
        </pc:spChg>
        <pc:spChg chg="add">
          <ac:chgData name="Paulo Henrique" userId="e0475e60729e7724" providerId="LiveId" clId="{C864F6C4-CC0E-4CCD-AE61-BA0E10D34009}" dt="2019-03-27T15:20:23.387" v="7321"/>
          <ac:spMkLst>
            <pc:docMk/>
            <pc:sldMk cId="2157607880" sldId="378"/>
            <ac:spMk id="11" creationId="{F92A3E60-1B41-47B4-904B-E025884841F9}"/>
          </ac:spMkLst>
        </pc:spChg>
        <pc:spChg chg="mod">
          <ac:chgData name="Paulo Henrique" userId="e0475e60729e7724" providerId="LiveId" clId="{C864F6C4-CC0E-4CCD-AE61-BA0E10D34009}" dt="2019-03-27T13:59:58.835" v="4003" actId="1036"/>
          <ac:spMkLst>
            <pc:docMk/>
            <pc:sldMk cId="2157607880" sldId="378"/>
            <ac:spMk id="21" creationId="{0BA1E53F-9E25-4E6F-A78D-52474AAB18B4}"/>
          </ac:spMkLst>
        </pc:spChg>
      </pc:sldChg>
      <pc:sldChg chg="addSp delSp modSp add">
        <pc:chgData name="Paulo Henrique" userId="e0475e60729e7724" providerId="LiveId" clId="{C864F6C4-CC0E-4CCD-AE61-BA0E10D34009}" dt="2019-03-27T15:20:43.134" v="7328" actId="1076"/>
        <pc:sldMkLst>
          <pc:docMk/>
          <pc:sldMk cId="1713084268" sldId="380"/>
        </pc:sldMkLst>
        <pc:spChg chg="mod">
          <ac:chgData name="Paulo Henrique" userId="e0475e60729e7724" providerId="LiveId" clId="{C864F6C4-CC0E-4CCD-AE61-BA0E10D34009}" dt="2019-03-27T15:20:39.284" v="7326" actId="1076"/>
          <ac:spMkLst>
            <pc:docMk/>
            <pc:sldMk cId="1713084268" sldId="380"/>
            <ac:spMk id="2" creationId="{B22A27E4-D533-4597-BFDC-E59E2D717477}"/>
          </ac:spMkLst>
        </pc:spChg>
        <pc:spChg chg="del">
          <ac:chgData name="Paulo Henrique" userId="e0475e60729e7724" providerId="LiveId" clId="{C864F6C4-CC0E-4CCD-AE61-BA0E10D34009}" dt="2019-03-27T14:03:20.458" v="4046" actId="478"/>
          <ac:spMkLst>
            <pc:docMk/>
            <pc:sldMk cId="1713084268" sldId="380"/>
            <ac:spMk id="6" creationId="{41C9CF83-C0CA-4CA7-A668-DF231FFCC1E7}"/>
          </ac:spMkLst>
        </pc:spChg>
        <pc:spChg chg="del">
          <ac:chgData name="Paulo Henrique" userId="e0475e60729e7724" providerId="LiveId" clId="{C864F6C4-CC0E-4CCD-AE61-BA0E10D34009}" dt="2019-03-27T15:20:33.104" v="7322" actId="478"/>
          <ac:spMkLst>
            <pc:docMk/>
            <pc:sldMk cId="1713084268" sldId="380"/>
            <ac:spMk id="8" creationId="{54066855-E4D0-4F67-B4DC-23F734B38058}"/>
          </ac:spMkLst>
        </pc:spChg>
        <pc:spChg chg="add mod">
          <ac:chgData name="Paulo Henrique" userId="e0475e60729e7724" providerId="LiveId" clId="{C864F6C4-CC0E-4CCD-AE61-BA0E10D34009}" dt="2019-03-27T15:20:43.134" v="7328" actId="1076"/>
          <ac:spMkLst>
            <pc:docMk/>
            <pc:sldMk cId="1713084268" sldId="380"/>
            <ac:spMk id="12" creationId="{C0C3AC8F-4C29-4FE5-BD08-70DC96E4D64E}"/>
          </ac:spMkLst>
        </pc:spChg>
        <pc:spChg chg="add">
          <ac:chgData name="Paulo Henrique" userId="e0475e60729e7724" providerId="LiveId" clId="{C864F6C4-CC0E-4CCD-AE61-BA0E10D34009}" dt="2019-03-27T15:20:33.472" v="7323"/>
          <ac:spMkLst>
            <pc:docMk/>
            <pc:sldMk cId="1713084268" sldId="380"/>
            <ac:spMk id="13" creationId="{DBC34F9E-43DD-43BC-B14C-F7FDA8A3390C}"/>
          </ac:spMkLst>
        </pc:spChg>
        <pc:cxnChg chg="del">
          <ac:chgData name="Paulo Henrique" userId="e0475e60729e7724" providerId="LiveId" clId="{C864F6C4-CC0E-4CCD-AE61-BA0E10D34009}" dt="2019-03-27T14:03:21.485" v="4047" actId="478"/>
          <ac:cxnSpMkLst>
            <pc:docMk/>
            <pc:sldMk cId="1713084268" sldId="380"/>
            <ac:cxnSpMk id="10" creationId="{3518423E-6A11-4C1C-8A1B-3B628D6EB367}"/>
          </ac:cxnSpMkLst>
        </pc:cxnChg>
      </pc:sldChg>
      <pc:sldChg chg="modSp add">
        <pc:chgData name="Paulo Henrique" userId="e0475e60729e7724" providerId="LiveId" clId="{C864F6C4-CC0E-4CCD-AE61-BA0E10D34009}" dt="2019-03-27T14:07:13.627" v="4212" actId="6549"/>
        <pc:sldMkLst>
          <pc:docMk/>
          <pc:sldMk cId="3371953076" sldId="381"/>
        </pc:sldMkLst>
        <pc:spChg chg="mod">
          <ac:chgData name="Paulo Henrique" userId="e0475e60729e7724" providerId="LiveId" clId="{C864F6C4-CC0E-4CCD-AE61-BA0E10D34009}" dt="2019-03-27T14:07:13.627" v="4212" actId="6549"/>
          <ac:spMkLst>
            <pc:docMk/>
            <pc:sldMk cId="3371953076" sldId="381"/>
            <ac:spMk id="11" creationId="{D5E2AD8B-9888-4ACB-AF94-8477E5F4AEE9}"/>
          </ac:spMkLst>
        </pc:spChg>
      </pc:sldChg>
      <pc:sldChg chg="addSp delSp modSp add modAnim">
        <pc:chgData name="Paulo Henrique" userId="e0475e60729e7724" providerId="LiveId" clId="{C864F6C4-CC0E-4CCD-AE61-BA0E10D34009}" dt="2019-03-27T14:35:31.784" v="5316" actId="20577"/>
        <pc:sldMkLst>
          <pc:docMk/>
          <pc:sldMk cId="1752538203" sldId="382"/>
        </pc:sldMkLst>
        <pc:spChg chg="mod">
          <ac:chgData name="Paulo Henrique" userId="e0475e60729e7724" providerId="LiveId" clId="{C864F6C4-CC0E-4CCD-AE61-BA0E10D34009}" dt="2019-03-27T14:29:47.209" v="4808" actId="6549"/>
          <ac:spMkLst>
            <pc:docMk/>
            <pc:sldMk cId="1752538203" sldId="382"/>
            <ac:spMk id="4" creationId="{37723B00-1A84-4697-9386-CEEDB9C0B55A}"/>
          </ac:spMkLst>
        </pc:spChg>
        <pc:spChg chg="add del mod">
          <ac:chgData name="Paulo Henrique" userId="e0475e60729e7724" providerId="LiveId" clId="{C864F6C4-CC0E-4CCD-AE61-BA0E10D34009}" dt="2019-03-27T14:30:06.708" v="4810" actId="478"/>
          <ac:spMkLst>
            <pc:docMk/>
            <pc:sldMk cId="1752538203" sldId="382"/>
            <ac:spMk id="6" creationId="{81824F79-0B35-403F-9EFE-B7DB3FF82213}"/>
          </ac:spMkLst>
        </pc:spChg>
        <pc:spChg chg="add del mod">
          <ac:chgData name="Paulo Henrique" userId="e0475e60729e7724" providerId="LiveId" clId="{C864F6C4-CC0E-4CCD-AE61-BA0E10D34009}" dt="2019-03-27T14:30:06.708" v="4810" actId="478"/>
          <ac:spMkLst>
            <pc:docMk/>
            <pc:sldMk cId="1752538203" sldId="382"/>
            <ac:spMk id="7" creationId="{685F5102-066F-4A66-945A-7A3BD34EE3F2}"/>
          </ac:spMkLst>
        </pc:spChg>
        <pc:spChg chg="del mod">
          <ac:chgData name="Paulo Henrique" userId="e0475e60729e7724" providerId="LiveId" clId="{C864F6C4-CC0E-4CCD-AE61-BA0E10D34009}" dt="2019-03-27T14:30:23.868" v="4822" actId="478"/>
          <ac:spMkLst>
            <pc:docMk/>
            <pc:sldMk cId="1752538203" sldId="382"/>
            <ac:spMk id="8" creationId="{54066855-E4D0-4F67-B4DC-23F734B38058}"/>
          </ac:spMkLst>
        </pc:spChg>
        <pc:spChg chg="add del mod">
          <ac:chgData name="Paulo Henrique" userId="e0475e60729e7724" providerId="LiveId" clId="{C864F6C4-CC0E-4CCD-AE61-BA0E10D34009}" dt="2019-03-27T14:30:06.708" v="4810" actId="478"/>
          <ac:spMkLst>
            <pc:docMk/>
            <pc:sldMk cId="1752538203" sldId="382"/>
            <ac:spMk id="11" creationId="{CFDEBB20-DF8F-48AB-A59F-074EED4DFC51}"/>
          </ac:spMkLst>
        </pc:spChg>
        <pc:spChg chg="del">
          <ac:chgData name="Paulo Henrique" userId="e0475e60729e7724" providerId="LiveId" clId="{C864F6C4-CC0E-4CCD-AE61-BA0E10D34009}" dt="2019-03-27T14:09:02.445" v="4214" actId="478"/>
          <ac:spMkLst>
            <pc:docMk/>
            <pc:sldMk cId="1752538203" sldId="382"/>
            <ac:spMk id="12" creationId="{C0C3AC8F-4C29-4FE5-BD08-70DC96E4D64E}"/>
          </ac:spMkLst>
        </pc:spChg>
        <pc:spChg chg="add mod">
          <ac:chgData name="Paulo Henrique" userId="e0475e60729e7724" providerId="LiveId" clId="{C864F6C4-CC0E-4CCD-AE61-BA0E10D34009}" dt="2019-03-27T14:35:31.784" v="5316" actId="20577"/>
          <ac:spMkLst>
            <pc:docMk/>
            <pc:sldMk cId="1752538203" sldId="382"/>
            <ac:spMk id="14" creationId="{76F0B83F-D36D-4589-9DFA-06280CA2BDEE}"/>
          </ac:spMkLst>
        </pc:spChg>
        <pc:picChg chg="del">
          <ac:chgData name="Paulo Henrique" userId="e0475e60729e7724" providerId="LiveId" clId="{C864F6C4-CC0E-4CCD-AE61-BA0E10D34009}" dt="2019-03-27T14:09:02.445" v="4214" actId="478"/>
          <ac:picMkLst>
            <pc:docMk/>
            <pc:sldMk cId="1752538203" sldId="382"/>
            <ac:picMk id="20" creationId="{3183F5DE-4988-4B47-95A6-15A77539262E}"/>
          </ac:picMkLst>
        </pc:picChg>
        <pc:picChg chg="del">
          <ac:chgData name="Paulo Henrique" userId="e0475e60729e7724" providerId="LiveId" clId="{C864F6C4-CC0E-4CCD-AE61-BA0E10D34009}" dt="2019-03-27T14:09:02.445" v="4214" actId="478"/>
          <ac:picMkLst>
            <pc:docMk/>
            <pc:sldMk cId="1752538203" sldId="382"/>
            <ac:picMk id="21" creationId="{BB28E042-CDA5-4D81-A970-9EDEA63A39EA}"/>
          </ac:picMkLst>
        </pc:picChg>
      </pc:sldChg>
      <pc:sldChg chg="delSp modSp add modAnim">
        <pc:chgData name="Paulo Henrique" userId="e0475e60729e7724" providerId="LiveId" clId="{C864F6C4-CC0E-4CCD-AE61-BA0E10D34009}" dt="2019-03-27T15:23:33.034" v="7448"/>
        <pc:sldMkLst>
          <pc:docMk/>
          <pc:sldMk cId="1364831492" sldId="389"/>
        </pc:sldMkLst>
        <pc:spChg chg="mod">
          <ac:chgData name="Paulo Henrique" userId="e0475e60729e7724" providerId="LiveId" clId="{C864F6C4-CC0E-4CCD-AE61-BA0E10D34009}" dt="2019-03-27T15:22:08.197" v="7399" actId="20577"/>
          <ac:spMkLst>
            <pc:docMk/>
            <pc:sldMk cId="1364831492" sldId="389"/>
            <ac:spMk id="4" creationId="{37723B00-1A84-4697-9386-CEEDB9C0B55A}"/>
          </ac:spMkLst>
        </pc:spChg>
        <pc:spChg chg="del">
          <ac:chgData name="Paulo Henrique" userId="e0475e60729e7724" providerId="LiveId" clId="{C864F6C4-CC0E-4CCD-AE61-BA0E10D34009}" dt="2019-03-27T15:23:09.214" v="7439" actId="478"/>
          <ac:spMkLst>
            <pc:docMk/>
            <pc:sldMk cId="1364831492" sldId="389"/>
            <ac:spMk id="6" creationId="{81824F79-0B35-403F-9EFE-B7DB3FF82213}"/>
          </ac:spMkLst>
        </pc:spChg>
        <pc:spChg chg="mod">
          <ac:chgData name="Paulo Henrique" userId="e0475e60729e7724" providerId="LiveId" clId="{C864F6C4-CC0E-4CCD-AE61-BA0E10D34009}" dt="2019-03-27T15:23:16.778" v="7442" actId="1076"/>
          <ac:spMkLst>
            <pc:docMk/>
            <pc:sldMk cId="1364831492" sldId="389"/>
            <ac:spMk id="7" creationId="{685F5102-066F-4A66-945A-7A3BD34EE3F2}"/>
          </ac:spMkLst>
        </pc:spChg>
        <pc:spChg chg="mod">
          <ac:chgData name="Paulo Henrique" userId="e0475e60729e7724" providerId="LiveId" clId="{C864F6C4-CC0E-4CCD-AE61-BA0E10D34009}" dt="2019-03-27T15:23:20.544" v="7446" actId="20577"/>
          <ac:spMkLst>
            <pc:docMk/>
            <pc:sldMk cId="1364831492" sldId="389"/>
            <ac:spMk id="8" creationId="{54066855-E4D0-4F67-B4DC-23F734B38058}"/>
          </ac:spMkLst>
        </pc:spChg>
        <pc:spChg chg="del">
          <ac:chgData name="Paulo Henrique" userId="e0475e60729e7724" providerId="LiveId" clId="{C864F6C4-CC0E-4CCD-AE61-BA0E10D34009}" dt="2019-03-27T15:23:06.484" v="7438" actId="478"/>
          <ac:spMkLst>
            <pc:docMk/>
            <pc:sldMk cId="1364831492" sldId="389"/>
            <ac:spMk id="11" creationId="{CFDEBB20-DF8F-48AB-A59F-074EED4DFC51}"/>
          </ac:spMkLst>
        </pc:spChg>
      </pc:sldChg>
      <pc:sldChg chg="addSp delSp modSp add modAnim">
        <pc:chgData name="Paulo Henrique" userId="e0475e60729e7724" providerId="LiveId" clId="{C864F6C4-CC0E-4CCD-AE61-BA0E10D34009}" dt="2019-03-27T15:13:14.527" v="7229" actId="6549"/>
        <pc:sldMkLst>
          <pc:docMk/>
          <pc:sldMk cId="791215503" sldId="390"/>
        </pc:sldMkLst>
        <pc:spChg chg="del mod">
          <ac:chgData name="Paulo Henrique" userId="e0475e60729e7724" providerId="LiveId" clId="{C864F6C4-CC0E-4CCD-AE61-BA0E10D34009}" dt="2019-03-27T15:13:10.734" v="7227" actId="478"/>
          <ac:spMkLst>
            <pc:docMk/>
            <pc:sldMk cId="791215503" sldId="390"/>
            <ac:spMk id="8" creationId="{54066855-E4D0-4F67-B4DC-23F734B38058}"/>
          </ac:spMkLst>
        </pc:spChg>
        <pc:spChg chg="add mod">
          <ac:chgData name="Paulo Henrique" userId="e0475e60729e7724" providerId="LiveId" clId="{C864F6C4-CC0E-4CCD-AE61-BA0E10D34009}" dt="2019-03-27T14:40:57.494" v="5721" actId="20577"/>
          <ac:spMkLst>
            <pc:docMk/>
            <pc:sldMk cId="791215503" sldId="390"/>
            <ac:spMk id="10" creationId="{8306E35E-2A3B-4B74-80F1-272C6BBE36BA}"/>
          </ac:spMkLst>
        </pc:spChg>
        <pc:spChg chg="add mod">
          <ac:chgData name="Paulo Henrique" userId="e0475e60729e7724" providerId="LiveId" clId="{C864F6C4-CC0E-4CCD-AE61-BA0E10D34009}" dt="2019-03-27T15:13:14.527" v="7229" actId="6549"/>
          <ac:spMkLst>
            <pc:docMk/>
            <pc:sldMk cId="791215503" sldId="390"/>
            <ac:spMk id="11" creationId="{9D977AF8-D590-40DF-AF97-4362A125B09F}"/>
          </ac:spMkLst>
        </pc:spChg>
        <pc:picChg chg="add del mod modCrop">
          <ac:chgData name="Paulo Henrique" userId="e0475e60729e7724" providerId="LiveId" clId="{C864F6C4-CC0E-4CCD-AE61-BA0E10D34009}" dt="2019-03-27T14:43:48.444" v="5731" actId="478"/>
          <ac:picMkLst>
            <pc:docMk/>
            <pc:sldMk cId="791215503" sldId="390"/>
            <ac:picMk id="7" creationId="{47AFC5F9-28C0-4AE6-9DD3-B8997D693435}"/>
          </ac:picMkLst>
        </pc:picChg>
      </pc:sldChg>
      <pc:sldChg chg="addSp delSp modSp add ord">
        <pc:chgData name="Paulo Henrique" userId="e0475e60729e7724" providerId="LiveId" clId="{C864F6C4-CC0E-4CCD-AE61-BA0E10D34009}" dt="2019-03-27T15:13:05.207" v="7226" actId="6549"/>
        <pc:sldMkLst>
          <pc:docMk/>
          <pc:sldMk cId="231050091" sldId="391"/>
        </pc:sldMkLst>
        <pc:spChg chg="mod">
          <ac:chgData name="Paulo Henrique" userId="e0475e60729e7724" providerId="LiveId" clId="{C864F6C4-CC0E-4CCD-AE61-BA0E10D34009}" dt="2019-03-27T14:47:51.167" v="5854" actId="1076"/>
          <ac:spMkLst>
            <pc:docMk/>
            <pc:sldMk cId="231050091" sldId="391"/>
            <ac:spMk id="2" creationId="{B22A27E4-D533-4597-BFDC-E59E2D717477}"/>
          </ac:spMkLst>
        </pc:spChg>
        <pc:spChg chg="del mod">
          <ac:chgData name="Paulo Henrique" userId="e0475e60729e7724" providerId="LiveId" clId="{C864F6C4-CC0E-4CCD-AE61-BA0E10D34009}" dt="2019-03-27T15:13:02.694" v="7224" actId="478"/>
          <ac:spMkLst>
            <pc:docMk/>
            <pc:sldMk cId="231050091" sldId="391"/>
            <ac:spMk id="8" creationId="{54066855-E4D0-4F67-B4DC-23F734B38058}"/>
          </ac:spMkLst>
        </pc:spChg>
        <pc:spChg chg="mod">
          <ac:chgData name="Paulo Henrique" userId="e0475e60729e7724" providerId="LiveId" clId="{C864F6C4-CC0E-4CCD-AE61-BA0E10D34009}" dt="2019-03-27T15:08:03.797" v="6666" actId="20577"/>
          <ac:spMkLst>
            <pc:docMk/>
            <pc:sldMk cId="231050091" sldId="391"/>
            <ac:spMk id="10" creationId="{8306E35E-2A3B-4B74-80F1-272C6BBE36BA}"/>
          </ac:spMkLst>
        </pc:spChg>
        <pc:spChg chg="add mod">
          <ac:chgData name="Paulo Henrique" userId="e0475e60729e7724" providerId="LiveId" clId="{C864F6C4-CC0E-4CCD-AE61-BA0E10D34009}" dt="2019-03-27T15:13:05.207" v="7226" actId="6549"/>
          <ac:spMkLst>
            <pc:docMk/>
            <pc:sldMk cId="231050091" sldId="391"/>
            <ac:spMk id="11" creationId="{6D785145-3528-4CA7-90C4-C94C5D272C55}"/>
          </ac:spMkLst>
        </pc:spChg>
      </pc:sldChg>
      <pc:sldChg chg="addSp delSp modSp add delAnim modAnim">
        <pc:chgData name="Paulo Henrique" userId="e0475e60729e7724" providerId="LiveId" clId="{C864F6C4-CC0E-4CCD-AE61-BA0E10D34009}" dt="2019-03-27T15:21:14.405" v="7330"/>
        <pc:sldMkLst>
          <pc:docMk/>
          <pc:sldMk cId="1845030213" sldId="392"/>
        </pc:sldMkLst>
        <pc:spChg chg="del">
          <ac:chgData name="Paulo Henrique" userId="e0475e60729e7724" providerId="LiveId" clId="{C864F6C4-CC0E-4CCD-AE61-BA0E10D34009}" dt="2019-03-27T15:13:20.854" v="7230" actId="478"/>
          <ac:spMkLst>
            <pc:docMk/>
            <pc:sldMk cId="1845030213" sldId="392"/>
            <ac:spMk id="8" creationId="{54066855-E4D0-4F67-B4DC-23F734B38058}"/>
          </ac:spMkLst>
        </pc:spChg>
        <pc:spChg chg="del">
          <ac:chgData name="Paulo Henrique" userId="e0475e60729e7724" providerId="LiveId" clId="{C864F6C4-CC0E-4CCD-AE61-BA0E10D34009}" dt="2019-03-27T14:43:52.654" v="5732" actId="478"/>
          <ac:spMkLst>
            <pc:docMk/>
            <pc:sldMk cId="1845030213" sldId="392"/>
            <ac:spMk id="10" creationId="{8306E35E-2A3B-4B74-80F1-272C6BBE36BA}"/>
          </ac:spMkLst>
        </pc:spChg>
        <pc:spChg chg="add mod">
          <ac:chgData name="Paulo Henrique" userId="e0475e60729e7724" providerId="LiveId" clId="{C864F6C4-CC0E-4CCD-AE61-BA0E10D34009}" dt="2019-03-27T14:46:46.457" v="5842" actId="14100"/>
          <ac:spMkLst>
            <pc:docMk/>
            <pc:sldMk cId="1845030213" sldId="392"/>
            <ac:spMk id="13" creationId="{202D8479-5B8D-4FA0-8B35-5B5CE662FC94}"/>
          </ac:spMkLst>
        </pc:spChg>
        <pc:spChg chg="add mod">
          <ac:chgData name="Paulo Henrique" userId="e0475e60729e7724" providerId="LiveId" clId="{C864F6C4-CC0E-4CCD-AE61-BA0E10D34009}" dt="2019-03-27T14:46:39.104" v="5841" actId="1076"/>
          <ac:spMkLst>
            <pc:docMk/>
            <pc:sldMk cId="1845030213" sldId="392"/>
            <ac:spMk id="14" creationId="{DF6B395A-244E-47BF-93E0-7B2EF506E7D6}"/>
          </ac:spMkLst>
        </pc:spChg>
        <pc:spChg chg="add mod">
          <ac:chgData name="Paulo Henrique" userId="e0475e60729e7724" providerId="LiveId" clId="{C864F6C4-CC0E-4CCD-AE61-BA0E10D34009}" dt="2019-03-27T14:47:19.107" v="5851" actId="14100"/>
          <ac:spMkLst>
            <pc:docMk/>
            <pc:sldMk cId="1845030213" sldId="392"/>
            <ac:spMk id="15" creationId="{5E0829D2-BB28-4DE5-86CE-467375E9AD57}"/>
          </ac:spMkLst>
        </pc:spChg>
        <pc:spChg chg="add">
          <ac:chgData name="Paulo Henrique" userId="e0475e60729e7724" providerId="LiveId" clId="{C864F6C4-CC0E-4CCD-AE61-BA0E10D34009}" dt="2019-03-27T15:13:21.201" v="7231"/>
          <ac:spMkLst>
            <pc:docMk/>
            <pc:sldMk cId="1845030213" sldId="392"/>
            <ac:spMk id="16" creationId="{BDB02E0B-EC39-415F-9717-D2051DEAB1F9}"/>
          </ac:spMkLst>
        </pc:spChg>
        <pc:picChg chg="mod ord modCrop">
          <ac:chgData name="Paulo Henrique" userId="e0475e60729e7724" providerId="LiveId" clId="{C864F6C4-CC0E-4CCD-AE61-BA0E10D34009}" dt="2019-03-27T14:44:21.068" v="5738" actId="732"/>
          <ac:picMkLst>
            <pc:docMk/>
            <pc:sldMk cId="1845030213" sldId="392"/>
            <ac:picMk id="7" creationId="{47AFC5F9-28C0-4AE6-9DD3-B8997D693435}"/>
          </ac:picMkLst>
        </pc:picChg>
        <pc:picChg chg="add mod modCrop">
          <ac:chgData name="Paulo Henrique" userId="e0475e60729e7724" providerId="LiveId" clId="{C864F6C4-CC0E-4CCD-AE61-BA0E10D34009}" dt="2019-03-27T14:44:46.354" v="5741" actId="732"/>
          <ac:picMkLst>
            <pc:docMk/>
            <pc:sldMk cId="1845030213" sldId="392"/>
            <ac:picMk id="11" creationId="{E9E8328D-F46B-46A4-8F9A-EC8176CBF253}"/>
          </ac:picMkLst>
        </pc:picChg>
        <pc:picChg chg="add mod">
          <ac:chgData name="Paulo Henrique" userId="e0475e60729e7724" providerId="LiveId" clId="{C864F6C4-CC0E-4CCD-AE61-BA0E10D34009}" dt="2019-03-27T14:44:58.498" v="5745" actId="1036"/>
          <ac:picMkLst>
            <pc:docMk/>
            <pc:sldMk cId="1845030213" sldId="392"/>
            <ac:picMk id="12" creationId="{AB30CF3F-9A55-4CE1-9B84-9F9F6D736C9B}"/>
          </ac:picMkLst>
        </pc:picChg>
      </pc:sldChg>
      <pc:sldChg chg="addSp delSp modSp add">
        <pc:chgData name="Paulo Henrique" userId="e0475e60729e7724" providerId="LiveId" clId="{C864F6C4-CC0E-4CCD-AE61-BA0E10D34009}" dt="2019-03-27T15:00:19.177" v="6389" actId="20577"/>
        <pc:sldMkLst>
          <pc:docMk/>
          <pc:sldMk cId="1362419905" sldId="393"/>
        </pc:sldMkLst>
        <pc:spChg chg="del">
          <ac:chgData name="Paulo Henrique" userId="e0475e60729e7724" providerId="LiveId" clId="{C864F6C4-CC0E-4CCD-AE61-BA0E10D34009}" dt="2019-03-27T14:51:44.837" v="6187" actId="478"/>
          <ac:spMkLst>
            <pc:docMk/>
            <pc:sldMk cId="1362419905" sldId="393"/>
            <ac:spMk id="8" creationId="{4707EBDF-5634-417A-A39C-A3607EF97146}"/>
          </ac:spMkLst>
        </pc:spChg>
        <pc:spChg chg="add">
          <ac:chgData name="Paulo Henrique" userId="e0475e60729e7724" providerId="LiveId" clId="{C864F6C4-CC0E-4CCD-AE61-BA0E10D34009}" dt="2019-03-27T14:51:45.204" v="6188"/>
          <ac:spMkLst>
            <pc:docMk/>
            <pc:sldMk cId="1362419905" sldId="393"/>
            <ac:spMk id="10" creationId="{8BE7927B-CADB-4D1A-821E-58D99F0AB1BD}"/>
          </ac:spMkLst>
        </pc:spChg>
        <pc:spChg chg="mod">
          <ac:chgData name="Paulo Henrique" userId="e0475e60729e7724" providerId="LiveId" clId="{C864F6C4-CC0E-4CCD-AE61-BA0E10D34009}" dt="2019-03-27T15:00:19.177" v="6389" actId="20577"/>
          <ac:spMkLst>
            <pc:docMk/>
            <pc:sldMk cId="1362419905" sldId="393"/>
            <ac:spMk id="11" creationId="{D5E2AD8B-9888-4ACB-AF94-8477E5F4AEE9}"/>
          </ac:spMkLst>
        </pc:spChg>
      </pc:sldChg>
      <pc:sldChg chg="modSp add">
        <pc:chgData name="Paulo Henrique" userId="e0475e60729e7724" providerId="LiveId" clId="{C864F6C4-CC0E-4CCD-AE61-BA0E10D34009}" dt="2019-03-27T15:12:56.304" v="7223" actId="20577"/>
        <pc:sldMkLst>
          <pc:docMk/>
          <pc:sldMk cId="1309481340" sldId="394"/>
        </pc:sldMkLst>
        <pc:spChg chg="mod">
          <ac:chgData name="Paulo Henrique" userId="e0475e60729e7724" providerId="LiveId" clId="{C864F6C4-CC0E-4CCD-AE61-BA0E10D34009}" dt="2019-03-27T15:12:56.304" v="7223" actId="20577"/>
          <ac:spMkLst>
            <pc:docMk/>
            <pc:sldMk cId="1309481340" sldId="394"/>
            <ac:spMk id="8" creationId="{54066855-E4D0-4F67-B4DC-23F734B38058}"/>
          </ac:spMkLst>
        </pc:spChg>
        <pc:spChg chg="mod">
          <ac:chgData name="Paulo Henrique" userId="e0475e60729e7724" providerId="LiveId" clId="{C864F6C4-CC0E-4CCD-AE61-BA0E10D34009}" dt="2019-03-27T15:12:27.507" v="7176" actId="1036"/>
          <ac:spMkLst>
            <pc:docMk/>
            <pc:sldMk cId="1309481340" sldId="394"/>
            <ac:spMk id="10" creationId="{8306E35E-2A3B-4B74-80F1-272C6BBE36BA}"/>
          </ac:spMkLst>
        </pc:spChg>
      </pc:sldChg>
      <pc:sldChg chg="addSp delSp modSp add modAnim">
        <pc:chgData name="Paulo Henrique" userId="e0475e60729e7724" providerId="LiveId" clId="{C864F6C4-CC0E-4CCD-AE61-BA0E10D34009}" dt="2019-03-27T15:23:57.114" v="7458" actId="1076"/>
        <pc:sldMkLst>
          <pc:docMk/>
          <pc:sldMk cId="2583992057" sldId="395"/>
        </pc:sldMkLst>
        <pc:spChg chg="del">
          <ac:chgData name="Paulo Henrique" userId="e0475e60729e7724" providerId="LiveId" clId="{C864F6C4-CC0E-4CCD-AE61-BA0E10D34009}" dt="2019-03-27T15:23:43.227" v="7452" actId="478"/>
          <ac:spMkLst>
            <pc:docMk/>
            <pc:sldMk cId="2583992057" sldId="395"/>
            <ac:spMk id="7" creationId="{685F5102-066F-4A66-945A-7A3BD34EE3F2}"/>
          </ac:spMkLst>
        </pc:spChg>
        <pc:spChg chg="add mod">
          <ac:chgData name="Paulo Henrique" userId="e0475e60729e7724" providerId="LiveId" clId="{C864F6C4-CC0E-4CCD-AE61-BA0E10D34009}" dt="2019-03-27T15:23:57.114" v="7458" actId="1076"/>
          <ac:spMkLst>
            <pc:docMk/>
            <pc:sldMk cId="2583992057" sldId="395"/>
            <ac:spMk id="10" creationId="{33830356-9437-48CC-BD52-E2490576F15C}"/>
          </ac:spMkLst>
        </pc:spChg>
      </pc:sldChg>
      <pc:sldChg chg="addSp modSp add">
        <pc:chgData name="Paulo Henrique" userId="e0475e60729e7724" providerId="LiveId" clId="{C864F6C4-CC0E-4CCD-AE61-BA0E10D34009}" dt="2019-03-27T15:24:12.144" v="7465" actId="1076"/>
        <pc:sldMkLst>
          <pc:docMk/>
          <pc:sldMk cId="1304506053" sldId="396"/>
        </pc:sldMkLst>
        <pc:spChg chg="add mod">
          <ac:chgData name="Paulo Henrique" userId="e0475e60729e7724" providerId="LiveId" clId="{C864F6C4-CC0E-4CCD-AE61-BA0E10D34009}" dt="2019-03-27T15:24:12.144" v="7465" actId="1076"/>
          <ac:spMkLst>
            <pc:docMk/>
            <pc:sldMk cId="1304506053" sldId="396"/>
            <ac:spMk id="10" creationId="{EAACBE5B-2DE6-4BCA-818C-F972B65FEF40}"/>
          </ac:spMkLst>
        </pc:spChg>
      </pc:sldChg>
      <pc:sldChg chg="addSp modSp add">
        <pc:chgData name="Paulo Henrique" userId="e0475e60729e7724" providerId="LiveId" clId="{C864F6C4-CC0E-4CCD-AE61-BA0E10D34009}" dt="2019-03-27T15:24:23.287" v="7470" actId="1076"/>
        <pc:sldMkLst>
          <pc:docMk/>
          <pc:sldMk cId="4260776332" sldId="397"/>
        </pc:sldMkLst>
        <pc:spChg chg="add mod">
          <ac:chgData name="Paulo Henrique" userId="e0475e60729e7724" providerId="LiveId" clId="{C864F6C4-CC0E-4CCD-AE61-BA0E10D34009}" dt="2019-03-27T15:24:23.287" v="7470" actId="1076"/>
          <ac:spMkLst>
            <pc:docMk/>
            <pc:sldMk cId="4260776332" sldId="397"/>
            <ac:spMk id="10" creationId="{7B04BB51-A9EF-42C6-87F2-8D8D48AC8739}"/>
          </ac:spMkLst>
        </pc:spChg>
      </pc:sldChg>
      <pc:sldChg chg="addSp modSp add">
        <pc:chgData name="Paulo Henrique" userId="e0475e60729e7724" providerId="LiveId" clId="{C864F6C4-CC0E-4CCD-AE61-BA0E10D34009}" dt="2019-03-27T15:24:32.967" v="7475" actId="1076"/>
        <pc:sldMkLst>
          <pc:docMk/>
          <pc:sldMk cId="235499847" sldId="398"/>
        </pc:sldMkLst>
        <pc:spChg chg="add mod">
          <ac:chgData name="Paulo Henrique" userId="e0475e60729e7724" providerId="LiveId" clId="{C864F6C4-CC0E-4CCD-AE61-BA0E10D34009}" dt="2019-03-27T15:24:32.967" v="7475" actId="1076"/>
          <ac:spMkLst>
            <pc:docMk/>
            <pc:sldMk cId="235499847" sldId="398"/>
            <ac:spMk id="10" creationId="{101540E5-AAB2-42FE-90A1-2CAB236289C5}"/>
          </ac:spMkLst>
        </pc:spChg>
      </pc:sldChg>
      <pc:sldChg chg="addSp modSp add">
        <pc:chgData name="Paulo Henrique" userId="e0475e60729e7724" providerId="LiveId" clId="{C864F6C4-CC0E-4CCD-AE61-BA0E10D34009}" dt="2019-03-27T15:24:43.104" v="7480" actId="1076"/>
        <pc:sldMkLst>
          <pc:docMk/>
          <pc:sldMk cId="2170422166" sldId="399"/>
        </pc:sldMkLst>
        <pc:spChg chg="add mod">
          <ac:chgData name="Paulo Henrique" userId="e0475e60729e7724" providerId="LiveId" clId="{C864F6C4-CC0E-4CCD-AE61-BA0E10D34009}" dt="2019-03-27T15:24:43.104" v="7480" actId="1076"/>
          <ac:spMkLst>
            <pc:docMk/>
            <pc:sldMk cId="2170422166" sldId="399"/>
            <ac:spMk id="10" creationId="{955F6093-C3D7-495B-A3E3-04089A3D6272}"/>
          </ac:spMkLst>
        </pc:spChg>
      </pc:sldChg>
      <pc:sldChg chg="addSp modSp add">
        <pc:chgData name="Paulo Henrique" userId="e0475e60729e7724" providerId="LiveId" clId="{C864F6C4-CC0E-4CCD-AE61-BA0E10D34009}" dt="2019-03-27T15:24:49.724" v="7484" actId="1076"/>
        <pc:sldMkLst>
          <pc:docMk/>
          <pc:sldMk cId="3366123174" sldId="400"/>
        </pc:sldMkLst>
        <pc:spChg chg="add mod">
          <ac:chgData name="Paulo Henrique" userId="e0475e60729e7724" providerId="LiveId" clId="{C864F6C4-CC0E-4CCD-AE61-BA0E10D34009}" dt="2019-03-27T15:24:49.724" v="7484" actId="1076"/>
          <ac:spMkLst>
            <pc:docMk/>
            <pc:sldMk cId="3366123174" sldId="400"/>
            <ac:spMk id="10" creationId="{3CB0CCC0-47F4-4307-896E-7DF96CA4BDF1}"/>
          </ac:spMkLst>
        </pc:spChg>
      </pc:sldChg>
    </pc:docChg>
  </pc:docChgLst>
  <pc:docChgLst>
    <pc:chgData name="Paulo Henrique" userId="e0475e60729e7724" providerId="LiveId" clId="{F2AAE0FC-324B-4A0F-B586-C15F05D11F02}"/>
    <pc:docChg chg="undo custSel addSld delSld modSld sldOrd">
      <pc:chgData name="Paulo Henrique" userId="e0475e60729e7724" providerId="LiveId" clId="{F2AAE0FC-324B-4A0F-B586-C15F05D11F02}" dt="2019-03-29T17:56:42.232" v="7374"/>
      <pc:docMkLst>
        <pc:docMk/>
      </pc:docMkLst>
      <pc:sldChg chg="modSp">
        <pc:chgData name="Paulo Henrique" userId="e0475e60729e7724" providerId="LiveId" clId="{F2AAE0FC-324B-4A0F-B586-C15F05D11F02}" dt="2019-03-28T20:29:28.258" v="2790" actId="14100"/>
        <pc:sldMkLst>
          <pc:docMk/>
          <pc:sldMk cId="3042615740" sldId="360"/>
        </pc:sldMkLst>
        <pc:spChg chg="mod">
          <ac:chgData name="Paulo Henrique" userId="e0475e60729e7724" providerId="LiveId" clId="{F2AAE0FC-324B-4A0F-B586-C15F05D11F02}" dt="2019-03-28T20:29:28.258" v="2790" actId="14100"/>
          <ac:spMkLst>
            <pc:docMk/>
            <pc:sldMk cId="3042615740" sldId="360"/>
            <ac:spMk id="2" creationId="{37CC1B40-1145-4363-B3B7-EFF78C443EC5}"/>
          </ac:spMkLst>
        </pc:spChg>
        <pc:picChg chg="mod">
          <ac:chgData name="Paulo Henrique" userId="e0475e60729e7724" providerId="LiveId" clId="{F2AAE0FC-324B-4A0F-B586-C15F05D11F02}" dt="2019-03-28T20:27:31.624" v="2706"/>
          <ac:picMkLst>
            <pc:docMk/>
            <pc:sldMk cId="3042615740" sldId="360"/>
            <ac:picMk id="5" creationId="{5192FAA4-5EA2-440B-8A7F-C1C2013EF67E}"/>
          </ac:picMkLst>
        </pc:picChg>
      </pc:sldChg>
      <pc:sldChg chg="modSp">
        <pc:chgData name="Paulo Henrique" userId="e0475e60729e7724" providerId="LiveId" clId="{F2AAE0FC-324B-4A0F-B586-C15F05D11F02}" dt="2019-03-28T19:08:20.224" v="639" actId="6549"/>
        <pc:sldMkLst>
          <pc:docMk/>
          <pc:sldMk cId="2688875887" sldId="371"/>
        </pc:sldMkLst>
        <pc:spChg chg="mod">
          <ac:chgData name="Paulo Henrique" userId="e0475e60729e7724" providerId="LiveId" clId="{F2AAE0FC-324B-4A0F-B586-C15F05D11F02}" dt="2019-03-28T19:08:20.224" v="639" actId="6549"/>
          <ac:spMkLst>
            <pc:docMk/>
            <pc:sldMk cId="2688875887" sldId="371"/>
            <ac:spMk id="21" creationId="{0BA1E53F-9E25-4E6F-A78D-52474AAB18B4}"/>
          </ac:spMkLst>
        </pc:spChg>
      </pc:sldChg>
      <pc:sldChg chg="modSp modAnim">
        <pc:chgData name="Paulo Henrique" userId="e0475e60729e7724" providerId="LiveId" clId="{F2AAE0FC-324B-4A0F-B586-C15F05D11F02}" dt="2019-03-28T18:58:33.909" v="236" actId="1035"/>
        <pc:sldMkLst>
          <pc:docMk/>
          <pc:sldMk cId="2157607880" sldId="378"/>
        </pc:sldMkLst>
        <pc:spChg chg="mod">
          <ac:chgData name="Paulo Henrique" userId="e0475e60729e7724" providerId="LiveId" clId="{F2AAE0FC-324B-4A0F-B586-C15F05D11F02}" dt="2019-03-28T18:58:33.909" v="236" actId="1035"/>
          <ac:spMkLst>
            <pc:docMk/>
            <pc:sldMk cId="2157607880" sldId="378"/>
            <ac:spMk id="21" creationId="{0BA1E53F-9E25-4E6F-A78D-52474AAB18B4}"/>
          </ac:spMkLst>
        </pc:spChg>
      </pc:sldChg>
      <pc:sldChg chg="modSp">
        <pc:chgData name="Paulo Henrique" userId="e0475e60729e7724" providerId="LiveId" clId="{F2AAE0FC-324B-4A0F-B586-C15F05D11F02}" dt="2019-03-28T19:11:57.270" v="652" actId="20577"/>
        <pc:sldMkLst>
          <pc:docMk/>
          <pc:sldMk cId="1752538203" sldId="382"/>
        </pc:sldMkLst>
        <pc:spChg chg="mod">
          <ac:chgData name="Paulo Henrique" userId="e0475e60729e7724" providerId="LiveId" clId="{F2AAE0FC-324B-4A0F-B586-C15F05D11F02}" dt="2019-03-28T19:11:57.270" v="652" actId="20577"/>
          <ac:spMkLst>
            <pc:docMk/>
            <pc:sldMk cId="1752538203" sldId="382"/>
            <ac:spMk id="14" creationId="{76F0B83F-D36D-4589-9DFA-06280CA2BDEE}"/>
          </ac:spMkLst>
        </pc:spChg>
      </pc:sldChg>
      <pc:sldChg chg="modSp">
        <pc:chgData name="Paulo Henrique" userId="e0475e60729e7724" providerId="LiveId" clId="{F2AAE0FC-324B-4A0F-B586-C15F05D11F02}" dt="2019-03-28T19:20:11.341" v="1154" actId="6549"/>
        <pc:sldMkLst>
          <pc:docMk/>
          <pc:sldMk cId="791215503" sldId="390"/>
        </pc:sldMkLst>
        <pc:spChg chg="mod">
          <ac:chgData name="Paulo Henrique" userId="e0475e60729e7724" providerId="LiveId" clId="{F2AAE0FC-324B-4A0F-B586-C15F05D11F02}" dt="2019-03-28T19:20:11.341" v="1154" actId="6549"/>
          <ac:spMkLst>
            <pc:docMk/>
            <pc:sldMk cId="791215503" sldId="390"/>
            <ac:spMk id="10" creationId="{8306E35E-2A3B-4B74-80F1-272C6BBE36BA}"/>
          </ac:spMkLst>
        </pc:spChg>
      </pc:sldChg>
      <pc:sldChg chg="modSp">
        <pc:chgData name="Paulo Henrique" userId="e0475e60729e7724" providerId="LiveId" clId="{F2AAE0FC-324B-4A0F-B586-C15F05D11F02}" dt="2019-03-28T19:21:57.769" v="1191" actId="20577"/>
        <pc:sldMkLst>
          <pc:docMk/>
          <pc:sldMk cId="231050091" sldId="391"/>
        </pc:sldMkLst>
        <pc:spChg chg="mod">
          <ac:chgData name="Paulo Henrique" userId="e0475e60729e7724" providerId="LiveId" clId="{F2AAE0FC-324B-4A0F-B586-C15F05D11F02}" dt="2019-03-28T19:21:57.769" v="1191" actId="20577"/>
          <ac:spMkLst>
            <pc:docMk/>
            <pc:sldMk cId="231050091" sldId="391"/>
            <ac:spMk id="10" creationId="{8306E35E-2A3B-4B74-80F1-272C6BBE36BA}"/>
          </ac:spMkLst>
        </pc:spChg>
      </pc:sldChg>
      <pc:sldChg chg="addSp delSp">
        <pc:chgData name="Paulo Henrique" userId="e0475e60729e7724" providerId="LiveId" clId="{F2AAE0FC-324B-4A0F-B586-C15F05D11F02}" dt="2019-03-28T20:31:24.372" v="2800"/>
        <pc:sldMkLst>
          <pc:docMk/>
          <pc:sldMk cId="1309481340" sldId="394"/>
        </pc:sldMkLst>
        <pc:spChg chg="add del">
          <ac:chgData name="Paulo Henrique" userId="e0475e60729e7724" providerId="LiveId" clId="{F2AAE0FC-324B-4A0F-B586-C15F05D11F02}" dt="2019-03-28T20:31:24.372" v="2800"/>
          <ac:spMkLst>
            <pc:docMk/>
            <pc:sldMk cId="1309481340" sldId="394"/>
            <ac:spMk id="6" creationId="{8B3B7F88-3294-4780-BFC8-F8251E6E84EA}"/>
          </ac:spMkLst>
        </pc:spChg>
      </pc:sldChg>
      <pc:sldChg chg="modSp add">
        <pc:chgData name="Paulo Henrique" userId="e0475e60729e7724" providerId="LiveId" clId="{F2AAE0FC-324B-4A0F-B586-C15F05D11F02}" dt="2019-03-29T14:18:26.205" v="5078"/>
        <pc:sldMkLst>
          <pc:docMk/>
          <pc:sldMk cId="1306211272" sldId="409"/>
        </pc:sldMkLst>
        <pc:spChg chg="mod">
          <ac:chgData name="Paulo Henrique" userId="e0475e60729e7724" providerId="LiveId" clId="{F2AAE0FC-324B-4A0F-B586-C15F05D11F02}" dt="2019-03-29T14:18:26.205" v="5078"/>
          <ac:spMkLst>
            <pc:docMk/>
            <pc:sldMk cId="1306211272" sldId="409"/>
            <ac:spMk id="11" creationId="{84050390-1473-4B43-BA2F-9076EFFAA2E4}"/>
          </ac:spMkLst>
        </pc:spChg>
      </pc:sldChg>
      <pc:sldChg chg="addSp delSp modSp add modAnim">
        <pc:chgData name="Paulo Henrique" userId="e0475e60729e7724" providerId="LiveId" clId="{F2AAE0FC-324B-4A0F-B586-C15F05D11F02}" dt="2019-03-28T21:26:05.228" v="3034" actId="313"/>
        <pc:sldMkLst>
          <pc:docMk/>
          <pc:sldMk cId="83720851" sldId="410"/>
        </pc:sldMkLst>
        <pc:spChg chg="add mod">
          <ac:chgData name="Paulo Henrique" userId="e0475e60729e7724" providerId="LiveId" clId="{F2AAE0FC-324B-4A0F-B586-C15F05D11F02}" dt="2019-03-28T21:26:05.228" v="3034" actId="313"/>
          <ac:spMkLst>
            <pc:docMk/>
            <pc:sldMk cId="83720851" sldId="410"/>
            <ac:spMk id="8" creationId="{58B4A8C2-BEE5-45CC-9AA9-A7DC7CE1F713}"/>
          </ac:spMkLst>
        </pc:spChg>
        <pc:spChg chg="add mod">
          <ac:chgData name="Paulo Henrique" userId="e0475e60729e7724" providerId="LiveId" clId="{F2AAE0FC-324B-4A0F-B586-C15F05D11F02}" dt="2019-03-28T20:33:04.170" v="2816" actId="6549"/>
          <ac:spMkLst>
            <pc:docMk/>
            <pc:sldMk cId="83720851" sldId="410"/>
            <ac:spMk id="10" creationId="{BA4EDC9C-43EC-41D6-AA05-EA47C88C4F20}"/>
          </ac:spMkLst>
        </pc:spChg>
        <pc:spChg chg="del mod">
          <ac:chgData name="Paulo Henrique" userId="e0475e60729e7724" providerId="LiveId" clId="{F2AAE0FC-324B-4A0F-B586-C15F05D11F02}" dt="2019-03-28T20:33:01.659" v="2814" actId="478"/>
          <ac:spMkLst>
            <pc:docMk/>
            <pc:sldMk cId="83720851" sldId="410"/>
            <ac:spMk id="11" creationId="{84050390-1473-4B43-BA2F-9076EFFAA2E4}"/>
          </ac:spMkLst>
        </pc:spChg>
      </pc:sldChg>
      <pc:sldChg chg="addSp delSp modSp add modAnim">
        <pc:chgData name="Paulo Henrique" userId="e0475e60729e7724" providerId="LiveId" clId="{F2AAE0FC-324B-4A0F-B586-C15F05D11F02}" dt="2019-03-28T20:58:56.241" v="2947"/>
        <pc:sldMkLst>
          <pc:docMk/>
          <pc:sldMk cId="4026418489" sldId="411"/>
        </pc:sldMkLst>
        <pc:spChg chg="add del">
          <ac:chgData name="Paulo Henrique" userId="e0475e60729e7724" providerId="LiveId" clId="{F2AAE0FC-324B-4A0F-B586-C15F05D11F02}" dt="2019-03-28T20:58:56.241" v="2947"/>
          <ac:spMkLst>
            <pc:docMk/>
            <pc:sldMk cId="4026418489" sldId="411"/>
            <ac:spMk id="6" creationId="{B068398E-6711-4A27-A604-07CF7D3CBA04}"/>
          </ac:spMkLst>
        </pc:spChg>
        <pc:spChg chg="add mod">
          <ac:chgData name="Paulo Henrique" userId="e0475e60729e7724" providerId="LiveId" clId="{F2AAE0FC-324B-4A0F-B586-C15F05D11F02}" dt="2019-03-28T20:54:54.318" v="2928" actId="1036"/>
          <ac:spMkLst>
            <pc:docMk/>
            <pc:sldMk cId="4026418489" sldId="411"/>
            <ac:spMk id="8" creationId="{5287356C-6197-4A37-B216-131E19743809}"/>
          </ac:spMkLst>
        </pc:spChg>
        <pc:spChg chg="add mod">
          <ac:chgData name="Paulo Henrique" userId="e0475e60729e7724" providerId="LiveId" clId="{F2AAE0FC-324B-4A0F-B586-C15F05D11F02}" dt="2019-03-28T20:32:59.507" v="2813" actId="20577"/>
          <ac:spMkLst>
            <pc:docMk/>
            <pc:sldMk cId="4026418489" sldId="411"/>
            <ac:spMk id="10" creationId="{C783C1B1-11DD-4F69-A11F-A619185CFF5C}"/>
          </ac:spMkLst>
        </pc:spChg>
        <pc:spChg chg="del mod">
          <ac:chgData name="Paulo Henrique" userId="e0475e60729e7724" providerId="LiveId" clId="{F2AAE0FC-324B-4A0F-B586-C15F05D11F02}" dt="2019-03-28T20:32:55.452" v="2810" actId="478"/>
          <ac:spMkLst>
            <pc:docMk/>
            <pc:sldMk cId="4026418489" sldId="411"/>
            <ac:spMk id="11" creationId="{84050390-1473-4B43-BA2F-9076EFFAA2E4}"/>
          </ac:spMkLst>
        </pc:spChg>
      </pc:sldChg>
      <pc:sldChg chg="addSp modSp add modAnim">
        <pc:chgData name="Paulo Henrique" userId="e0475e60729e7724" providerId="LiveId" clId="{F2AAE0FC-324B-4A0F-B586-C15F05D11F02}" dt="2019-03-28T21:11:04.612" v="2984"/>
        <pc:sldMkLst>
          <pc:docMk/>
          <pc:sldMk cId="1084544767" sldId="416"/>
        </pc:sldMkLst>
        <pc:spChg chg="add">
          <ac:chgData name="Paulo Henrique" userId="e0475e60729e7724" providerId="LiveId" clId="{F2AAE0FC-324B-4A0F-B586-C15F05D11F02}" dt="2019-03-28T20:23:30.075" v="2651"/>
          <ac:spMkLst>
            <pc:docMk/>
            <pc:sldMk cId="1084544767" sldId="416"/>
            <ac:spMk id="8" creationId="{45025A71-44B2-4BA7-A27D-869F70015E99}"/>
          </ac:spMkLst>
        </pc:spChg>
        <pc:spChg chg="mod">
          <ac:chgData name="Paulo Henrique" userId="e0475e60729e7724" providerId="LiveId" clId="{F2AAE0FC-324B-4A0F-B586-C15F05D11F02}" dt="2019-03-28T20:23:06.654" v="2650" actId="207"/>
          <ac:spMkLst>
            <pc:docMk/>
            <pc:sldMk cId="1084544767" sldId="416"/>
            <ac:spMk id="11" creationId="{84050390-1473-4B43-BA2F-9076EFFAA2E4}"/>
          </ac:spMkLst>
        </pc:spChg>
      </pc:sldChg>
      <pc:sldChg chg="addSp modSp add modAnim">
        <pc:chgData name="Paulo Henrique" userId="e0475e60729e7724" providerId="LiveId" clId="{F2AAE0FC-324B-4A0F-B586-C15F05D11F02}" dt="2019-03-28T21:32:27.784" v="3093"/>
        <pc:sldMkLst>
          <pc:docMk/>
          <pc:sldMk cId="3797983492" sldId="417"/>
        </pc:sldMkLst>
        <pc:spChg chg="add">
          <ac:chgData name="Paulo Henrique" userId="e0475e60729e7724" providerId="LiveId" clId="{F2AAE0FC-324B-4A0F-B586-C15F05D11F02}" dt="2019-03-28T20:24:51.122" v="2661"/>
          <ac:spMkLst>
            <pc:docMk/>
            <pc:sldMk cId="3797983492" sldId="417"/>
            <ac:spMk id="8" creationId="{8DF7AB81-C6BC-4C1E-8993-8411281640BF}"/>
          </ac:spMkLst>
        </pc:spChg>
        <pc:spChg chg="add">
          <ac:chgData name="Paulo Henrique" userId="e0475e60729e7724" providerId="LiveId" clId="{F2AAE0FC-324B-4A0F-B586-C15F05D11F02}" dt="2019-03-28T20:24:51.122" v="2661"/>
          <ac:spMkLst>
            <pc:docMk/>
            <pc:sldMk cId="3797983492" sldId="417"/>
            <ac:spMk id="10" creationId="{26A38CDF-260F-420D-9857-86AFA2671265}"/>
          </ac:spMkLst>
        </pc:spChg>
        <pc:spChg chg="mod">
          <ac:chgData name="Paulo Henrique" userId="e0475e60729e7724" providerId="LiveId" clId="{F2AAE0FC-324B-4A0F-B586-C15F05D11F02}" dt="2019-03-28T20:24:27.857" v="2660" actId="20577"/>
          <ac:spMkLst>
            <pc:docMk/>
            <pc:sldMk cId="3797983492" sldId="417"/>
            <ac:spMk id="11" creationId="{84050390-1473-4B43-BA2F-9076EFFAA2E4}"/>
          </ac:spMkLst>
        </pc:spChg>
        <pc:spChg chg="add">
          <ac:chgData name="Paulo Henrique" userId="e0475e60729e7724" providerId="LiveId" clId="{F2AAE0FC-324B-4A0F-B586-C15F05D11F02}" dt="2019-03-28T20:24:51.122" v="2661"/>
          <ac:spMkLst>
            <pc:docMk/>
            <pc:sldMk cId="3797983492" sldId="417"/>
            <ac:spMk id="12" creationId="{76D20E75-9F4B-44B4-8DED-EA15F660AF93}"/>
          </ac:spMkLst>
        </pc:spChg>
        <pc:spChg chg="add">
          <ac:chgData name="Paulo Henrique" userId="e0475e60729e7724" providerId="LiveId" clId="{F2AAE0FC-324B-4A0F-B586-C15F05D11F02}" dt="2019-03-28T20:24:51.122" v="2661"/>
          <ac:spMkLst>
            <pc:docMk/>
            <pc:sldMk cId="3797983492" sldId="417"/>
            <ac:spMk id="13" creationId="{DEE709E0-FB55-4181-811C-206657CFC7C4}"/>
          </ac:spMkLst>
        </pc:spChg>
      </pc:sldChg>
      <pc:sldChg chg="addSp modSp add modAnim">
        <pc:chgData name="Paulo Henrique" userId="e0475e60729e7724" providerId="LiveId" clId="{F2AAE0FC-324B-4A0F-B586-C15F05D11F02}" dt="2019-03-28T22:06:52.675" v="3620" actId="5793"/>
        <pc:sldMkLst>
          <pc:docMk/>
          <pc:sldMk cId="2429806845" sldId="418"/>
        </pc:sldMkLst>
        <pc:spChg chg="add mod">
          <ac:chgData name="Paulo Henrique" userId="e0475e60729e7724" providerId="LiveId" clId="{F2AAE0FC-324B-4A0F-B586-C15F05D11F02}" dt="2019-03-28T22:06:52.675" v="3620" actId="5793"/>
          <ac:spMkLst>
            <pc:docMk/>
            <pc:sldMk cId="2429806845" sldId="418"/>
            <ac:spMk id="8" creationId="{4E093605-7296-4D13-AFC0-7E69A5A42377}"/>
          </ac:spMkLst>
        </pc:spChg>
        <pc:spChg chg="mod">
          <ac:chgData name="Paulo Henrique" userId="e0475e60729e7724" providerId="LiveId" clId="{F2AAE0FC-324B-4A0F-B586-C15F05D11F02}" dt="2019-03-28T22:06:41.075" v="3617" actId="20577"/>
          <ac:spMkLst>
            <pc:docMk/>
            <pc:sldMk cId="2429806845" sldId="418"/>
            <ac:spMk id="11" creationId="{84050390-1473-4B43-BA2F-9076EFFAA2E4}"/>
          </ac:spMkLst>
        </pc:spChg>
      </pc:sldChg>
      <pc:sldChg chg="addSp delSp modSp add ord modAnim">
        <pc:chgData name="Paulo Henrique" userId="e0475e60729e7724" providerId="LiveId" clId="{F2AAE0FC-324B-4A0F-B586-C15F05D11F02}" dt="2019-03-29T14:54:00.411" v="5882" actId="6549"/>
        <pc:sldMkLst>
          <pc:docMk/>
          <pc:sldMk cId="1778385442" sldId="421"/>
        </pc:sldMkLst>
        <pc:spChg chg="add del mod">
          <ac:chgData name="Paulo Henrique" userId="e0475e60729e7724" providerId="LiveId" clId="{F2AAE0FC-324B-4A0F-B586-C15F05D11F02}" dt="2019-03-29T14:26:26.461" v="5084" actId="478"/>
          <ac:spMkLst>
            <pc:docMk/>
            <pc:sldMk cId="1778385442" sldId="421"/>
            <ac:spMk id="6" creationId="{9D63BA2F-9FD0-49ED-9FCC-E8EBB11E23B6}"/>
          </ac:spMkLst>
        </pc:spChg>
        <pc:spChg chg="add del mod">
          <ac:chgData name="Paulo Henrique" userId="e0475e60729e7724" providerId="LiveId" clId="{F2AAE0FC-324B-4A0F-B586-C15F05D11F02}" dt="2019-03-29T14:52:11.448" v="5757" actId="478"/>
          <ac:spMkLst>
            <pc:docMk/>
            <pc:sldMk cId="1778385442" sldId="421"/>
            <ac:spMk id="10" creationId="{1BD8A5FF-0C3D-4747-8D81-AD1BBDD4A0DE}"/>
          </ac:spMkLst>
        </pc:spChg>
        <pc:spChg chg="mod">
          <ac:chgData name="Paulo Henrique" userId="e0475e60729e7724" providerId="LiveId" clId="{F2AAE0FC-324B-4A0F-B586-C15F05D11F02}" dt="2019-03-29T14:04:57.698" v="4832" actId="207"/>
          <ac:spMkLst>
            <pc:docMk/>
            <pc:sldMk cId="1778385442" sldId="421"/>
            <ac:spMk id="11" creationId="{84050390-1473-4B43-BA2F-9076EFFAA2E4}"/>
          </ac:spMkLst>
        </pc:spChg>
        <pc:spChg chg="add del mod">
          <ac:chgData name="Paulo Henrique" userId="e0475e60729e7724" providerId="LiveId" clId="{F2AAE0FC-324B-4A0F-B586-C15F05D11F02}" dt="2019-03-29T14:52:10.980" v="5756" actId="478"/>
          <ac:spMkLst>
            <pc:docMk/>
            <pc:sldMk cId="1778385442" sldId="421"/>
            <ac:spMk id="12" creationId="{6B01B990-E7A7-4AD6-9525-6A327F1A9805}"/>
          </ac:spMkLst>
        </pc:spChg>
        <pc:spChg chg="add mod">
          <ac:chgData name="Paulo Henrique" userId="e0475e60729e7724" providerId="LiveId" clId="{F2AAE0FC-324B-4A0F-B586-C15F05D11F02}" dt="2019-03-29T14:54:00.411" v="5882" actId="6549"/>
          <ac:spMkLst>
            <pc:docMk/>
            <pc:sldMk cId="1778385442" sldId="421"/>
            <ac:spMk id="13" creationId="{73B80649-C8DB-4DA7-8C59-35C213CB0FB6}"/>
          </ac:spMkLst>
        </pc:spChg>
      </pc:sldChg>
      <pc:sldChg chg="modSp add">
        <pc:chgData name="Paulo Henrique" userId="e0475e60729e7724" providerId="LiveId" clId="{F2AAE0FC-324B-4A0F-B586-C15F05D11F02}" dt="2019-03-28T20:30:41.408" v="2795"/>
        <pc:sldMkLst>
          <pc:docMk/>
          <pc:sldMk cId="2020728494" sldId="422"/>
        </pc:sldMkLst>
        <pc:spChg chg="mod">
          <ac:chgData name="Paulo Henrique" userId="e0475e60729e7724" providerId="LiveId" clId="{F2AAE0FC-324B-4A0F-B586-C15F05D11F02}" dt="2019-03-28T20:30:41.408" v="2795"/>
          <ac:spMkLst>
            <pc:docMk/>
            <pc:sldMk cId="2020728494" sldId="422"/>
            <ac:spMk id="2" creationId="{37CC1B40-1145-4363-B3B7-EFF78C443EC5}"/>
          </ac:spMkLst>
        </pc:spChg>
      </pc:sldChg>
      <pc:sldChg chg="modSp add">
        <pc:chgData name="Paulo Henrique" userId="e0475e60729e7724" providerId="LiveId" clId="{F2AAE0FC-324B-4A0F-B586-C15F05D11F02}" dt="2019-03-28T20:31:04.095" v="2798"/>
        <pc:sldMkLst>
          <pc:docMk/>
          <pc:sldMk cId="3272429064" sldId="423"/>
        </pc:sldMkLst>
        <pc:spChg chg="mod">
          <ac:chgData name="Paulo Henrique" userId="e0475e60729e7724" providerId="LiveId" clId="{F2AAE0FC-324B-4A0F-B586-C15F05D11F02}" dt="2019-03-28T20:31:04.095" v="2798"/>
          <ac:spMkLst>
            <pc:docMk/>
            <pc:sldMk cId="3272429064" sldId="423"/>
            <ac:spMk id="2" creationId="{37CC1B40-1145-4363-B3B7-EFF78C443EC5}"/>
          </ac:spMkLst>
        </pc:spChg>
      </pc:sldChg>
      <pc:sldChg chg="modSp add">
        <pc:chgData name="Paulo Henrique" userId="e0475e60729e7724" providerId="LiveId" clId="{F2AAE0FC-324B-4A0F-B586-C15F05D11F02}" dt="2019-03-28T20:31:41.260" v="2803"/>
        <pc:sldMkLst>
          <pc:docMk/>
          <pc:sldMk cId="3359411254" sldId="424"/>
        </pc:sldMkLst>
        <pc:spChg chg="mod">
          <ac:chgData name="Paulo Henrique" userId="e0475e60729e7724" providerId="LiveId" clId="{F2AAE0FC-324B-4A0F-B586-C15F05D11F02}" dt="2019-03-28T20:31:41.260" v="2803"/>
          <ac:spMkLst>
            <pc:docMk/>
            <pc:sldMk cId="3359411254" sldId="424"/>
            <ac:spMk id="2" creationId="{37CC1B40-1145-4363-B3B7-EFF78C443EC5}"/>
          </ac:spMkLst>
        </pc:spChg>
      </pc:sldChg>
      <pc:sldChg chg="modSp add">
        <pc:chgData name="Paulo Henrique" userId="e0475e60729e7724" providerId="LiveId" clId="{F2AAE0FC-324B-4A0F-B586-C15F05D11F02}" dt="2019-03-28T20:32:00.077" v="2806"/>
        <pc:sldMkLst>
          <pc:docMk/>
          <pc:sldMk cId="4254746665" sldId="425"/>
        </pc:sldMkLst>
        <pc:spChg chg="mod">
          <ac:chgData name="Paulo Henrique" userId="e0475e60729e7724" providerId="LiveId" clId="{F2AAE0FC-324B-4A0F-B586-C15F05D11F02}" dt="2019-03-28T20:32:00.077" v="2806"/>
          <ac:spMkLst>
            <pc:docMk/>
            <pc:sldMk cId="4254746665" sldId="425"/>
            <ac:spMk id="2" creationId="{37CC1B40-1145-4363-B3B7-EFF78C443EC5}"/>
          </ac:spMkLst>
        </pc:spChg>
      </pc:sldChg>
      <pc:sldChg chg="addSp delSp modSp add">
        <pc:chgData name="Paulo Henrique" userId="e0475e60729e7724" providerId="LiveId" clId="{F2AAE0FC-324B-4A0F-B586-C15F05D11F02}" dt="2019-03-28T21:24:35.802" v="3014" actId="20577"/>
        <pc:sldMkLst>
          <pc:docMk/>
          <pc:sldMk cId="3280522887" sldId="426"/>
        </pc:sldMkLst>
        <pc:spChg chg="add mod">
          <ac:chgData name="Paulo Henrique" userId="e0475e60729e7724" providerId="LiveId" clId="{F2AAE0FC-324B-4A0F-B586-C15F05D11F02}" dt="2019-03-28T21:24:35.802" v="3014" actId="20577"/>
          <ac:spMkLst>
            <pc:docMk/>
            <pc:sldMk cId="3280522887" sldId="426"/>
            <ac:spMk id="6" creationId="{499A2A98-080C-44D7-9830-1D69CEE886BF}"/>
          </ac:spMkLst>
        </pc:spChg>
        <pc:spChg chg="del">
          <ac:chgData name="Paulo Henrique" userId="e0475e60729e7724" providerId="LiveId" clId="{F2AAE0FC-324B-4A0F-B586-C15F05D11F02}" dt="2019-03-28T20:37:37.286" v="2826" actId="478"/>
          <ac:spMkLst>
            <pc:docMk/>
            <pc:sldMk cId="3280522887" sldId="426"/>
            <ac:spMk id="8" creationId="{58B4A8C2-BEE5-45CC-9AA9-A7DC7CE1F713}"/>
          </ac:spMkLst>
        </pc:spChg>
      </pc:sldChg>
      <pc:sldChg chg="addSp delSp modSp add delAnim">
        <pc:chgData name="Paulo Henrique" userId="e0475e60729e7724" providerId="LiveId" clId="{F2AAE0FC-324B-4A0F-B586-C15F05D11F02}" dt="2019-03-28T21:00:45.843" v="2974" actId="20577"/>
        <pc:sldMkLst>
          <pc:docMk/>
          <pc:sldMk cId="897028085" sldId="427"/>
        </pc:sldMkLst>
        <pc:spChg chg="del">
          <ac:chgData name="Paulo Henrique" userId="e0475e60729e7724" providerId="LiveId" clId="{F2AAE0FC-324B-4A0F-B586-C15F05D11F02}" dt="2019-03-28T20:55:02.249" v="2930" actId="478"/>
          <ac:spMkLst>
            <pc:docMk/>
            <pc:sldMk cId="897028085" sldId="427"/>
            <ac:spMk id="8" creationId="{5287356C-6197-4A37-B216-131E19743809}"/>
          </ac:spMkLst>
        </pc:spChg>
        <pc:spChg chg="add mod">
          <ac:chgData name="Paulo Henrique" userId="e0475e60729e7724" providerId="LiveId" clId="{F2AAE0FC-324B-4A0F-B586-C15F05D11F02}" dt="2019-03-28T20:58:51.175" v="2945" actId="1076"/>
          <ac:spMkLst>
            <pc:docMk/>
            <pc:sldMk cId="897028085" sldId="427"/>
            <ac:spMk id="11" creationId="{1E532607-6B21-4BCC-BFAF-35443E8E474A}"/>
          </ac:spMkLst>
        </pc:spChg>
        <pc:spChg chg="add mod">
          <ac:chgData name="Paulo Henrique" userId="e0475e60729e7724" providerId="LiveId" clId="{F2AAE0FC-324B-4A0F-B586-C15F05D11F02}" dt="2019-03-28T21:00:45.843" v="2974" actId="20577"/>
          <ac:spMkLst>
            <pc:docMk/>
            <pc:sldMk cId="897028085" sldId="427"/>
            <ac:spMk id="12" creationId="{0B5F131A-83C3-4C6A-898C-ABA4C9770E2A}"/>
          </ac:spMkLst>
        </pc:spChg>
        <pc:spChg chg="add mod">
          <ac:chgData name="Paulo Henrique" userId="e0475e60729e7724" providerId="LiveId" clId="{F2AAE0FC-324B-4A0F-B586-C15F05D11F02}" dt="2019-03-28T21:00:40.022" v="2973" actId="1076"/>
          <ac:spMkLst>
            <pc:docMk/>
            <pc:sldMk cId="897028085" sldId="427"/>
            <ac:spMk id="13" creationId="{F8C46682-42AB-432E-9F76-156D55A336F4}"/>
          </ac:spMkLst>
        </pc:spChg>
      </pc:sldChg>
      <pc:sldChg chg="addSp delSp modSp add ord delAnim">
        <pc:chgData name="Paulo Henrique" userId="e0475e60729e7724" providerId="LiveId" clId="{F2AAE0FC-324B-4A0F-B586-C15F05D11F02}" dt="2019-03-28T21:31:33.187" v="3089" actId="14100"/>
        <pc:sldMkLst>
          <pc:docMk/>
          <pc:sldMk cId="3685471131" sldId="429"/>
        </pc:sldMkLst>
        <pc:spChg chg="del">
          <ac:chgData name="Paulo Henrique" userId="e0475e60729e7724" providerId="LiveId" clId="{F2AAE0FC-324B-4A0F-B586-C15F05D11F02}" dt="2019-03-28T21:04:04.076" v="2978" actId="478"/>
          <ac:spMkLst>
            <pc:docMk/>
            <pc:sldMk cId="3685471131" sldId="429"/>
            <ac:spMk id="8" creationId="{5287356C-6197-4A37-B216-131E19743809}"/>
          </ac:spMkLst>
        </pc:spChg>
        <pc:spChg chg="add mod">
          <ac:chgData name="Paulo Henrique" userId="e0475e60729e7724" providerId="LiveId" clId="{F2AAE0FC-324B-4A0F-B586-C15F05D11F02}" dt="2019-03-28T21:31:33.187" v="3089" actId="14100"/>
          <ac:spMkLst>
            <pc:docMk/>
            <pc:sldMk cId="3685471131" sldId="429"/>
            <ac:spMk id="11" creationId="{890AD20A-0105-47D5-BE1A-8D9410C3A313}"/>
          </ac:spMkLst>
        </pc:spChg>
      </pc:sldChg>
      <pc:sldChg chg="addSp delSp modSp add delAnim">
        <pc:chgData name="Paulo Henrique" userId="e0475e60729e7724" providerId="LiveId" clId="{F2AAE0FC-324B-4A0F-B586-C15F05D11F02}" dt="2019-03-28T21:31:26.904" v="3088" actId="14100"/>
        <pc:sldMkLst>
          <pc:docMk/>
          <pc:sldMk cId="365931806" sldId="431"/>
        </pc:sldMkLst>
        <pc:spChg chg="del">
          <ac:chgData name="Paulo Henrique" userId="e0475e60729e7724" providerId="LiveId" clId="{F2AAE0FC-324B-4A0F-B586-C15F05D11F02}" dt="2019-03-28T21:26:32.964" v="3037" actId="478"/>
          <ac:spMkLst>
            <pc:docMk/>
            <pc:sldMk cId="365931806" sldId="431"/>
            <ac:spMk id="8" creationId="{45025A71-44B2-4BA7-A27D-869F70015E99}"/>
          </ac:spMkLst>
        </pc:spChg>
        <pc:spChg chg="add mod">
          <ac:chgData name="Paulo Henrique" userId="e0475e60729e7724" providerId="LiveId" clId="{F2AAE0FC-324B-4A0F-B586-C15F05D11F02}" dt="2019-03-28T21:31:26.904" v="3088" actId="14100"/>
          <ac:spMkLst>
            <pc:docMk/>
            <pc:sldMk cId="365931806" sldId="431"/>
            <ac:spMk id="10" creationId="{5056DFDD-DA97-4C9D-8D7A-25EDC4D5884C}"/>
          </ac:spMkLst>
        </pc:spChg>
      </pc:sldChg>
      <pc:sldChg chg="addSp delSp modSp add delAnim">
        <pc:chgData name="Paulo Henrique" userId="e0475e60729e7724" providerId="LiveId" clId="{F2AAE0FC-324B-4A0F-B586-C15F05D11F02}" dt="2019-03-28T22:14:05.139" v="3704" actId="6549"/>
        <pc:sldMkLst>
          <pc:docMk/>
          <pc:sldMk cId="2075071162" sldId="433"/>
        </pc:sldMkLst>
        <pc:spChg chg="add mod">
          <ac:chgData name="Paulo Henrique" userId="e0475e60729e7724" providerId="LiveId" clId="{F2AAE0FC-324B-4A0F-B586-C15F05D11F02}" dt="2019-03-28T22:14:05.139" v="3704" actId="6549"/>
          <ac:spMkLst>
            <pc:docMk/>
            <pc:sldMk cId="2075071162" sldId="433"/>
            <ac:spMk id="6" creationId="{013A486F-4BD6-480B-97AF-B1D7B8DFEE00}"/>
          </ac:spMkLst>
        </pc:spChg>
        <pc:spChg chg="del">
          <ac:chgData name="Paulo Henrique" userId="e0475e60729e7724" providerId="LiveId" clId="{F2AAE0FC-324B-4A0F-B586-C15F05D11F02}" dt="2019-03-28T22:07:10.814" v="3623" actId="478"/>
          <ac:spMkLst>
            <pc:docMk/>
            <pc:sldMk cId="2075071162" sldId="433"/>
            <ac:spMk id="8" creationId="{4E093605-7296-4D13-AFC0-7E69A5A42377}"/>
          </ac:spMkLst>
        </pc:spChg>
        <pc:spChg chg="add del">
          <ac:chgData name="Paulo Henrique" userId="e0475e60729e7724" providerId="LiveId" clId="{F2AAE0FC-324B-4A0F-B586-C15F05D11F02}" dt="2019-03-28T22:07:43.692" v="3625" actId="478"/>
          <ac:spMkLst>
            <pc:docMk/>
            <pc:sldMk cId="2075071162" sldId="433"/>
            <ac:spMk id="10" creationId="{7544F3B3-A2E0-4297-8D7E-932EFA29B764}"/>
          </ac:spMkLst>
        </pc:spChg>
        <pc:spChg chg="add mod">
          <ac:chgData name="Paulo Henrique" userId="e0475e60729e7724" providerId="LiveId" clId="{F2AAE0FC-324B-4A0F-B586-C15F05D11F02}" dt="2019-03-28T22:08:04.667" v="3627" actId="1076"/>
          <ac:spMkLst>
            <pc:docMk/>
            <pc:sldMk cId="2075071162" sldId="433"/>
            <ac:spMk id="12" creationId="{A8F97CD7-92E0-4502-A1EB-970817026CBC}"/>
          </ac:spMkLst>
        </pc:spChg>
      </pc:sldChg>
      <pc:sldChg chg="modSp add modNotesTx">
        <pc:chgData name="Paulo Henrique" userId="e0475e60729e7724" providerId="LiveId" clId="{F2AAE0FC-324B-4A0F-B586-C15F05D11F02}" dt="2019-03-28T22:14:34.810" v="3708" actId="20577"/>
        <pc:sldMkLst>
          <pc:docMk/>
          <pc:sldMk cId="4139551796" sldId="434"/>
        </pc:sldMkLst>
        <pc:spChg chg="mod">
          <ac:chgData name="Paulo Henrique" userId="e0475e60729e7724" providerId="LiveId" clId="{F2AAE0FC-324B-4A0F-B586-C15F05D11F02}" dt="2019-03-28T22:14:23.551" v="3706" actId="20577"/>
          <ac:spMkLst>
            <pc:docMk/>
            <pc:sldMk cId="4139551796" sldId="434"/>
            <ac:spMk id="6" creationId="{013A486F-4BD6-480B-97AF-B1D7B8DFEE00}"/>
          </ac:spMkLst>
        </pc:spChg>
      </pc:sldChg>
      <pc:sldChg chg="modSp add">
        <pc:chgData name="Paulo Henrique" userId="e0475e60729e7724" providerId="LiveId" clId="{F2AAE0FC-324B-4A0F-B586-C15F05D11F02}" dt="2019-03-28T22:14:42.899" v="3710" actId="20577"/>
        <pc:sldMkLst>
          <pc:docMk/>
          <pc:sldMk cId="3839889500" sldId="435"/>
        </pc:sldMkLst>
        <pc:spChg chg="mod">
          <ac:chgData name="Paulo Henrique" userId="e0475e60729e7724" providerId="LiveId" clId="{F2AAE0FC-324B-4A0F-B586-C15F05D11F02}" dt="2019-03-28T22:14:42.899" v="3710" actId="20577"/>
          <ac:spMkLst>
            <pc:docMk/>
            <pc:sldMk cId="3839889500" sldId="435"/>
            <ac:spMk id="6" creationId="{013A486F-4BD6-480B-97AF-B1D7B8DFEE00}"/>
          </ac:spMkLst>
        </pc:spChg>
      </pc:sldChg>
      <pc:sldChg chg="add">
        <pc:chgData name="Paulo Henrique" userId="e0475e60729e7724" providerId="LiveId" clId="{F2AAE0FC-324B-4A0F-B586-C15F05D11F02}" dt="2019-03-28T22:14:39.776" v="3709"/>
        <pc:sldMkLst>
          <pc:docMk/>
          <pc:sldMk cId="1859495123" sldId="436"/>
        </pc:sldMkLst>
      </pc:sldChg>
      <pc:sldChg chg="addSp delSp modSp add delAnim modAnim">
        <pc:chgData name="Paulo Henrique" userId="e0475e60729e7724" providerId="LiveId" clId="{F2AAE0FC-324B-4A0F-B586-C15F05D11F02}" dt="2019-03-29T13:29:59.626" v="4327" actId="6549"/>
        <pc:sldMkLst>
          <pc:docMk/>
          <pc:sldMk cId="3246446503" sldId="437"/>
        </pc:sldMkLst>
        <pc:spChg chg="del">
          <ac:chgData name="Paulo Henrique" userId="e0475e60729e7724" providerId="LiveId" clId="{F2AAE0FC-324B-4A0F-B586-C15F05D11F02}" dt="2019-03-28T22:18:05.447" v="3713" actId="478"/>
          <ac:spMkLst>
            <pc:docMk/>
            <pc:sldMk cId="3246446503" sldId="437"/>
            <ac:spMk id="8" creationId="{4E093605-7296-4D13-AFC0-7E69A5A42377}"/>
          </ac:spMkLst>
        </pc:spChg>
        <pc:spChg chg="add mod">
          <ac:chgData name="Paulo Henrique" userId="e0475e60729e7724" providerId="LiveId" clId="{F2AAE0FC-324B-4A0F-B586-C15F05D11F02}" dt="2019-03-29T13:29:59.626" v="4327" actId="6549"/>
          <ac:spMkLst>
            <pc:docMk/>
            <pc:sldMk cId="3246446503" sldId="437"/>
            <ac:spMk id="10" creationId="{FB5286FB-15DA-41B7-B8D5-1BF12EB210F0}"/>
          </ac:spMkLst>
        </pc:spChg>
        <pc:spChg chg="mod">
          <ac:chgData name="Paulo Henrique" userId="e0475e60729e7724" providerId="LiveId" clId="{F2AAE0FC-324B-4A0F-B586-C15F05D11F02}" dt="2019-03-28T22:18:18.707" v="3717" actId="6549"/>
          <ac:spMkLst>
            <pc:docMk/>
            <pc:sldMk cId="3246446503" sldId="437"/>
            <ac:spMk id="11" creationId="{84050390-1473-4B43-BA2F-9076EFFAA2E4}"/>
          </ac:spMkLst>
        </pc:spChg>
      </pc:sldChg>
      <pc:sldChg chg="addSp delSp modSp add delAnim">
        <pc:chgData name="Paulo Henrique" userId="e0475e60729e7724" providerId="LiveId" clId="{F2AAE0FC-324B-4A0F-B586-C15F05D11F02}" dt="2019-03-29T13:30:11.018" v="4330" actId="6549"/>
        <pc:sldMkLst>
          <pc:docMk/>
          <pc:sldMk cId="3682409779" sldId="438"/>
        </pc:sldMkLst>
        <pc:spChg chg="del">
          <ac:chgData name="Paulo Henrique" userId="e0475e60729e7724" providerId="LiveId" clId="{F2AAE0FC-324B-4A0F-B586-C15F05D11F02}" dt="2019-03-29T12:57:59.766" v="3906" actId="478"/>
          <ac:spMkLst>
            <pc:docMk/>
            <pc:sldMk cId="3682409779" sldId="438"/>
            <ac:spMk id="10" creationId="{FB5286FB-15DA-41B7-B8D5-1BF12EB210F0}"/>
          </ac:spMkLst>
        </pc:spChg>
        <pc:spChg chg="add mod">
          <ac:chgData name="Paulo Henrique" userId="e0475e60729e7724" providerId="LiveId" clId="{F2AAE0FC-324B-4A0F-B586-C15F05D11F02}" dt="2019-03-29T13:29:17.846" v="4262" actId="6549"/>
          <ac:spMkLst>
            <pc:docMk/>
            <pc:sldMk cId="3682409779" sldId="438"/>
            <ac:spMk id="12" creationId="{023A4FC9-D092-4733-B9C0-7A6B20AB86F0}"/>
          </ac:spMkLst>
        </pc:spChg>
        <pc:spChg chg="add mod">
          <ac:chgData name="Paulo Henrique" userId="e0475e60729e7724" providerId="LiveId" clId="{F2AAE0FC-324B-4A0F-B586-C15F05D11F02}" dt="2019-03-29T13:30:11.018" v="4330" actId="6549"/>
          <ac:spMkLst>
            <pc:docMk/>
            <pc:sldMk cId="3682409779" sldId="438"/>
            <ac:spMk id="13" creationId="{63B80A62-2472-4F06-A363-9BB23D158643}"/>
          </ac:spMkLst>
        </pc:spChg>
      </pc:sldChg>
      <pc:sldChg chg="modSp add modNotesTx">
        <pc:chgData name="Paulo Henrique" userId="e0475e60729e7724" providerId="LiveId" clId="{F2AAE0FC-324B-4A0F-B586-C15F05D11F02}" dt="2019-03-29T13:35:53.182" v="4336" actId="20577"/>
        <pc:sldMkLst>
          <pc:docMk/>
          <pc:sldMk cId="1816783790" sldId="439"/>
        </pc:sldMkLst>
        <pc:spChg chg="mod">
          <ac:chgData name="Paulo Henrique" userId="e0475e60729e7724" providerId="LiveId" clId="{F2AAE0FC-324B-4A0F-B586-C15F05D11F02}" dt="2019-03-29T13:30:17.456" v="4332" actId="6549"/>
          <ac:spMkLst>
            <pc:docMk/>
            <pc:sldMk cId="1816783790" sldId="439"/>
            <ac:spMk id="13" creationId="{63B80A62-2472-4F06-A363-9BB23D158643}"/>
          </ac:spMkLst>
        </pc:spChg>
      </pc:sldChg>
      <pc:sldChg chg="add modNotesTx">
        <pc:chgData name="Paulo Henrique" userId="e0475e60729e7724" providerId="LiveId" clId="{F2AAE0FC-324B-4A0F-B586-C15F05D11F02}" dt="2019-03-29T13:52:07.377" v="4521" actId="6549"/>
        <pc:sldMkLst>
          <pc:docMk/>
          <pc:sldMk cId="3149622811" sldId="440"/>
        </pc:sldMkLst>
      </pc:sldChg>
      <pc:sldChg chg="addSp modSp add modAnim">
        <pc:chgData name="Paulo Henrique" userId="e0475e60729e7724" providerId="LiveId" clId="{F2AAE0FC-324B-4A0F-B586-C15F05D11F02}" dt="2019-03-29T14:07:11.650" v="4937" actId="1076"/>
        <pc:sldMkLst>
          <pc:docMk/>
          <pc:sldMk cId="3367368678" sldId="441"/>
        </pc:sldMkLst>
        <pc:spChg chg="add mod">
          <ac:chgData name="Paulo Henrique" userId="e0475e60729e7724" providerId="LiveId" clId="{F2AAE0FC-324B-4A0F-B586-C15F05D11F02}" dt="2019-03-29T14:07:11.650" v="4937" actId="1076"/>
          <ac:spMkLst>
            <pc:docMk/>
            <pc:sldMk cId="3367368678" sldId="441"/>
            <ac:spMk id="8" creationId="{B6A1DA2B-31BA-4082-B82A-EFFBF784259E}"/>
          </ac:spMkLst>
        </pc:spChg>
        <pc:spChg chg="mod">
          <ac:chgData name="Paulo Henrique" userId="e0475e60729e7724" providerId="LiveId" clId="{F2AAE0FC-324B-4A0F-B586-C15F05D11F02}" dt="2019-03-29T14:02:21.911" v="4605" actId="20577"/>
          <ac:spMkLst>
            <pc:docMk/>
            <pc:sldMk cId="3367368678" sldId="441"/>
            <ac:spMk id="11" creationId="{84050390-1473-4B43-BA2F-9076EFFAA2E4}"/>
          </ac:spMkLst>
        </pc:spChg>
      </pc:sldChg>
      <pc:sldChg chg="addSp delSp modSp add delAnim modNotesTx">
        <pc:chgData name="Paulo Henrique" userId="e0475e60729e7724" providerId="LiveId" clId="{F2AAE0FC-324B-4A0F-B586-C15F05D11F02}" dt="2019-03-29T14:15:19.406" v="5077" actId="20577"/>
        <pc:sldMkLst>
          <pc:docMk/>
          <pc:sldMk cId="3955381855" sldId="442"/>
        </pc:sldMkLst>
        <pc:spChg chg="del">
          <ac:chgData name="Paulo Henrique" userId="e0475e60729e7724" providerId="LiveId" clId="{F2AAE0FC-324B-4A0F-B586-C15F05D11F02}" dt="2019-03-29T14:05:28.561" v="4835" actId="478"/>
          <ac:spMkLst>
            <pc:docMk/>
            <pc:sldMk cId="3955381855" sldId="442"/>
            <ac:spMk id="8" creationId="{B6A1DA2B-31BA-4082-B82A-EFFBF784259E}"/>
          </ac:spMkLst>
        </pc:spChg>
        <pc:spChg chg="add mod">
          <ac:chgData name="Paulo Henrique" userId="e0475e60729e7724" providerId="LiveId" clId="{F2AAE0FC-324B-4A0F-B586-C15F05D11F02}" dt="2019-03-29T14:05:37.167" v="4837" actId="1076"/>
          <ac:spMkLst>
            <pc:docMk/>
            <pc:sldMk cId="3955381855" sldId="442"/>
            <ac:spMk id="10" creationId="{5D0960BA-A974-4407-967D-0807B849911E}"/>
          </ac:spMkLst>
        </pc:spChg>
        <pc:spChg chg="add mod">
          <ac:chgData name="Paulo Henrique" userId="e0475e60729e7724" providerId="LiveId" clId="{F2AAE0FC-324B-4A0F-B586-C15F05D11F02}" dt="2019-03-29T14:15:19.406" v="5077" actId="20577"/>
          <ac:spMkLst>
            <pc:docMk/>
            <pc:sldMk cId="3955381855" sldId="442"/>
            <ac:spMk id="12" creationId="{A906610A-7165-4A3D-82AE-2CDA3966F158}"/>
          </ac:spMkLst>
        </pc:spChg>
      </pc:sldChg>
      <pc:sldChg chg="addSp modSp add modAnim modNotesTx">
        <pc:chgData name="Paulo Henrique" userId="e0475e60729e7724" providerId="LiveId" clId="{F2AAE0FC-324B-4A0F-B586-C15F05D11F02}" dt="2019-03-29T14:54:36.271" v="5938"/>
        <pc:sldMkLst>
          <pc:docMk/>
          <pc:sldMk cId="2592784450" sldId="444"/>
        </pc:sldMkLst>
        <pc:spChg chg="mod">
          <ac:chgData name="Paulo Henrique" userId="e0475e60729e7724" providerId="LiveId" clId="{F2AAE0FC-324B-4A0F-B586-C15F05D11F02}" dt="2019-03-29T14:47:41.978" v="5610" actId="1076"/>
          <ac:spMkLst>
            <pc:docMk/>
            <pc:sldMk cId="2592784450" sldId="444"/>
            <ac:spMk id="10" creationId="{1BD8A5FF-0C3D-4747-8D81-AD1BBDD4A0DE}"/>
          </ac:spMkLst>
        </pc:spChg>
        <pc:spChg chg="mod">
          <ac:chgData name="Paulo Henrique" userId="e0475e60729e7724" providerId="LiveId" clId="{F2AAE0FC-324B-4A0F-B586-C15F05D11F02}" dt="2019-03-29T14:54:36.271" v="5938"/>
          <ac:spMkLst>
            <pc:docMk/>
            <pc:sldMk cId="2592784450" sldId="444"/>
            <ac:spMk id="12" creationId="{6B01B990-E7A7-4AD6-9525-6A327F1A9805}"/>
          </ac:spMkLst>
        </pc:spChg>
        <pc:spChg chg="add mod">
          <ac:chgData name="Paulo Henrique" userId="e0475e60729e7724" providerId="LiveId" clId="{F2AAE0FC-324B-4A0F-B586-C15F05D11F02}" dt="2019-03-29T14:42:00.257" v="5445" actId="20577"/>
          <ac:spMkLst>
            <pc:docMk/>
            <pc:sldMk cId="2592784450" sldId="444"/>
            <ac:spMk id="13" creationId="{FC501E99-2B6C-4E64-88B2-408203DB7711}"/>
          </ac:spMkLst>
        </pc:spChg>
        <pc:spChg chg="add mod">
          <ac:chgData name="Paulo Henrique" userId="e0475e60729e7724" providerId="LiveId" clId="{F2AAE0FC-324B-4A0F-B586-C15F05D11F02}" dt="2019-03-29T14:44:02.056" v="5509" actId="207"/>
          <ac:spMkLst>
            <pc:docMk/>
            <pc:sldMk cId="2592784450" sldId="444"/>
            <ac:spMk id="14" creationId="{A4F3FBAE-A26B-430D-9A3D-F82E4F8060D9}"/>
          </ac:spMkLst>
        </pc:spChg>
        <pc:spChg chg="add mod">
          <ac:chgData name="Paulo Henrique" userId="e0475e60729e7724" providerId="LiveId" clId="{F2AAE0FC-324B-4A0F-B586-C15F05D11F02}" dt="2019-03-29T14:44:40.090" v="5548" actId="1076"/>
          <ac:spMkLst>
            <pc:docMk/>
            <pc:sldMk cId="2592784450" sldId="444"/>
            <ac:spMk id="15" creationId="{5BBFE8A9-D3FC-44F5-B9E8-575879761359}"/>
          </ac:spMkLst>
        </pc:spChg>
        <pc:spChg chg="add mod">
          <ac:chgData name="Paulo Henrique" userId="e0475e60729e7724" providerId="LiveId" clId="{F2AAE0FC-324B-4A0F-B586-C15F05D11F02}" dt="2019-03-29T14:45:01.022" v="5584" actId="1036"/>
          <ac:spMkLst>
            <pc:docMk/>
            <pc:sldMk cId="2592784450" sldId="444"/>
            <ac:spMk id="16" creationId="{ADD49AB2-4AFB-4CF2-AB3A-8A638D56290F}"/>
          </ac:spMkLst>
        </pc:spChg>
        <pc:spChg chg="add mod">
          <ac:chgData name="Paulo Henrique" userId="e0475e60729e7724" providerId="LiveId" clId="{F2AAE0FC-324B-4A0F-B586-C15F05D11F02}" dt="2019-03-29T14:47:36.868" v="5606" actId="1076"/>
          <ac:spMkLst>
            <pc:docMk/>
            <pc:sldMk cId="2592784450" sldId="444"/>
            <ac:spMk id="17" creationId="{4A9B1EC4-9C96-445C-9C5E-C730A6B22BA5}"/>
          </ac:spMkLst>
        </pc:spChg>
        <pc:spChg chg="add mod">
          <ac:chgData name="Paulo Henrique" userId="e0475e60729e7724" providerId="LiveId" clId="{F2AAE0FC-324B-4A0F-B586-C15F05D11F02}" dt="2019-03-29T14:49:41.974" v="5643" actId="20577"/>
          <ac:spMkLst>
            <pc:docMk/>
            <pc:sldMk cId="2592784450" sldId="444"/>
            <ac:spMk id="18" creationId="{C67D077A-8A2F-40FE-B14E-E420B980BD3E}"/>
          </ac:spMkLst>
        </pc:spChg>
      </pc:sldChg>
      <pc:sldChg chg="addSp delSp modSp add">
        <pc:chgData name="Paulo Henrique" userId="e0475e60729e7724" providerId="LiveId" clId="{F2AAE0FC-324B-4A0F-B586-C15F05D11F02}" dt="2019-03-29T14:54:41.385" v="5939"/>
        <pc:sldMkLst>
          <pc:docMk/>
          <pc:sldMk cId="626460842" sldId="446"/>
        </pc:sldMkLst>
        <pc:spChg chg="mod">
          <ac:chgData name="Paulo Henrique" userId="e0475e60729e7724" providerId="LiveId" clId="{F2AAE0FC-324B-4A0F-B586-C15F05D11F02}" dt="2019-03-29T14:54:41.385" v="5939"/>
          <ac:spMkLst>
            <pc:docMk/>
            <pc:sldMk cId="626460842" sldId="446"/>
            <ac:spMk id="12" creationId="{6B01B990-E7A7-4AD6-9525-6A327F1A9805}"/>
          </ac:spMkLst>
        </pc:spChg>
        <pc:spChg chg="del">
          <ac:chgData name="Paulo Henrique" userId="e0475e60729e7724" providerId="LiveId" clId="{F2AAE0FC-324B-4A0F-B586-C15F05D11F02}" dt="2019-03-29T14:50:14.339" v="5645" actId="478"/>
          <ac:spMkLst>
            <pc:docMk/>
            <pc:sldMk cId="626460842" sldId="446"/>
            <ac:spMk id="14" creationId="{A4F3FBAE-A26B-430D-9A3D-F82E4F8060D9}"/>
          </ac:spMkLst>
        </pc:spChg>
        <pc:spChg chg="del">
          <ac:chgData name="Paulo Henrique" userId="e0475e60729e7724" providerId="LiveId" clId="{F2AAE0FC-324B-4A0F-B586-C15F05D11F02}" dt="2019-03-29T14:50:14.339" v="5645" actId="478"/>
          <ac:spMkLst>
            <pc:docMk/>
            <pc:sldMk cId="626460842" sldId="446"/>
            <ac:spMk id="15" creationId="{5BBFE8A9-D3FC-44F5-B9E8-575879761359}"/>
          </ac:spMkLst>
        </pc:spChg>
        <pc:spChg chg="del">
          <ac:chgData name="Paulo Henrique" userId="e0475e60729e7724" providerId="LiveId" clId="{F2AAE0FC-324B-4A0F-B586-C15F05D11F02}" dt="2019-03-29T14:50:14.339" v="5645" actId="478"/>
          <ac:spMkLst>
            <pc:docMk/>
            <pc:sldMk cId="626460842" sldId="446"/>
            <ac:spMk id="16" creationId="{ADD49AB2-4AFB-4CF2-AB3A-8A638D56290F}"/>
          </ac:spMkLst>
        </pc:spChg>
        <pc:spChg chg="del">
          <ac:chgData name="Paulo Henrique" userId="e0475e60729e7724" providerId="LiveId" clId="{F2AAE0FC-324B-4A0F-B586-C15F05D11F02}" dt="2019-03-29T14:50:14.339" v="5645" actId="478"/>
          <ac:spMkLst>
            <pc:docMk/>
            <pc:sldMk cId="626460842" sldId="446"/>
            <ac:spMk id="17" creationId="{4A9B1EC4-9C96-445C-9C5E-C730A6B22BA5}"/>
          </ac:spMkLst>
        </pc:spChg>
        <pc:spChg chg="del">
          <ac:chgData name="Paulo Henrique" userId="e0475e60729e7724" providerId="LiveId" clId="{F2AAE0FC-324B-4A0F-B586-C15F05D11F02}" dt="2019-03-29T14:50:14.339" v="5645" actId="478"/>
          <ac:spMkLst>
            <pc:docMk/>
            <pc:sldMk cId="626460842" sldId="446"/>
            <ac:spMk id="18" creationId="{C67D077A-8A2F-40FE-B14E-E420B980BD3E}"/>
          </ac:spMkLst>
        </pc:spChg>
        <pc:spChg chg="add mod">
          <ac:chgData name="Paulo Henrique" userId="e0475e60729e7724" providerId="LiveId" clId="{F2AAE0FC-324B-4A0F-B586-C15F05D11F02}" dt="2019-03-29T14:51:39.799" v="5752" actId="6549"/>
          <ac:spMkLst>
            <pc:docMk/>
            <pc:sldMk cId="626460842" sldId="446"/>
            <ac:spMk id="19" creationId="{34786C6C-E6BC-4630-A35F-9CC3B651FBAC}"/>
          </ac:spMkLst>
        </pc:spChg>
      </pc:sldChg>
      <pc:sldChg chg="modSp add">
        <pc:chgData name="Paulo Henrique" userId="e0475e60729e7724" providerId="LiveId" clId="{F2AAE0FC-324B-4A0F-B586-C15F05D11F02}" dt="2019-03-29T14:54:29.734" v="5937" actId="20577"/>
        <pc:sldMkLst>
          <pc:docMk/>
          <pc:sldMk cId="2545811359" sldId="447"/>
        </pc:sldMkLst>
        <pc:spChg chg="mod">
          <ac:chgData name="Paulo Henrique" userId="e0475e60729e7724" providerId="LiveId" clId="{F2AAE0FC-324B-4A0F-B586-C15F05D11F02}" dt="2019-03-29T14:54:29.734" v="5937" actId="20577"/>
          <ac:spMkLst>
            <pc:docMk/>
            <pc:sldMk cId="2545811359" sldId="447"/>
            <ac:spMk id="12" creationId="{6B01B990-E7A7-4AD6-9525-6A327F1A9805}"/>
          </ac:spMkLst>
        </pc:spChg>
      </pc:sldChg>
      <pc:sldChg chg="addSp delSp modSp add">
        <pc:chgData name="Paulo Henrique" userId="e0475e60729e7724" providerId="LiveId" clId="{F2AAE0FC-324B-4A0F-B586-C15F05D11F02}" dt="2019-03-29T15:01:06.934" v="6074" actId="20577"/>
        <pc:sldMkLst>
          <pc:docMk/>
          <pc:sldMk cId="136847058" sldId="448"/>
        </pc:sldMkLst>
        <pc:spChg chg="mod">
          <ac:chgData name="Paulo Henrique" userId="e0475e60729e7724" providerId="LiveId" clId="{F2AAE0FC-324B-4A0F-B586-C15F05D11F02}" dt="2019-03-29T14:56:45.449" v="5970" actId="14100"/>
          <ac:spMkLst>
            <pc:docMk/>
            <pc:sldMk cId="136847058" sldId="448"/>
            <ac:spMk id="10" creationId="{1BD8A5FF-0C3D-4747-8D81-AD1BBDD4A0DE}"/>
          </ac:spMkLst>
        </pc:spChg>
        <pc:spChg chg="mod">
          <ac:chgData name="Paulo Henrique" userId="e0475e60729e7724" providerId="LiveId" clId="{F2AAE0FC-324B-4A0F-B586-C15F05D11F02}" dt="2019-03-29T14:56:47.730" v="5971" actId="1076"/>
          <ac:spMkLst>
            <pc:docMk/>
            <pc:sldMk cId="136847058" sldId="448"/>
            <ac:spMk id="12" creationId="{6B01B990-E7A7-4AD6-9525-6A327F1A9805}"/>
          </ac:spMkLst>
        </pc:spChg>
        <pc:spChg chg="del">
          <ac:chgData name="Paulo Henrique" userId="e0475e60729e7724" providerId="LiveId" clId="{F2AAE0FC-324B-4A0F-B586-C15F05D11F02}" dt="2019-03-29T14:54:57.867" v="5956" actId="478"/>
          <ac:spMkLst>
            <pc:docMk/>
            <pc:sldMk cId="136847058" sldId="448"/>
            <ac:spMk id="13" creationId="{FC501E99-2B6C-4E64-88B2-408203DB7711}"/>
          </ac:spMkLst>
        </pc:spChg>
        <pc:spChg chg="add mod">
          <ac:chgData name="Paulo Henrique" userId="e0475e60729e7724" providerId="LiveId" clId="{F2AAE0FC-324B-4A0F-B586-C15F05D11F02}" dt="2019-03-29T15:00:11.713" v="6072" actId="20577"/>
          <ac:spMkLst>
            <pc:docMk/>
            <pc:sldMk cId="136847058" sldId="448"/>
            <ac:spMk id="14" creationId="{10C5FEC8-0C60-42D4-8FAF-2D1210DA9EF6}"/>
          </ac:spMkLst>
        </pc:spChg>
        <pc:spChg chg="add mod">
          <ac:chgData name="Paulo Henrique" userId="e0475e60729e7724" providerId="LiveId" clId="{F2AAE0FC-324B-4A0F-B586-C15F05D11F02}" dt="2019-03-29T15:00:08.199" v="6069" actId="20577"/>
          <ac:spMkLst>
            <pc:docMk/>
            <pc:sldMk cId="136847058" sldId="448"/>
            <ac:spMk id="15" creationId="{58A5F0CB-E677-4868-A68E-7D200A74267A}"/>
          </ac:spMkLst>
        </pc:spChg>
        <pc:spChg chg="add mod">
          <ac:chgData name="Paulo Henrique" userId="e0475e60729e7724" providerId="LiveId" clId="{F2AAE0FC-324B-4A0F-B586-C15F05D11F02}" dt="2019-03-29T15:01:06.934" v="6074" actId="20577"/>
          <ac:spMkLst>
            <pc:docMk/>
            <pc:sldMk cId="136847058" sldId="448"/>
            <ac:spMk id="16" creationId="{59994F25-848B-4220-9ED5-EA4205F70F78}"/>
          </ac:spMkLst>
        </pc:spChg>
        <pc:spChg chg="del">
          <ac:chgData name="Paulo Henrique" userId="e0475e60729e7724" providerId="LiveId" clId="{F2AAE0FC-324B-4A0F-B586-C15F05D11F02}" dt="2019-03-29T14:54:57.867" v="5956" actId="478"/>
          <ac:spMkLst>
            <pc:docMk/>
            <pc:sldMk cId="136847058" sldId="448"/>
            <ac:spMk id="19" creationId="{34786C6C-E6BC-4630-A35F-9CC3B651FBAC}"/>
          </ac:spMkLst>
        </pc:spChg>
      </pc:sldChg>
      <pc:sldChg chg="addSp delSp modSp add">
        <pc:chgData name="Paulo Henrique" userId="e0475e60729e7724" providerId="LiveId" clId="{F2AAE0FC-324B-4A0F-B586-C15F05D11F02}" dt="2019-03-29T15:08:39.114" v="6554" actId="207"/>
        <pc:sldMkLst>
          <pc:docMk/>
          <pc:sldMk cId="4274975008" sldId="449"/>
        </pc:sldMkLst>
        <pc:spChg chg="add mod">
          <ac:chgData name="Paulo Henrique" userId="e0475e60729e7724" providerId="LiveId" clId="{F2AAE0FC-324B-4A0F-B586-C15F05D11F02}" dt="2019-03-29T15:08:27.941" v="6552" actId="115"/>
          <ac:spMkLst>
            <pc:docMk/>
            <pc:sldMk cId="4274975008" sldId="449"/>
            <ac:spMk id="13" creationId="{BABB9A7B-CEE9-4CBD-B5EA-569294D4818A}"/>
          </ac:spMkLst>
        </pc:spChg>
        <pc:spChg chg="mod">
          <ac:chgData name="Paulo Henrique" userId="e0475e60729e7724" providerId="LiveId" clId="{F2AAE0FC-324B-4A0F-B586-C15F05D11F02}" dt="2019-03-29T15:08:39.114" v="6554" actId="207"/>
          <ac:spMkLst>
            <pc:docMk/>
            <pc:sldMk cId="4274975008" sldId="449"/>
            <ac:spMk id="14" creationId="{10C5FEC8-0C60-42D4-8FAF-2D1210DA9EF6}"/>
          </ac:spMkLst>
        </pc:spChg>
        <pc:spChg chg="del">
          <ac:chgData name="Paulo Henrique" userId="e0475e60729e7724" providerId="LiveId" clId="{F2AAE0FC-324B-4A0F-B586-C15F05D11F02}" dt="2019-03-29T15:07:07.180" v="6514" actId="478"/>
          <ac:spMkLst>
            <pc:docMk/>
            <pc:sldMk cId="4274975008" sldId="449"/>
            <ac:spMk id="15" creationId="{58A5F0CB-E677-4868-A68E-7D200A74267A}"/>
          </ac:spMkLst>
        </pc:spChg>
        <pc:spChg chg="del">
          <ac:chgData name="Paulo Henrique" userId="e0475e60729e7724" providerId="LiveId" clId="{F2AAE0FC-324B-4A0F-B586-C15F05D11F02}" dt="2019-03-29T15:07:05.461" v="6513" actId="478"/>
          <ac:spMkLst>
            <pc:docMk/>
            <pc:sldMk cId="4274975008" sldId="449"/>
            <ac:spMk id="16" creationId="{59994F25-848B-4220-9ED5-EA4205F70F78}"/>
          </ac:spMkLst>
        </pc:spChg>
      </pc:sldChg>
      <pc:sldChg chg="modSp add">
        <pc:chgData name="Paulo Henrique" userId="e0475e60729e7724" providerId="LiveId" clId="{F2AAE0FC-324B-4A0F-B586-C15F05D11F02}" dt="2019-03-29T15:08:52.643" v="6559" actId="114"/>
        <pc:sldMkLst>
          <pc:docMk/>
          <pc:sldMk cId="55033818" sldId="450"/>
        </pc:sldMkLst>
        <pc:spChg chg="mod">
          <ac:chgData name="Paulo Henrique" userId="e0475e60729e7724" providerId="LiveId" clId="{F2AAE0FC-324B-4A0F-B586-C15F05D11F02}" dt="2019-03-29T15:08:52.643" v="6559" actId="114"/>
          <ac:spMkLst>
            <pc:docMk/>
            <pc:sldMk cId="55033818" sldId="450"/>
            <ac:spMk id="13" creationId="{BABB9A7B-CEE9-4CBD-B5EA-569294D4818A}"/>
          </ac:spMkLst>
        </pc:spChg>
        <pc:spChg chg="mod">
          <ac:chgData name="Paulo Henrique" userId="e0475e60729e7724" providerId="LiveId" clId="{F2AAE0FC-324B-4A0F-B586-C15F05D11F02}" dt="2019-03-29T15:08:48.357" v="6557" actId="207"/>
          <ac:spMkLst>
            <pc:docMk/>
            <pc:sldMk cId="55033818" sldId="450"/>
            <ac:spMk id="14" creationId="{10C5FEC8-0C60-42D4-8FAF-2D1210DA9EF6}"/>
          </ac:spMkLst>
        </pc:spChg>
      </pc:sldChg>
      <pc:sldChg chg="modSp add">
        <pc:chgData name="Paulo Henrique" userId="e0475e60729e7724" providerId="LiveId" clId="{F2AAE0FC-324B-4A0F-B586-C15F05D11F02}" dt="2019-03-29T15:09:10.109" v="6564" actId="207"/>
        <pc:sldMkLst>
          <pc:docMk/>
          <pc:sldMk cId="3657933250" sldId="451"/>
        </pc:sldMkLst>
        <pc:spChg chg="mod">
          <ac:chgData name="Paulo Henrique" userId="e0475e60729e7724" providerId="LiveId" clId="{F2AAE0FC-324B-4A0F-B586-C15F05D11F02}" dt="2019-03-29T15:09:05.213" v="6563" actId="115"/>
          <ac:spMkLst>
            <pc:docMk/>
            <pc:sldMk cId="3657933250" sldId="451"/>
            <ac:spMk id="13" creationId="{BABB9A7B-CEE9-4CBD-B5EA-569294D4818A}"/>
          </ac:spMkLst>
        </pc:spChg>
        <pc:spChg chg="mod">
          <ac:chgData name="Paulo Henrique" userId="e0475e60729e7724" providerId="LiveId" clId="{F2AAE0FC-324B-4A0F-B586-C15F05D11F02}" dt="2019-03-29T15:09:10.109" v="6564" actId="207"/>
          <ac:spMkLst>
            <pc:docMk/>
            <pc:sldMk cId="3657933250" sldId="451"/>
            <ac:spMk id="14" creationId="{10C5FEC8-0C60-42D4-8FAF-2D1210DA9EF6}"/>
          </ac:spMkLst>
        </pc:spChg>
      </pc:sldChg>
      <pc:sldChg chg="modSp add">
        <pc:chgData name="Paulo Henrique" userId="e0475e60729e7724" providerId="LiveId" clId="{F2AAE0FC-324B-4A0F-B586-C15F05D11F02}" dt="2019-03-29T15:09:32.244" v="6569" actId="207"/>
        <pc:sldMkLst>
          <pc:docMk/>
          <pc:sldMk cId="1921315706" sldId="452"/>
        </pc:sldMkLst>
        <pc:spChg chg="mod">
          <ac:chgData name="Paulo Henrique" userId="e0475e60729e7724" providerId="LiveId" clId="{F2AAE0FC-324B-4A0F-B586-C15F05D11F02}" dt="2019-03-29T15:09:26.798" v="6568" actId="115"/>
          <ac:spMkLst>
            <pc:docMk/>
            <pc:sldMk cId="1921315706" sldId="452"/>
            <ac:spMk id="13" creationId="{BABB9A7B-CEE9-4CBD-B5EA-569294D4818A}"/>
          </ac:spMkLst>
        </pc:spChg>
        <pc:spChg chg="mod">
          <ac:chgData name="Paulo Henrique" userId="e0475e60729e7724" providerId="LiveId" clId="{F2AAE0FC-324B-4A0F-B586-C15F05D11F02}" dt="2019-03-29T15:09:32.244" v="6569" actId="207"/>
          <ac:spMkLst>
            <pc:docMk/>
            <pc:sldMk cId="1921315706" sldId="452"/>
            <ac:spMk id="14" creationId="{10C5FEC8-0C60-42D4-8FAF-2D1210DA9EF6}"/>
          </ac:spMkLst>
        </pc:spChg>
      </pc:sldChg>
      <pc:sldChg chg="modSp add">
        <pc:chgData name="Paulo Henrique" userId="e0475e60729e7724" providerId="LiveId" clId="{F2AAE0FC-324B-4A0F-B586-C15F05D11F02}" dt="2019-03-29T15:10:01.276" v="6597" actId="20577"/>
        <pc:sldMkLst>
          <pc:docMk/>
          <pc:sldMk cId="2011915127" sldId="453"/>
        </pc:sldMkLst>
        <pc:spChg chg="mod">
          <ac:chgData name="Paulo Henrique" userId="e0475e60729e7724" providerId="LiveId" clId="{F2AAE0FC-324B-4A0F-B586-C15F05D11F02}" dt="2019-03-29T15:09:44.098" v="6571" actId="207"/>
          <ac:spMkLst>
            <pc:docMk/>
            <pc:sldMk cId="2011915127" sldId="453"/>
            <ac:spMk id="13" creationId="{BABB9A7B-CEE9-4CBD-B5EA-569294D4818A}"/>
          </ac:spMkLst>
        </pc:spChg>
        <pc:spChg chg="mod">
          <ac:chgData name="Paulo Henrique" userId="e0475e60729e7724" providerId="LiveId" clId="{F2AAE0FC-324B-4A0F-B586-C15F05D11F02}" dt="2019-03-29T15:10:01.276" v="6597" actId="20577"/>
          <ac:spMkLst>
            <pc:docMk/>
            <pc:sldMk cId="2011915127" sldId="453"/>
            <ac:spMk id="14" creationId="{10C5FEC8-0C60-42D4-8FAF-2D1210DA9EF6}"/>
          </ac:spMkLst>
        </pc:spChg>
      </pc:sldChg>
      <pc:sldChg chg="addSp delSp modSp add modAnim modNotesTx">
        <pc:chgData name="Paulo Henrique" userId="e0475e60729e7724" providerId="LiveId" clId="{F2AAE0FC-324B-4A0F-B586-C15F05D11F02}" dt="2019-03-29T15:29:26.815" v="7059" actId="20577"/>
        <pc:sldMkLst>
          <pc:docMk/>
          <pc:sldMk cId="2342064668" sldId="454"/>
        </pc:sldMkLst>
        <pc:spChg chg="add del mod">
          <ac:chgData name="Paulo Henrique" userId="e0475e60729e7724" providerId="LiveId" clId="{F2AAE0FC-324B-4A0F-B586-C15F05D11F02}" dt="2019-03-29T15:14:46.620" v="6604" actId="478"/>
          <ac:spMkLst>
            <pc:docMk/>
            <pc:sldMk cId="2342064668" sldId="454"/>
            <ac:spMk id="6" creationId="{11F65045-F52D-4776-A679-5FB599BD53F5}"/>
          </ac:spMkLst>
        </pc:spChg>
        <pc:spChg chg="add del mod">
          <ac:chgData name="Paulo Henrique" userId="e0475e60729e7724" providerId="LiveId" clId="{F2AAE0FC-324B-4A0F-B586-C15F05D11F02}" dt="2019-03-29T15:19:42.455" v="6623" actId="478"/>
          <ac:spMkLst>
            <pc:docMk/>
            <pc:sldMk cId="2342064668" sldId="454"/>
            <ac:spMk id="7" creationId="{6E46E3A5-105F-456F-8E2A-309CE4DCF680}"/>
          </ac:spMkLst>
        </pc:spChg>
        <pc:spChg chg="mod">
          <ac:chgData name="Paulo Henrique" userId="e0475e60729e7724" providerId="LiveId" clId="{F2AAE0FC-324B-4A0F-B586-C15F05D11F02}" dt="2019-03-29T15:28:25.113" v="7025" actId="14100"/>
          <ac:spMkLst>
            <pc:docMk/>
            <pc:sldMk cId="2342064668" sldId="454"/>
            <ac:spMk id="10" creationId="{1BD8A5FF-0C3D-4747-8D81-AD1BBDD4A0DE}"/>
          </ac:spMkLst>
        </pc:spChg>
        <pc:spChg chg="del">
          <ac:chgData name="Paulo Henrique" userId="e0475e60729e7724" providerId="LiveId" clId="{F2AAE0FC-324B-4A0F-B586-C15F05D11F02}" dt="2019-03-29T15:10:20.713" v="6599" actId="478"/>
          <ac:spMkLst>
            <pc:docMk/>
            <pc:sldMk cId="2342064668" sldId="454"/>
            <ac:spMk id="12" creationId="{6B01B990-E7A7-4AD6-9525-6A327F1A9805}"/>
          </ac:spMkLst>
        </pc:spChg>
        <pc:spChg chg="del">
          <ac:chgData name="Paulo Henrique" userId="e0475e60729e7724" providerId="LiveId" clId="{F2AAE0FC-324B-4A0F-B586-C15F05D11F02}" dt="2019-03-29T15:10:20.713" v="6599" actId="478"/>
          <ac:spMkLst>
            <pc:docMk/>
            <pc:sldMk cId="2342064668" sldId="454"/>
            <ac:spMk id="13" creationId="{BABB9A7B-CEE9-4CBD-B5EA-569294D4818A}"/>
          </ac:spMkLst>
        </pc:spChg>
        <pc:spChg chg="del">
          <ac:chgData name="Paulo Henrique" userId="e0475e60729e7724" providerId="LiveId" clId="{F2AAE0FC-324B-4A0F-B586-C15F05D11F02}" dt="2019-03-29T15:10:20.713" v="6599" actId="478"/>
          <ac:spMkLst>
            <pc:docMk/>
            <pc:sldMk cId="2342064668" sldId="454"/>
            <ac:spMk id="14" creationId="{10C5FEC8-0C60-42D4-8FAF-2D1210DA9EF6}"/>
          </ac:spMkLst>
        </pc:spChg>
        <pc:spChg chg="add mod">
          <ac:chgData name="Paulo Henrique" userId="e0475e60729e7724" providerId="LiveId" clId="{F2AAE0FC-324B-4A0F-B586-C15F05D11F02}" dt="2019-03-29T15:28:38.542" v="7027" actId="1076"/>
          <ac:spMkLst>
            <pc:docMk/>
            <pc:sldMk cId="2342064668" sldId="454"/>
            <ac:spMk id="15" creationId="{D9813F71-9EE4-4F69-B4AF-411E690F8E43}"/>
          </ac:spMkLst>
        </pc:spChg>
        <pc:spChg chg="add mod">
          <ac:chgData name="Paulo Henrique" userId="e0475e60729e7724" providerId="LiveId" clId="{F2AAE0FC-324B-4A0F-B586-C15F05D11F02}" dt="2019-03-29T15:29:26.815" v="7059" actId="20577"/>
          <ac:spMkLst>
            <pc:docMk/>
            <pc:sldMk cId="2342064668" sldId="454"/>
            <ac:spMk id="16" creationId="{B596A31E-E6D7-4E31-BF80-1DD87B4A0F4A}"/>
          </ac:spMkLst>
        </pc:spChg>
        <pc:spChg chg="add mod">
          <ac:chgData name="Paulo Henrique" userId="e0475e60729e7724" providerId="LiveId" clId="{F2AAE0FC-324B-4A0F-B586-C15F05D11F02}" dt="2019-03-29T15:22:02.363" v="6654" actId="1076"/>
          <ac:spMkLst>
            <pc:docMk/>
            <pc:sldMk cId="2342064668" sldId="454"/>
            <ac:spMk id="17" creationId="{DD08E93B-74F6-4324-9643-E9FB7C5D25EF}"/>
          </ac:spMkLst>
        </pc:spChg>
      </pc:sldChg>
      <pc:sldChg chg="addSp modSp add modAnim">
        <pc:chgData name="Paulo Henrique" userId="e0475e60729e7724" providerId="LiveId" clId="{F2AAE0FC-324B-4A0F-B586-C15F05D11F02}" dt="2019-03-29T17:55:59.988" v="7372"/>
        <pc:sldMkLst>
          <pc:docMk/>
          <pc:sldMk cId="2521531675" sldId="456"/>
        </pc:sldMkLst>
        <pc:spChg chg="add mod">
          <ac:chgData name="Paulo Henrique" userId="e0475e60729e7724" providerId="LiveId" clId="{F2AAE0FC-324B-4A0F-B586-C15F05D11F02}" dt="2019-03-29T15:31:07.777" v="7068" actId="1076"/>
          <ac:spMkLst>
            <pc:docMk/>
            <pc:sldMk cId="2521531675" sldId="456"/>
            <ac:spMk id="6" creationId="{39A299E6-19C6-40D7-A43D-35DC97D8D86F}"/>
          </ac:spMkLst>
        </pc:spChg>
        <pc:spChg chg="mod">
          <ac:chgData name="Paulo Henrique" userId="e0475e60729e7724" providerId="LiveId" clId="{F2AAE0FC-324B-4A0F-B586-C15F05D11F02}" dt="2019-03-29T15:31:17.152" v="7073" actId="1076"/>
          <ac:spMkLst>
            <pc:docMk/>
            <pc:sldMk cId="2521531675" sldId="456"/>
            <ac:spMk id="10" creationId="{1BD8A5FF-0C3D-4747-8D81-AD1BBDD4A0DE}"/>
          </ac:spMkLst>
        </pc:spChg>
        <pc:spChg chg="add mod">
          <ac:chgData name="Paulo Henrique" userId="e0475e60729e7724" providerId="LiveId" clId="{F2AAE0FC-324B-4A0F-B586-C15F05D11F02}" dt="2019-03-29T15:31:12.932" v="7070" actId="1076"/>
          <ac:spMkLst>
            <pc:docMk/>
            <pc:sldMk cId="2521531675" sldId="456"/>
            <ac:spMk id="13" creationId="{83115A57-A7E0-4FA9-929A-A888317D2F6F}"/>
          </ac:spMkLst>
        </pc:spChg>
        <pc:spChg chg="add mod">
          <ac:chgData name="Paulo Henrique" userId="e0475e60729e7724" providerId="LiveId" clId="{F2AAE0FC-324B-4A0F-B586-C15F05D11F02}" dt="2019-03-29T15:31:20.936" v="7074" actId="1076"/>
          <ac:spMkLst>
            <pc:docMk/>
            <pc:sldMk cId="2521531675" sldId="456"/>
            <ac:spMk id="14" creationId="{2AC0DFBF-AB2C-4CC3-973D-22049C2AAFA8}"/>
          </ac:spMkLst>
        </pc:spChg>
        <pc:spChg chg="add mod">
          <ac:chgData name="Paulo Henrique" userId="e0475e60729e7724" providerId="LiveId" clId="{F2AAE0FC-324B-4A0F-B586-C15F05D11F02}" dt="2019-03-29T15:31:28.775" v="7081" actId="1076"/>
          <ac:spMkLst>
            <pc:docMk/>
            <pc:sldMk cId="2521531675" sldId="456"/>
            <ac:spMk id="18" creationId="{A9290EBF-892A-4323-995F-00AA86314A03}"/>
          </ac:spMkLst>
        </pc:spChg>
        <pc:spChg chg="add mod">
          <ac:chgData name="Paulo Henrique" userId="e0475e60729e7724" providerId="LiveId" clId="{F2AAE0FC-324B-4A0F-B586-C15F05D11F02}" dt="2019-03-29T15:31:34.954" v="7083" actId="1076"/>
          <ac:spMkLst>
            <pc:docMk/>
            <pc:sldMk cId="2521531675" sldId="456"/>
            <ac:spMk id="19" creationId="{B8A1B654-5A7B-4858-8564-C12C25C2FF4D}"/>
          </ac:spMkLst>
        </pc:spChg>
        <pc:spChg chg="add mod">
          <ac:chgData name="Paulo Henrique" userId="e0475e60729e7724" providerId="LiveId" clId="{F2AAE0FC-324B-4A0F-B586-C15F05D11F02}" dt="2019-03-29T15:31:40.003" v="7085" actId="1076"/>
          <ac:spMkLst>
            <pc:docMk/>
            <pc:sldMk cId="2521531675" sldId="456"/>
            <ac:spMk id="20" creationId="{1A93ED77-32C5-45E3-B8E8-4A98042BAE5B}"/>
          </ac:spMkLst>
        </pc:spChg>
        <pc:spChg chg="add mod">
          <ac:chgData name="Paulo Henrique" userId="e0475e60729e7724" providerId="LiveId" clId="{F2AAE0FC-324B-4A0F-B586-C15F05D11F02}" dt="2019-03-29T15:31:46.628" v="7087" actId="1076"/>
          <ac:spMkLst>
            <pc:docMk/>
            <pc:sldMk cId="2521531675" sldId="456"/>
            <ac:spMk id="21" creationId="{D8C1B686-70C6-4034-8B46-F751368C6312}"/>
          </ac:spMkLst>
        </pc:spChg>
      </pc:sldChg>
      <pc:sldChg chg="addSp delSp modSp add modAnim">
        <pc:chgData name="Paulo Henrique" userId="e0475e60729e7724" providerId="LiveId" clId="{F2AAE0FC-324B-4A0F-B586-C15F05D11F02}" dt="2019-03-29T17:56:07.135" v="7373"/>
        <pc:sldMkLst>
          <pc:docMk/>
          <pc:sldMk cId="1941191677" sldId="457"/>
        </pc:sldMkLst>
        <pc:spChg chg="mod">
          <ac:chgData name="Paulo Henrique" userId="e0475e60729e7724" providerId="LiveId" clId="{F2AAE0FC-324B-4A0F-B586-C15F05D11F02}" dt="2019-03-29T15:33:41.269" v="7100" actId="208"/>
          <ac:spMkLst>
            <pc:docMk/>
            <pc:sldMk cId="1941191677" sldId="457"/>
            <ac:spMk id="6" creationId="{39A299E6-19C6-40D7-A43D-35DC97D8D86F}"/>
          </ac:spMkLst>
        </pc:spChg>
        <pc:spChg chg="del">
          <ac:chgData name="Paulo Henrique" userId="e0475e60729e7724" providerId="LiveId" clId="{F2AAE0FC-324B-4A0F-B586-C15F05D11F02}" dt="2019-03-29T15:32:34.163" v="7090" actId="478"/>
          <ac:spMkLst>
            <pc:docMk/>
            <pc:sldMk cId="1941191677" sldId="457"/>
            <ac:spMk id="13" creationId="{83115A57-A7E0-4FA9-929A-A888317D2F6F}"/>
          </ac:spMkLst>
        </pc:spChg>
        <pc:spChg chg="del">
          <ac:chgData name="Paulo Henrique" userId="e0475e60729e7724" providerId="LiveId" clId="{F2AAE0FC-324B-4A0F-B586-C15F05D11F02}" dt="2019-03-29T15:32:32.554" v="7089" actId="478"/>
          <ac:spMkLst>
            <pc:docMk/>
            <pc:sldMk cId="1941191677" sldId="457"/>
            <ac:spMk id="14" creationId="{2AC0DFBF-AB2C-4CC3-973D-22049C2AAFA8}"/>
          </ac:spMkLst>
        </pc:spChg>
        <pc:spChg chg="del">
          <ac:chgData name="Paulo Henrique" userId="e0475e60729e7724" providerId="LiveId" clId="{F2AAE0FC-324B-4A0F-B586-C15F05D11F02}" dt="2019-03-29T15:32:32.554" v="7089" actId="478"/>
          <ac:spMkLst>
            <pc:docMk/>
            <pc:sldMk cId="1941191677" sldId="457"/>
            <ac:spMk id="18" creationId="{A9290EBF-892A-4323-995F-00AA86314A03}"/>
          </ac:spMkLst>
        </pc:spChg>
        <pc:spChg chg="del">
          <ac:chgData name="Paulo Henrique" userId="e0475e60729e7724" providerId="LiveId" clId="{F2AAE0FC-324B-4A0F-B586-C15F05D11F02}" dt="2019-03-29T15:32:35.287" v="7091" actId="478"/>
          <ac:spMkLst>
            <pc:docMk/>
            <pc:sldMk cId="1941191677" sldId="457"/>
            <ac:spMk id="19" creationId="{B8A1B654-5A7B-4858-8564-C12C25C2FF4D}"/>
          </ac:spMkLst>
        </pc:spChg>
        <pc:spChg chg="del">
          <ac:chgData name="Paulo Henrique" userId="e0475e60729e7724" providerId="LiveId" clId="{F2AAE0FC-324B-4A0F-B586-C15F05D11F02}" dt="2019-03-29T15:32:32.554" v="7089" actId="478"/>
          <ac:spMkLst>
            <pc:docMk/>
            <pc:sldMk cId="1941191677" sldId="457"/>
            <ac:spMk id="20" creationId="{1A93ED77-32C5-45E3-B8E8-4A98042BAE5B}"/>
          </ac:spMkLst>
        </pc:spChg>
        <pc:spChg chg="del">
          <ac:chgData name="Paulo Henrique" userId="e0475e60729e7724" providerId="LiveId" clId="{F2AAE0FC-324B-4A0F-B586-C15F05D11F02}" dt="2019-03-29T15:32:32.554" v="7089" actId="478"/>
          <ac:spMkLst>
            <pc:docMk/>
            <pc:sldMk cId="1941191677" sldId="457"/>
            <ac:spMk id="21" creationId="{D8C1B686-70C6-4034-8B46-F751368C6312}"/>
          </ac:spMkLst>
        </pc:spChg>
        <pc:spChg chg="add mod">
          <ac:chgData name="Paulo Henrique" userId="e0475e60729e7724" providerId="LiveId" clId="{F2AAE0FC-324B-4A0F-B586-C15F05D11F02}" dt="2019-03-29T15:33:41.269" v="7100" actId="208"/>
          <ac:spMkLst>
            <pc:docMk/>
            <pc:sldMk cId="1941191677" sldId="457"/>
            <ac:spMk id="22" creationId="{00BB298D-781F-48EB-A251-EFAC7DD5A733}"/>
          </ac:spMkLst>
        </pc:spChg>
        <pc:spChg chg="add mod">
          <ac:chgData name="Paulo Henrique" userId="e0475e60729e7724" providerId="LiveId" clId="{F2AAE0FC-324B-4A0F-B586-C15F05D11F02}" dt="2019-03-29T15:33:41.269" v="7100" actId="208"/>
          <ac:spMkLst>
            <pc:docMk/>
            <pc:sldMk cId="1941191677" sldId="457"/>
            <ac:spMk id="23" creationId="{FB577218-A7DD-4A50-A12E-389BD5E5981E}"/>
          </ac:spMkLst>
        </pc:spChg>
      </pc:sldChg>
      <pc:sldChg chg="add">
        <pc:chgData name="Paulo Henrique" userId="e0475e60729e7724" providerId="LiveId" clId="{F2AAE0FC-324B-4A0F-B586-C15F05D11F02}" dt="2019-03-29T15:35:01.759" v="7108"/>
        <pc:sldMkLst>
          <pc:docMk/>
          <pc:sldMk cId="1197337728" sldId="458"/>
        </pc:sldMkLst>
      </pc:sldChg>
      <pc:sldChg chg="add">
        <pc:chgData name="Paulo Henrique" userId="e0475e60729e7724" providerId="LiveId" clId="{F2AAE0FC-324B-4A0F-B586-C15F05D11F02}" dt="2019-03-29T17:50:58.929" v="7109"/>
        <pc:sldMkLst>
          <pc:docMk/>
          <pc:sldMk cId="2185372993" sldId="459"/>
        </pc:sldMkLst>
      </pc:sldChg>
      <pc:sldChg chg="addSp delSp modSp add">
        <pc:chgData name="Paulo Henrique" userId="e0475e60729e7724" providerId="LiveId" clId="{F2AAE0FC-324B-4A0F-B586-C15F05D11F02}" dt="2019-03-29T17:52:33.863" v="7371" actId="1035"/>
        <pc:sldMkLst>
          <pc:docMk/>
          <pc:sldMk cId="3648080602" sldId="460"/>
        </pc:sldMkLst>
        <pc:spChg chg="mod">
          <ac:chgData name="Paulo Henrique" userId="e0475e60729e7724" providerId="LiveId" clId="{F2AAE0FC-324B-4A0F-B586-C15F05D11F02}" dt="2019-03-29T17:51:13.237" v="7126" actId="20577"/>
          <ac:spMkLst>
            <pc:docMk/>
            <pc:sldMk cId="3648080602" sldId="460"/>
            <ac:spMk id="6" creationId="{59B0F46D-4A74-487F-B104-BF731FAC7E48}"/>
          </ac:spMkLst>
        </pc:spChg>
        <pc:spChg chg="del">
          <ac:chgData name="Paulo Henrique" userId="e0475e60729e7724" providerId="LiveId" clId="{F2AAE0FC-324B-4A0F-B586-C15F05D11F02}" dt="2019-03-29T17:51:05.525" v="7111" actId="478"/>
          <ac:spMkLst>
            <pc:docMk/>
            <pc:sldMk cId="3648080602" sldId="460"/>
            <ac:spMk id="10" creationId="{993E8D6B-9261-4ADC-8F1A-BF7871498468}"/>
          </ac:spMkLst>
        </pc:spChg>
        <pc:spChg chg="add mod">
          <ac:chgData name="Paulo Henrique" userId="e0475e60729e7724" providerId="LiveId" clId="{F2AAE0FC-324B-4A0F-B586-C15F05D11F02}" dt="2019-03-29T17:52:33.863" v="7371" actId="1035"/>
          <ac:spMkLst>
            <pc:docMk/>
            <pc:sldMk cId="3648080602" sldId="460"/>
            <ac:spMk id="11" creationId="{03511CC0-9124-499C-9D8E-0AC471F84FB7}"/>
          </ac:spMkLst>
        </pc:spChg>
        <pc:spChg chg="add mod">
          <ac:chgData name="Paulo Henrique" userId="e0475e60729e7724" providerId="LiveId" clId="{F2AAE0FC-324B-4A0F-B586-C15F05D11F02}" dt="2019-03-29T17:51:42.725" v="7228" actId="1035"/>
          <ac:spMkLst>
            <pc:docMk/>
            <pc:sldMk cId="3648080602" sldId="460"/>
            <ac:spMk id="12" creationId="{B44EC5A6-9263-4AC0-8D4E-07EFA5C24CC0}"/>
          </ac:spMkLst>
        </pc:spChg>
        <pc:spChg chg="add mod">
          <ac:chgData name="Paulo Henrique" userId="e0475e60729e7724" providerId="LiveId" clId="{F2AAE0FC-324B-4A0F-B586-C15F05D11F02}" dt="2019-03-29T17:52:29.361" v="7361" actId="1036"/>
          <ac:spMkLst>
            <pc:docMk/>
            <pc:sldMk cId="3648080602" sldId="460"/>
            <ac:spMk id="13" creationId="{444893A4-E1E6-4BEE-83AA-34C3FA0C21E6}"/>
          </ac:spMkLst>
        </pc:spChg>
        <pc:spChg chg="add mod">
          <ac:chgData name="Paulo Henrique" userId="e0475e60729e7724" providerId="LiveId" clId="{F2AAE0FC-324B-4A0F-B586-C15F05D11F02}" dt="2019-03-29T17:52:29.361" v="7361" actId="1036"/>
          <ac:spMkLst>
            <pc:docMk/>
            <pc:sldMk cId="3648080602" sldId="460"/>
            <ac:spMk id="14" creationId="{AA91E6B1-26A0-4771-BFFE-691FC074482C}"/>
          </ac:spMkLst>
        </pc:spChg>
      </pc:sldChg>
      <pc:sldChg chg="add setBg">
        <pc:chgData name="Paulo Henrique" userId="e0475e60729e7724" providerId="LiveId" clId="{F2AAE0FC-324B-4A0F-B586-C15F05D11F02}" dt="2019-03-29T17:56:42.232" v="7374"/>
        <pc:sldMkLst>
          <pc:docMk/>
          <pc:sldMk cId="4230820097" sldId="46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A1C844-A8FC-4310-88E3-D2E2F9C2A788}" type="datetimeFigureOut">
              <a:rPr lang="pt-BR" smtClean="0"/>
              <a:t>02/04/2019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514CF9-CC2A-475C-9111-E9FCE2F7D641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513097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12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549175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13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713289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14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253330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15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198135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16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855799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17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984550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19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621291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20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720429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21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746141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22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127756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23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981267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24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674574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28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812490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29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240684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30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334429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31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181502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33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1733978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35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201601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36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2491521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37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0354176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38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0550047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39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7744376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40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1316441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41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7572401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43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392495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44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1451305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45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1552221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46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8344805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47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1993620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48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9211845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49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6808108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50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7424186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51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7503952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52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2541087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53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8820374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54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1870918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55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1851509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56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7282842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sz="9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57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0954591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58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5529338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59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4949422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60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1061034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61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8498526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62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902539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63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888926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64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7434140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65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1537369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66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6248251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67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3481651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68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3604790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69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778970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70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16388886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71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32331953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72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46702367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73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65459072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74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73202682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75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83523728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76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93624813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77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77885353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78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55052222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79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922965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F5B009-FB82-4EF3-A472-CEC775F5A9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204CCFE-22EA-47AE-9336-FE8AC648A7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39EC741-D9DE-4FDC-B166-CEC57528F6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546FB-5D6E-4661-8DE0-C23A2A204E25}" type="datetimeFigureOut">
              <a:rPr lang="pt-BR" smtClean="0"/>
              <a:t>02/04/2019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03B54A9-F73E-4DF4-A458-1E24CCD93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644C21E-8651-4DC4-97E4-000CE2E4A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1E8DD-630B-470F-895D-A90C4158DA3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148954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5A3826-01C6-4727-B466-380191178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16E1BA1-2F89-4DCE-B7C9-8066AE5D31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5C6123F-B0A0-42E7-A463-3DCEF31570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546FB-5D6E-4661-8DE0-C23A2A204E25}" type="datetimeFigureOut">
              <a:rPr lang="pt-BR" smtClean="0"/>
              <a:t>02/04/2019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5BC75BA-6918-4E71-BB13-2C1291FD8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EB7C829-626B-4C56-9129-D930254A7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1E8DD-630B-470F-895D-A90C4158DA3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19981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015004-CDC8-4A21-A595-B8FAE7F77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D6054F8-BFC7-4E54-818F-24076914B4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02B42BE-B612-4D00-8856-13652B152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546FB-5D6E-4661-8DE0-C23A2A204E25}" type="datetimeFigureOut">
              <a:rPr lang="pt-BR" smtClean="0"/>
              <a:t>02/04/2019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48D84C6-1070-4C16-ACF3-EE3B610B4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91FC18B-0606-4675-B873-6BFCB6D75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1E8DD-630B-470F-895D-A90C4158DA3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82241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090B81-EA7F-4EFD-833B-E347386B1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C969440-D6AC-4B31-9574-8B26B052F7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770314C-9894-4DFD-9E2F-4F8EBB6C95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B251285-44C1-4587-AC14-B4B972348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546FB-5D6E-4661-8DE0-C23A2A204E25}" type="datetimeFigureOut">
              <a:rPr lang="pt-BR" smtClean="0"/>
              <a:t>02/04/2019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FF9B2E6-8938-48DD-AADF-B5C5D2C32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8EE6E3C-7B53-4884-87DE-EDB561360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1E8DD-630B-470F-895D-A90C4158DA3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176177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960EEF-81C0-4E7E-B806-841EAF7530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062D8E1-2E37-4FBE-A81D-FB865DAEA0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C4BF0CB-93C1-4555-BDC0-C7F80EB419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B2E3062A-9283-42D6-8102-2A877022DF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4FEAFB9-2C15-4D86-8A49-5B6C7A6613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8052287F-574F-4B99-99C5-CE4E6587D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546FB-5D6E-4661-8DE0-C23A2A204E25}" type="datetimeFigureOut">
              <a:rPr lang="pt-BR" smtClean="0"/>
              <a:t>02/04/2019</a:t>
            </a:fld>
            <a:endParaRPr lang="pt-BR" dirty="0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0F8A3310-E4F9-4327-B1A7-4A04CA0D5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EA003219-0C41-4AD8-AD6C-A9322A8B0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1E8DD-630B-470F-895D-A90C4158DA3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74431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7729DE-9C48-4D0C-A978-5BB3EEEA0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28F600A2-023F-4204-9FA3-FB5F4A85D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546FB-5D6E-4661-8DE0-C23A2A204E25}" type="datetimeFigureOut">
              <a:rPr lang="pt-BR" smtClean="0"/>
              <a:t>02/04/2019</a:t>
            </a:fld>
            <a:endParaRPr lang="pt-BR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797E3DE-5D59-4F85-A4BC-9A5D6066D6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EDE89B4-2837-4453-82A1-A669E78B6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1E8DD-630B-470F-895D-A90C4158DA3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08339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9BC63B03-2FEF-469B-A1CC-E783B7016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546FB-5D6E-4661-8DE0-C23A2A204E25}" type="datetimeFigureOut">
              <a:rPr lang="pt-BR" smtClean="0"/>
              <a:t>02/04/2019</a:t>
            </a:fld>
            <a:endParaRPr lang="pt-BR" dirty="0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8274F882-52C6-4330-BAE6-9944C8A9F5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DCC26FC-F4E4-4B53-BC99-E15247465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1E8DD-630B-470F-895D-A90C4158DA3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22860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3DB71B-0B10-4525-9758-05CC8F1A62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51DA2DE-0E52-4A3B-A017-F8399EE8A8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3E7664A-1198-4688-9713-BEB09E3BDD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EC0C845-2146-4533-88D5-0D93FDA14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546FB-5D6E-4661-8DE0-C23A2A204E25}" type="datetimeFigureOut">
              <a:rPr lang="pt-BR" smtClean="0"/>
              <a:t>02/04/2019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34E7006-96C4-415F-98FD-64C76723E9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FC3BE7C-0BA8-410E-B601-35B2CF55E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1E8DD-630B-470F-895D-A90C4158DA3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153252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8E42FF-2A13-4352-8377-BD28EFACE9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7582FBC5-D329-4E9C-BF3F-0E2A42A768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C5FAE56-1A9B-46CD-BCBE-8FC05CF707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F04F8C1-1BAC-4493-B5E9-F99F69993A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546FB-5D6E-4661-8DE0-C23A2A204E25}" type="datetimeFigureOut">
              <a:rPr lang="pt-BR" smtClean="0"/>
              <a:t>02/04/2019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5DA3F84-76A6-40B3-961A-38420D023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E840BB5-4EC1-46E9-9A00-23C986C18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1E8DD-630B-470F-895D-A90C4158DA3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73657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22D847-5689-42ED-AEDE-AAA12CE0E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BF0E10F-A4C5-4BE4-9EB5-56FBC3462F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CAFA5F1-7E76-4033-BA85-9D46C2B7E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546FB-5D6E-4661-8DE0-C23A2A204E25}" type="datetimeFigureOut">
              <a:rPr lang="pt-BR" smtClean="0"/>
              <a:t>02/04/2019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95F7346-4C5A-46D7-9583-8630E02A1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02CDF38-593C-4D8F-A7CA-2E6689E32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1E8DD-630B-470F-895D-A90C4158DA3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542236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80517F5-C711-403C-BE19-9E4E5695C3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A91E08C-7651-4130-B336-436A963994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7EFA13C-0615-4D5D-805E-F0656B5FF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546FB-5D6E-4661-8DE0-C23A2A204E25}" type="datetimeFigureOut">
              <a:rPr lang="pt-BR" smtClean="0"/>
              <a:t>02/04/2019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73C4CAE-DBB6-4910-A48D-03D66218F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27D2668-2677-4B82-89C0-8D9A612EB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1E8DD-630B-470F-895D-A90C4158DA3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7599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C755D94F-3A9F-4832-B915-7145C216A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5243407-4827-49C5-911B-66BA0998B8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1CA4445-AEA5-4702-B338-9203C1AB7F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2546FB-5D6E-4661-8DE0-C23A2A204E25}" type="datetimeFigureOut">
              <a:rPr lang="pt-BR" smtClean="0"/>
              <a:t>02/04/2019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53B742C-F544-490B-8401-BB1F4DC448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DE9B221-BD2D-495E-893F-3A69D60D14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61E8DD-630B-470F-895D-A90C4158DA3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80042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5.pn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5.png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g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192FAA4-5EA2-440B-8A7F-C1C2013EF6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6501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Introdução: 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59B0F46D-4A74-487F-B104-BF731FAC7E48}"/>
              </a:ext>
            </a:extLst>
          </p:cNvPr>
          <p:cNvSpPr/>
          <p:nvPr/>
        </p:nvSpPr>
        <p:spPr>
          <a:xfrm>
            <a:off x="571499" y="1662686"/>
            <a:ext cx="593722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que todo texto tem, sem o qual nenhum texto haveria?</a:t>
            </a:r>
            <a:endParaRPr lang="pt-BR" sz="3500" b="1" dirty="0">
              <a:latin typeface="Abadi" panose="020B0604020104020204" pitchFamily="34" charset="0"/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70EE6D01-3167-4812-ABDF-F24979CBE4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5918" y="1662686"/>
            <a:ext cx="4819572" cy="4819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1235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Introdução: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59B0F46D-4A74-487F-B104-BF731FAC7E48}"/>
              </a:ext>
            </a:extLst>
          </p:cNvPr>
          <p:cNvSpPr/>
          <p:nvPr/>
        </p:nvSpPr>
        <p:spPr>
          <a:xfrm>
            <a:off x="571499" y="1662686"/>
            <a:ext cx="593722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que todo texto tem, sem o qual nenhum texto haveria?</a:t>
            </a:r>
            <a:endParaRPr lang="pt-BR" sz="3500" b="1" dirty="0">
              <a:latin typeface="Abadi" panose="020B0604020104020204" pitchFamily="34" charset="0"/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70EE6D01-3167-4812-ABDF-F24979CBE4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5918" y="1662686"/>
            <a:ext cx="4819572" cy="4819572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7AFE2316-779F-47D1-9537-39EB3C775F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251" y="3170819"/>
            <a:ext cx="2994267" cy="2994267"/>
          </a:xfrm>
          <a:prstGeom prst="rect">
            <a:avLst/>
          </a:prstGeom>
        </p:spPr>
      </p:pic>
      <p:sp>
        <p:nvSpPr>
          <p:cNvPr id="18" name="Retângulo 17">
            <a:extLst>
              <a:ext uri="{FF2B5EF4-FFF2-40B4-BE49-F238E27FC236}">
                <a16:creationId xmlns:a16="http://schemas.microsoft.com/office/drawing/2014/main" id="{0F11AAD8-6A52-4D70-9F4A-67CE97051C05}"/>
              </a:ext>
            </a:extLst>
          </p:cNvPr>
          <p:cNvSpPr/>
          <p:nvPr/>
        </p:nvSpPr>
        <p:spPr>
          <a:xfrm>
            <a:off x="736488" y="6016631"/>
            <a:ext cx="5937220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500" b="1" dirty="0">
                <a:solidFill>
                  <a:srgbClr val="C00000"/>
                </a:solidFill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Autor</a:t>
            </a:r>
            <a:endParaRPr lang="pt-BR" sz="4500" b="1" dirty="0">
              <a:solidFill>
                <a:srgbClr val="C00000"/>
              </a:solidFill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05264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192FAA4-5EA2-440B-8A7F-C1C2013EF67E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37CC1B40-1145-4363-B3B7-EFF78C443EC5}"/>
              </a:ext>
            </a:extLst>
          </p:cNvPr>
          <p:cNvSpPr/>
          <p:nvPr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rgbClr val="222A35">
              <a:alpha val="9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5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Aula 5: </a:t>
            </a:r>
          </a:p>
          <a:p>
            <a:pPr algn="ctr"/>
            <a:r>
              <a:rPr lang="pt-BR" sz="55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 importância do autor para uma boa leitura da Bíblia. </a:t>
            </a:r>
          </a:p>
        </p:txBody>
      </p:sp>
    </p:spTree>
    <p:extLst>
      <p:ext uri="{BB962C8B-B14F-4D97-AF65-F5344CB8AC3E}">
        <p14:creationId xmlns:p14="http://schemas.microsoft.com/office/powerpoint/2010/main" val="30426157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Introdução: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59B0F46D-4A74-487F-B104-BF731FAC7E48}"/>
              </a:ext>
            </a:extLst>
          </p:cNvPr>
          <p:cNvSpPr/>
          <p:nvPr/>
        </p:nvSpPr>
        <p:spPr>
          <a:xfrm>
            <a:off x="685799" y="1800910"/>
            <a:ext cx="1084897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Objetivos desta aula:</a:t>
            </a:r>
            <a:endParaRPr lang="pt-BR" sz="3500" b="1" dirty="0">
              <a:latin typeface="Abadi" panose="020B0604020104020204" pitchFamily="34" charset="0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993E8D6B-9261-4ADC-8F1A-BF7871498468}"/>
              </a:ext>
            </a:extLst>
          </p:cNvPr>
          <p:cNvSpPr/>
          <p:nvPr/>
        </p:nvSpPr>
        <p:spPr>
          <a:xfrm>
            <a:off x="1116419" y="2511807"/>
            <a:ext cx="1084897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200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Mostrar que a Bíblia tem autores humanos (inspirados).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200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Frisar a importância de perceber os bastidores do autor para uma boa leitura e interpretação.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200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Demonstrar alguns exemplos de observação autoral para a leitura e interpretação. </a:t>
            </a:r>
          </a:p>
        </p:txBody>
      </p:sp>
    </p:spTree>
    <p:extLst>
      <p:ext uri="{BB962C8B-B14F-4D97-AF65-F5344CB8AC3E}">
        <p14:creationId xmlns:p14="http://schemas.microsoft.com/office/powerpoint/2010/main" val="23789286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Introdução: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59B0F46D-4A74-487F-B104-BF731FAC7E48}"/>
              </a:ext>
            </a:extLst>
          </p:cNvPr>
          <p:cNvSpPr/>
          <p:nvPr/>
        </p:nvSpPr>
        <p:spPr>
          <a:xfrm>
            <a:off x="685799" y="1800910"/>
            <a:ext cx="1084897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 tópicos:</a:t>
            </a:r>
            <a:endParaRPr lang="pt-BR" sz="3500" b="1" dirty="0">
              <a:latin typeface="Abadi" panose="020B0604020104020204" pitchFamily="34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3511CC0-9124-499C-9D8E-0AC471F84FB7}"/>
              </a:ext>
            </a:extLst>
          </p:cNvPr>
          <p:cNvSpPr txBox="1"/>
          <p:nvPr/>
        </p:nvSpPr>
        <p:spPr>
          <a:xfrm>
            <a:off x="495300" y="274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 – Todo texto tem autor.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B44EC5A6-9263-4AC0-8D4E-07EFA5C24CC0}"/>
              </a:ext>
            </a:extLst>
          </p:cNvPr>
          <p:cNvSpPr txBox="1"/>
          <p:nvPr/>
        </p:nvSpPr>
        <p:spPr>
          <a:xfrm>
            <a:off x="495300" y="36512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II – Todo autor tem inspiração. 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444893A4-E1E6-4BEE-83AA-34C3FA0C21E6}"/>
              </a:ext>
            </a:extLst>
          </p:cNvPr>
          <p:cNvSpPr txBox="1"/>
          <p:nvPr/>
        </p:nvSpPr>
        <p:spPr>
          <a:xfrm>
            <a:off x="495300" y="54546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IV – Importância do autor para a boa leitura. 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AA91E6B1-26A0-4771-BFFE-691FC074482C}"/>
              </a:ext>
            </a:extLst>
          </p:cNvPr>
          <p:cNvSpPr txBox="1"/>
          <p:nvPr/>
        </p:nvSpPr>
        <p:spPr>
          <a:xfrm>
            <a:off x="495300" y="45656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III – O texto bíblico foi inspirado. </a:t>
            </a:r>
          </a:p>
        </p:txBody>
      </p:sp>
    </p:spTree>
    <p:extLst>
      <p:ext uri="{BB962C8B-B14F-4D97-AF65-F5344CB8AC3E}">
        <p14:creationId xmlns:p14="http://schemas.microsoft.com/office/powerpoint/2010/main" val="36480806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192FAA4-5EA2-440B-8A7F-C1C2013EF67E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37CC1B40-1145-4363-B3B7-EFF78C443EC5}"/>
              </a:ext>
            </a:extLst>
          </p:cNvPr>
          <p:cNvSpPr/>
          <p:nvPr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rgbClr val="222A35">
              <a:alpha val="9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5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I – Todo texto tem autor.</a:t>
            </a:r>
          </a:p>
        </p:txBody>
      </p:sp>
    </p:spTree>
    <p:extLst>
      <p:ext uri="{BB962C8B-B14F-4D97-AF65-F5344CB8AC3E}">
        <p14:creationId xmlns:p14="http://schemas.microsoft.com/office/powerpoint/2010/main" val="32724290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 – Todo texto tem autor.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D5E2AD8B-9888-4ACB-AF94-8477E5F4AEE9}"/>
              </a:ext>
            </a:extLst>
          </p:cNvPr>
          <p:cNvSpPr/>
          <p:nvPr/>
        </p:nvSpPr>
        <p:spPr>
          <a:xfrm>
            <a:off x="471487" y="1415543"/>
            <a:ext cx="11282363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Que a Bíblia não é um livro, não é novidade. Ela é uma biblioteca de vários textos, sórdidos gêneros, diferentes tipos, contendo múltiplas formas de linguagens, compreendendo livros, epistolas, homilias e canções. Tendo em vista esta realidade, não deve ser surpresa que cada texto tenha seu próprio autor; e que cada autor é singular naquilo que escreve e pretende em sua composição textual. </a:t>
            </a:r>
          </a:p>
        </p:txBody>
      </p:sp>
    </p:spTree>
    <p:extLst>
      <p:ext uri="{BB962C8B-B14F-4D97-AF65-F5344CB8AC3E}">
        <p14:creationId xmlns:p14="http://schemas.microsoft.com/office/powerpoint/2010/main" val="2185372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 – Todo texto tem autor.</a:t>
            </a:r>
          </a:p>
        </p:txBody>
      </p:sp>
      <p:grpSp>
        <p:nvGrpSpPr>
          <p:cNvPr id="21" name="Agrupar 20">
            <a:extLst>
              <a:ext uri="{FF2B5EF4-FFF2-40B4-BE49-F238E27FC236}">
                <a16:creationId xmlns:a16="http://schemas.microsoft.com/office/drawing/2014/main" id="{90727312-BFEE-4F3A-B58C-ABC5EF470DEB}"/>
              </a:ext>
            </a:extLst>
          </p:cNvPr>
          <p:cNvGrpSpPr/>
          <p:nvPr/>
        </p:nvGrpSpPr>
        <p:grpSpPr>
          <a:xfrm>
            <a:off x="7901090" y="1440510"/>
            <a:ext cx="4176610" cy="5507730"/>
            <a:chOff x="7598331" y="946354"/>
            <a:chExt cx="4317443" cy="5966904"/>
          </a:xfrm>
        </p:grpSpPr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id="{A23D973C-0832-410C-BDBF-DF375FEF06C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9778" b="89926" l="13167" r="83417">
                          <a14:foregroundMark x1="66750" y1="9185" x2="54750" y2="14519"/>
                          <a14:foregroundMark x1="54750" y1="14519" x2="43000" y2="7556"/>
                          <a14:foregroundMark x1="43000" y1="7556" x2="37500" y2="10815"/>
                          <a14:foregroundMark x1="37500" y1="10815" x2="31833" y2="9778"/>
                          <a14:foregroundMark x1="31833" y1="9778" x2="31250" y2="13185"/>
                          <a14:foregroundMark x1="25500" y1="16296" x2="30917" y2="20296"/>
                          <a14:foregroundMark x1="30917" y1="20296" x2="31417" y2="21333"/>
                          <a14:foregroundMark x1="73750" y1="14222" x2="74083" y2="24444"/>
                          <a14:foregroundMark x1="74083" y1="24444" x2="74167" y2="25037"/>
                          <a14:foregroundMark x1="78667" y1="41926" x2="78083" y2="59852"/>
                          <a14:foregroundMark x1="19000" y1="57037" x2="37667" y2="67852"/>
                          <a14:foregroundMark x1="37667" y1="67852" x2="38083" y2="67852"/>
                          <a14:foregroundMark x1="14833" y1="36148" x2="13167" y2="58963"/>
                          <a14:foregroundMark x1="13167" y1="58963" x2="17083" y2="67704"/>
                          <a14:foregroundMark x1="17083" y1="67704" x2="21167" y2="69185"/>
                          <a14:foregroundMark x1="82417" y1="61926" x2="82083" y2="72000"/>
                          <a14:foregroundMark x1="18833" y1="83852" x2="30750" y2="80000"/>
                          <a14:foregroundMark x1="30750" y1="80000" x2="34250" y2="80444"/>
                          <a14:foregroundMark x1="80917" y1="78370" x2="71500" y2="81037"/>
                          <a14:foregroundMark x1="69000" y1="80000" x2="47500" y2="83852"/>
                          <a14:foregroundMark x1="45083" y1="82370" x2="21167" y2="84741"/>
                          <a14:foregroundMark x1="83417" y1="80000" x2="78667" y2="800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64" r="13095"/>
            <a:stretch/>
          </p:blipFill>
          <p:spPr>
            <a:xfrm rot="16200000">
              <a:off x="6773601" y="1771084"/>
              <a:ext cx="5966904" cy="4317443"/>
            </a:xfrm>
            <a:prstGeom prst="rect">
              <a:avLst/>
            </a:prstGeom>
          </p:spPr>
        </p:pic>
        <p:sp>
          <p:nvSpPr>
            <p:cNvPr id="16" name="Retângulo: Cantos Arredondados 15">
              <a:extLst>
                <a:ext uri="{FF2B5EF4-FFF2-40B4-BE49-F238E27FC236}">
                  <a16:creationId xmlns:a16="http://schemas.microsoft.com/office/drawing/2014/main" id="{6A3F074B-EED8-4EC4-B053-7A4E0002023A}"/>
                </a:ext>
              </a:extLst>
            </p:cNvPr>
            <p:cNvSpPr/>
            <p:nvPr/>
          </p:nvSpPr>
          <p:spPr>
            <a:xfrm rot="878001">
              <a:off x="7937985" y="5786119"/>
              <a:ext cx="817482" cy="438648"/>
            </a:xfrm>
            <a:prstGeom prst="round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</p:grpSp>
      <p:sp>
        <p:nvSpPr>
          <p:cNvPr id="20" name="Retângulo 19">
            <a:extLst>
              <a:ext uri="{FF2B5EF4-FFF2-40B4-BE49-F238E27FC236}">
                <a16:creationId xmlns:a16="http://schemas.microsoft.com/office/drawing/2014/main" id="{B7848F5C-A73B-47E8-999F-6807F6AA7C44}"/>
              </a:ext>
            </a:extLst>
          </p:cNvPr>
          <p:cNvSpPr/>
          <p:nvPr/>
        </p:nvSpPr>
        <p:spPr>
          <a:xfrm>
            <a:off x="3684866" y="2707680"/>
            <a:ext cx="6072187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solidFill>
                  <a:srgbClr val="C00000"/>
                </a:solidFill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Quem escreveu?   </a:t>
            </a:r>
            <a:r>
              <a:rPr lang="pt-BR" sz="35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→</a:t>
            </a:r>
            <a:endParaRPr lang="pt-BR" sz="3500" b="1" dirty="0">
              <a:solidFill>
                <a:srgbClr val="C00000"/>
              </a:solidFill>
              <a:latin typeface="Abadi" panose="020B0604020104020204" pitchFamily="34" charset="0"/>
            </a:endParaRP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A5CAB938-30EE-4EC8-9064-FACA47ED6F04}"/>
              </a:ext>
            </a:extLst>
          </p:cNvPr>
          <p:cNvSpPr/>
          <p:nvPr/>
        </p:nvSpPr>
        <p:spPr>
          <a:xfrm>
            <a:off x="590549" y="1440510"/>
            <a:ext cx="1084897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– Todo Autor é autor, como todo autor o é. </a:t>
            </a:r>
            <a:endParaRPr lang="pt-BR" sz="3500" b="1" dirty="0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1764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DC4435A4-2058-4F82-8B4A-220A9130690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D0B7E849-862D-4B92-8817-0CE86B2CFEF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2972"/>
          <a:stretch/>
        </p:blipFill>
        <p:spPr>
          <a:xfrm>
            <a:off x="3009015" y="0"/>
            <a:ext cx="6026304" cy="6858000"/>
          </a:xfrm>
          <a:prstGeom prst="rect">
            <a:avLst/>
          </a:prstGeom>
        </p:spPr>
      </p:pic>
      <p:pic>
        <p:nvPicPr>
          <p:cNvPr id="3" name="Imagem 2" descr="Uma imagem contendo interior, mesa, parede, edifício&#10;&#10;Descrição gerada automaticamente">
            <a:extLst>
              <a:ext uri="{FF2B5EF4-FFF2-40B4-BE49-F238E27FC236}">
                <a16:creationId xmlns:a16="http://schemas.microsoft.com/office/drawing/2014/main" id="{327E430C-45D9-4627-9C11-888E14AD914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57" r="21250"/>
          <a:stretch/>
        </p:blipFill>
        <p:spPr>
          <a:xfrm>
            <a:off x="3009014" y="1961894"/>
            <a:ext cx="6026304" cy="4717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0382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 – Todo texto tem autor.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D2068474-0BC3-46A2-B663-E069B60BCC2D}"/>
              </a:ext>
            </a:extLst>
          </p:cNvPr>
          <p:cNvSpPr/>
          <p:nvPr/>
        </p:nvSpPr>
        <p:spPr>
          <a:xfrm>
            <a:off x="341312" y="5743833"/>
            <a:ext cx="64023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Miguel de Cervantes Saavedra (1547-1616)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B7848F5C-A73B-47E8-999F-6807F6AA7C44}"/>
              </a:ext>
            </a:extLst>
          </p:cNvPr>
          <p:cNvSpPr/>
          <p:nvPr/>
        </p:nvSpPr>
        <p:spPr>
          <a:xfrm>
            <a:off x="3684866" y="2707680"/>
            <a:ext cx="6072187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solidFill>
                  <a:srgbClr val="C00000"/>
                </a:solidFill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Quem escreveu?   </a:t>
            </a:r>
            <a:r>
              <a:rPr lang="pt-BR" sz="35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→</a:t>
            </a:r>
            <a:endParaRPr lang="pt-BR" sz="3500" b="1" dirty="0">
              <a:solidFill>
                <a:srgbClr val="C00000"/>
              </a:solidFill>
              <a:latin typeface="Abadi" panose="020B0604020104020204" pitchFamily="34" charset="0"/>
            </a:endParaRPr>
          </a:p>
        </p:txBody>
      </p:sp>
      <p:grpSp>
        <p:nvGrpSpPr>
          <p:cNvPr id="14" name="Agrupar 13">
            <a:extLst>
              <a:ext uri="{FF2B5EF4-FFF2-40B4-BE49-F238E27FC236}">
                <a16:creationId xmlns:a16="http://schemas.microsoft.com/office/drawing/2014/main" id="{151EB767-784A-4EED-B921-BA05BC41544D}"/>
              </a:ext>
            </a:extLst>
          </p:cNvPr>
          <p:cNvGrpSpPr/>
          <p:nvPr/>
        </p:nvGrpSpPr>
        <p:grpSpPr>
          <a:xfrm>
            <a:off x="7901090" y="1440510"/>
            <a:ext cx="4176610" cy="5507730"/>
            <a:chOff x="7598331" y="946354"/>
            <a:chExt cx="4317443" cy="5966904"/>
          </a:xfrm>
        </p:grpSpPr>
        <p:pic>
          <p:nvPicPr>
            <p:cNvPr id="18" name="Imagem 17">
              <a:extLst>
                <a:ext uri="{FF2B5EF4-FFF2-40B4-BE49-F238E27FC236}">
                  <a16:creationId xmlns:a16="http://schemas.microsoft.com/office/drawing/2014/main" id="{AEEF09D2-039C-41B2-A731-572EA65925C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9778" b="89926" l="13167" r="83417">
                          <a14:foregroundMark x1="66750" y1="9185" x2="54750" y2="14519"/>
                          <a14:foregroundMark x1="54750" y1="14519" x2="43000" y2="7556"/>
                          <a14:foregroundMark x1="43000" y1="7556" x2="37500" y2="10815"/>
                          <a14:foregroundMark x1="37500" y1="10815" x2="31833" y2="9778"/>
                          <a14:foregroundMark x1="31833" y1="9778" x2="31250" y2="13185"/>
                          <a14:foregroundMark x1="25500" y1="16296" x2="30917" y2="20296"/>
                          <a14:foregroundMark x1="30917" y1="20296" x2="31417" y2="21333"/>
                          <a14:foregroundMark x1="73750" y1="14222" x2="74083" y2="24444"/>
                          <a14:foregroundMark x1="74083" y1="24444" x2="74167" y2="25037"/>
                          <a14:foregroundMark x1="78667" y1="41926" x2="78083" y2="59852"/>
                          <a14:foregroundMark x1="19000" y1="57037" x2="37667" y2="67852"/>
                          <a14:foregroundMark x1="37667" y1="67852" x2="38083" y2="67852"/>
                          <a14:foregroundMark x1="14833" y1="36148" x2="13167" y2="58963"/>
                          <a14:foregroundMark x1="13167" y1="58963" x2="17083" y2="67704"/>
                          <a14:foregroundMark x1="17083" y1="67704" x2="21167" y2="69185"/>
                          <a14:foregroundMark x1="82417" y1="61926" x2="82083" y2="72000"/>
                          <a14:foregroundMark x1="18833" y1="83852" x2="30750" y2="80000"/>
                          <a14:foregroundMark x1="30750" y1="80000" x2="34250" y2="80444"/>
                          <a14:foregroundMark x1="80917" y1="78370" x2="71500" y2="81037"/>
                          <a14:foregroundMark x1="69000" y1="80000" x2="47500" y2="83852"/>
                          <a14:foregroundMark x1="45083" y1="82370" x2="21167" y2="84741"/>
                          <a14:foregroundMark x1="83417" y1="80000" x2="78667" y2="800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64" r="13095"/>
            <a:stretch/>
          </p:blipFill>
          <p:spPr>
            <a:xfrm rot="16200000">
              <a:off x="6773601" y="1771084"/>
              <a:ext cx="5966904" cy="4317443"/>
            </a:xfrm>
            <a:prstGeom prst="rect">
              <a:avLst/>
            </a:prstGeom>
          </p:spPr>
        </p:pic>
        <p:sp>
          <p:nvSpPr>
            <p:cNvPr id="19" name="Retângulo: Cantos Arredondados 18">
              <a:extLst>
                <a:ext uri="{FF2B5EF4-FFF2-40B4-BE49-F238E27FC236}">
                  <a16:creationId xmlns:a16="http://schemas.microsoft.com/office/drawing/2014/main" id="{58207659-60A2-4888-A0D7-883CE4616F72}"/>
                </a:ext>
              </a:extLst>
            </p:cNvPr>
            <p:cNvSpPr/>
            <p:nvPr/>
          </p:nvSpPr>
          <p:spPr>
            <a:xfrm rot="878001">
              <a:off x="7937985" y="5786119"/>
              <a:ext cx="817482" cy="438648"/>
            </a:xfrm>
            <a:prstGeom prst="round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</p:grpSp>
      <p:sp>
        <p:nvSpPr>
          <p:cNvPr id="22" name="Retângulo 21">
            <a:extLst>
              <a:ext uri="{FF2B5EF4-FFF2-40B4-BE49-F238E27FC236}">
                <a16:creationId xmlns:a16="http://schemas.microsoft.com/office/drawing/2014/main" id="{16163F2F-51C6-4963-B89C-4931516DE5C5}"/>
              </a:ext>
            </a:extLst>
          </p:cNvPr>
          <p:cNvSpPr/>
          <p:nvPr/>
        </p:nvSpPr>
        <p:spPr>
          <a:xfrm>
            <a:off x="590549" y="1440510"/>
            <a:ext cx="1084897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– Todo Autor é autor, como todo autor o é. </a:t>
            </a:r>
            <a:endParaRPr lang="pt-BR" sz="3500" b="1" dirty="0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0287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 – Todo texto tem autor.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D2068474-0BC3-46A2-B663-E069B60BCC2D}"/>
              </a:ext>
            </a:extLst>
          </p:cNvPr>
          <p:cNvSpPr/>
          <p:nvPr/>
        </p:nvSpPr>
        <p:spPr>
          <a:xfrm>
            <a:off x="590549" y="5662860"/>
            <a:ext cx="64023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Luís Vaz de Camões (1524 - 1580)</a:t>
            </a:r>
          </a:p>
        </p:txBody>
      </p:sp>
      <p:pic>
        <p:nvPicPr>
          <p:cNvPr id="11" name="Imagem 10" descr="Uma imagem contendo mobília&#10;&#10;Descrição gerada automaticamente">
            <a:extLst>
              <a:ext uri="{FF2B5EF4-FFF2-40B4-BE49-F238E27FC236}">
                <a16:creationId xmlns:a16="http://schemas.microsoft.com/office/drawing/2014/main" id="{50A0FECA-C192-4845-8C72-F6F4E9C219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375" b="94250" l="9751" r="89796">
                        <a14:foregroundMark x1="11338" y1="94125" x2="25624" y2="93875"/>
                        <a14:foregroundMark x1="25624" y1="93875" x2="43991" y2="94375"/>
                        <a14:foregroundMark x1="43991" y1="94375" x2="58277" y2="94250"/>
                        <a14:foregroundMark x1="58277" y1="94250" x2="89342" y2="84500"/>
                        <a14:foregroundMark x1="11111" y1="6625" x2="53288" y2="8375"/>
                        <a14:foregroundMark x1="53288" y1="8375" x2="63492" y2="5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0343" y="1024613"/>
            <a:ext cx="3347357" cy="6072302"/>
          </a:xfrm>
          <a:prstGeom prst="rect">
            <a:avLst/>
          </a:prstGeom>
        </p:spPr>
      </p:pic>
      <p:sp>
        <p:nvSpPr>
          <p:cNvPr id="21" name="Retângulo 20">
            <a:extLst>
              <a:ext uri="{FF2B5EF4-FFF2-40B4-BE49-F238E27FC236}">
                <a16:creationId xmlns:a16="http://schemas.microsoft.com/office/drawing/2014/main" id="{EB4D592D-A296-4977-99BF-5CDEEC1EAC17}"/>
              </a:ext>
            </a:extLst>
          </p:cNvPr>
          <p:cNvSpPr/>
          <p:nvPr/>
        </p:nvSpPr>
        <p:spPr>
          <a:xfrm>
            <a:off x="3684866" y="2707680"/>
            <a:ext cx="6072187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solidFill>
                  <a:srgbClr val="C00000"/>
                </a:solidFill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Quem escreveu?   </a:t>
            </a:r>
            <a:r>
              <a:rPr lang="pt-BR" sz="35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→</a:t>
            </a:r>
            <a:endParaRPr lang="pt-BR" sz="3500" b="1" dirty="0">
              <a:solidFill>
                <a:srgbClr val="C00000"/>
              </a:solidFill>
              <a:latin typeface="Abadi" panose="020B0604020104020204" pitchFamily="34" charset="0"/>
            </a:endParaRPr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95E062F7-033C-4416-8E72-DE925CE4837F}"/>
              </a:ext>
            </a:extLst>
          </p:cNvPr>
          <p:cNvSpPr/>
          <p:nvPr/>
        </p:nvSpPr>
        <p:spPr>
          <a:xfrm>
            <a:off x="590549" y="1440510"/>
            <a:ext cx="1084897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– Todo Autor é autor, como todo autor o é. </a:t>
            </a:r>
            <a:endParaRPr lang="pt-BR" sz="3500" b="1" dirty="0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79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 – Todo texto tem autor.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D2068474-0BC3-46A2-B663-E069B60BCC2D}"/>
              </a:ext>
            </a:extLst>
          </p:cNvPr>
          <p:cNvSpPr/>
          <p:nvPr/>
        </p:nvSpPr>
        <p:spPr>
          <a:xfrm>
            <a:off x="574396" y="5888032"/>
            <a:ext cx="64023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Clive Staples Lewis (1898-1963)</a:t>
            </a: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10FBEFF2-81FF-4095-A11B-CA4FE9A8357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069" y="1707614"/>
            <a:ext cx="5195506" cy="5195506"/>
          </a:xfrm>
          <a:prstGeom prst="rect">
            <a:avLst/>
          </a:prstGeom>
        </p:spPr>
      </p:pic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E9324485-4384-4A35-9376-5906DEF4AD22}"/>
              </a:ext>
            </a:extLst>
          </p:cNvPr>
          <p:cNvSpPr/>
          <p:nvPr/>
        </p:nvSpPr>
        <p:spPr>
          <a:xfrm rot="193067">
            <a:off x="9617617" y="2727808"/>
            <a:ext cx="2335253" cy="372539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7483DC94-9DBA-4F57-B96B-AE4FAFCD9D9D}"/>
              </a:ext>
            </a:extLst>
          </p:cNvPr>
          <p:cNvSpPr/>
          <p:nvPr/>
        </p:nvSpPr>
        <p:spPr>
          <a:xfrm>
            <a:off x="3684866" y="2707680"/>
            <a:ext cx="6072187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solidFill>
                  <a:srgbClr val="C00000"/>
                </a:solidFill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Quem escreveu?   </a:t>
            </a:r>
            <a:r>
              <a:rPr lang="pt-BR" sz="35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→</a:t>
            </a:r>
            <a:endParaRPr lang="pt-BR" sz="3500" b="1" dirty="0">
              <a:solidFill>
                <a:srgbClr val="C00000"/>
              </a:solidFill>
              <a:latin typeface="Abadi" panose="020B0604020104020204" pitchFamily="34" charset="0"/>
            </a:endParaRP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FF383750-34E1-4842-B108-133C9F0050F3}"/>
              </a:ext>
            </a:extLst>
          </p:cNvPr>
          <p:cNvSpPr/>
          <p:nvPr/>
        </p:nvSpPr>
        <p:spPr>
          <a:xfrm>
            <a:off x="590549" y="1440510"/>
            <a:ext cx="1084897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– Todo Autor é autor, como todo autor o é. </a:t>
            </a:r>
            <a:endParaRPr lang="pt-BR" sz="3500" b="1" dirty="0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4192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 – Todo texto tem autor.</a:t>
            </a:r>
          </a:p>
        </p:txBody>
      </p:sp>
      <p:pic>
        <p:nvPicPr>
          <p:cNvPr id="10" name="Imagem 9" descr="Uma imagem contendo utensílio&#10;&#10;Descrição gerada automaticamente">
            <a:extLst>
              <a:ext uri="{FF2B5EF4-FFF2-40B4-BE49-F238E27FC236}">
                <a16:creationId xmlns:a16="http://schemas.microsoft.com/office/drawing/2014/main" id="{FD8F8F99-0617-44BB-9EEA-A704568B035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46" t="4223" r="30462" b="5333"/>
          <a:stretch/>
        </p:blipFill>
        <p:spPr>
          <a:xfrm>
            <a:off x="8764174" y="1785257"/>
            <a:ext cx="3364661" cy="5053199"/>
          </a:xfrm>
          <a:prstGeom prst="rect">
            <a:avLst/>
          </a:prstGeom>
        </p:spPr>
      </p:pic>
      <p:sp>
        <p:nvSpPr>
          <p:cNvPr id="16" name="Retângulo 15">
            <a:extLst>
              <a:ext uri="{FF2B5EF4-FFF2-40B4-BE49-F238E27FC236}">
                <a16:creationId xmlns:a16="http://schemas.microsoft.com/office/drawing/2014/main" id="{81B2E7DF-EDF4-494A-BA12-6CFEED135D22}"/>
              </a:ext>
            </a:extLst>
          </p:cNvPr>
          <p:cNvSpPr/>
          <p:nvPr/>
        </p:nvSpPr>
        <p:spPr>
          <a:xfrm>
            <a:off x="3684866" y="2707680"/>
            <a:ext cx="6072187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solidFill>
                  <a:srgbClr val="C00000"/>
                </a:solidFill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Quem escreveu?   </a:t>
            </a:r>
            <a:r>
              <a:rPr lang="pt-BR" sz="35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→</a:t>
            </a:r>
            <a:endParaRPr lang="pt-BR" sz="3500" b="1" dirty="0">
              <a:solidFill>
                <a:srgbClr val="C00000"/>
              </a:solidFill>
              <a:latin typeface="Abadi" panose="020B0604020104020204" pitchFamily="34" charset="0"/>
            </a:endParaRP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575540AE-2285-4DF1-B737-1615A32DED2D}"/>
              </a:ext>
            </a:extLst>
          </p:cNvPr>
          <p:cNvSpPr/>
          <p:nvPr/>
        </p:nvSpPr>
        <p:spPr>
          <a:xfrm>
            <a:off x="8836024" y="3338622"/>
            <a:ext cx="3241676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5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Evangelho segundo Mateus</a:t>
            </a:r>
            <a:endParaRPr lang="pt-BR" sz="3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69BC99C7-A831-4568-941B-744DA7D80C5A}"/>
              </a:ext>
            </a:extLst>
          </p:cNvPr>
          <p:cNvSpPr/>
          <p:nvPr/>
        </p:nvSpPr>
        <p:spPr>
          <a:xfrm>
            <a:off x="590549" y="1440510"/>
            <a:ext cx="1084897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– Todo Autor é autor, como todo autor o é. </a:t>
            </a:r>
            <a:endParaRPr lang="pt-BR" sz="3500" b="1" dirty="0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26362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 – Todo texto tem autor.</a:t>
            </a:r>
          </a:p>
        </p:txBody>
      </p:sp>
      <p:pic>
        <p:nvPicPr>
          <p:cNvPr id="10" name="Imagem 9" descr="Uma imagem contendo utensílio&#10;&#10;Descrição gerada automaticamente">
            <a:extLst>
              <a:ext uri="{FF2B5EF4-FFF2-40B4-BE49-F238E27FC236}">
                <a16:creationId xmlns:a16="http://schemas.microsoft.com/office/drawing/2014/main" id="{FD8F8F99-0617-44BB-9EEA-A704568B035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46" t="4223" r="30462" b="5333"/>
          <a:stretch/>
        </p:blipFill>
        <p:spPr>
          <a:xfrm>
            <a:off x="8661124" y="1817914"/>
            <a:ext cx="3282829" cy="4930301"/>
          </a:xfrm>
          <a:prstGeom prst="rect">
            <a:avLst/>
          </a:prstGeom>
        </p:spPr>
      </p:pic>
      <p:sp>
        <p:nvSpPr>
          <p:cNvPr id="14" name="Retângulo 13">
            <a:extLst>
              <a:ext uri="{FF2B5EF4-FFF2-40B4-BE49-F238E27FC236}">
                <a16:creationId xmlns:a16="http://schemas.microsoft.com/office/drawing/2014/main" id="{F3CECB67-DBA8-4AD2-8ABD-E1EC3E8EAFF5}"/>
              </a:ext>
            </a:extLst>
          </p:cNvPr>
          <p:cNvSpPr/>
          <p:nvPr/>
        </p:nvSpPr>
        <p:spPr>
          <a:xfrm>
            <a:off x="8546824" y="3376620"/>
            <a:ext cx="324167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Atos dos Apóstolos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81B2E7DF-EDF4-494A-BA12-6CFEED135D22}"/>
              </a:ext>
            </a:extLst>
          </p:cNvPr>
          <p:cNvSpPr/>
          <p:nvPr/>
        </p:nvSpPr>
        <p:spPr>
          <a:xfrm>
            <a:off x="3684866" y="2707680"/>
            <a:ext cx="6072187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solidFill>
                  <a:srgbClr val="C00000"/>
                </a:solidFill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Quem escreveu?   </a:t>
            </a:r>
            <a:r>
              <a:rPr lang="pt-BR" sz="35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→</a:t>
            </a:r>
            <a:endParaRPr lang="pt-BR" sz="3500" b="1" dirty="0">
              <a:solidFill>
                <a:srgbClr val="C00000"/>
              </a:solidFill>
              <a:latin typeface="Abadi" panose="020B0604020104020204" pitchFamily="34" charset="0"/>
            </a:endParaRP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11CA9AFA-C63F-42AB-A6CC-ABD5E302013C}"/>
              </a:ext>
            </a:extLst>
          </p:cNvPr>
          <p:cNvSpPr/>
          <p:nvPr/>
        </p:nvSpPr>
        <p:spPr>
          <a:xfrm>
            <a:off x="590549" y="1440510"/>
            <a:ext cx="1084897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– Todo Autor é autor, como todo autor o é. </a:t>
            </a:r>
            <a:endParaRPr lang="pt-BR" sz="3500" b="1" dirty="0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85538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 – Todo texto tem autor.</a:t>
            </a:r>
          </a:p>
        </p:txBody>
      </p:sp>
      <p:pic>
        <p:nvPicPr>
          <p:cNvPr id="10" name="Imagem 9" descr="Uma imagem contendo utensílio&#10;&#10;Descrição gerada automaticamente">
            <a:extLst>
              <a:ext uri="{FF2B5EF4-FFF2-40B4-BE49-F238E27FC236}">
                <a16:creationId xmlns:a16="http://schemas.microsoft.com/office/drawing/2014/main" id="{FD8F8F99-0617-44BB-9EEA-A704568B035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46" t="4223" r="30462" b="5333"/>
          <a:stretch/>
        </p:blipFill>
        <p:spPr>
          <a:xfrm>
            <a:off x="8661124" y="1817914"/>
            <a:ext cx="3282829" cy="4930301"/>
          </a:xfrm>
          <a:prstGeom prst="rect">
            <a:avLst/>
          </a:prstGeom>
        </p:spPr>
      </p:pic>
      <p:sp>
        <p:nvSpPr>
          <p:cNvPr id="14" name="Retângulo 13">
            <a:extLst>
              <a:ext uri="{FF2B5EF4-FFF2-40B4-BE49-F238E27FC236}">
                <a16:creationId xmlns:a16="http://schemas.microsoft.com/office/drawing/2014/main" id="{F3CECB67-DBA8-4AD2-8ABD-E1EC3E8EAFF5}"/>
              </a:ext>
            </a:extLst>
          </p:cNvPr>
          <p:cNvSpPr/>
          <p:nvPr/>
        </p:nvSpPr>
        <p:spPr>
          <a:xfrm>
            <a:off x="8849742" y="3778891"/>
            <a:ext cx="290559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Gênesis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81B2E7DF-EDF4-494A-BA12-6CFEED135D22}"/>
              </a:ext>
            </a:extLst>
          </p:cNvPr>
          <p:cNvSpPr/>
          <p:nvPr/>
        </p:nvSpPr>
        <p:spPr>
          <a:xfrm>
            <a:off x="3684866" y="2707680"/>
            <a:ext cx="6072187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solidFill>
                  <a:srgbClr val="C00000"/>
                </a:solidFill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Quem escreveu?   </a:t>
            </a:r>
            <a:r>
              <a:rPr lang="pt-BR" sz="35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→</a:t>
            </a:r>
            <a:endParaRPr lang="pt-BR" sz="3500" b="1" dirty="0">
              <a:solidFill>
                <a:srgbClr val="C00000"/>
              </a:solidFill>
              <a:latin typeface="Abadi" panose="020B0604020104020204" pitchFamily="34" charset="0"/>
            </a:endParaRP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39B9CE9A-B3CA-420C-9FDC-0EEDE896E353}"/>
              </a:ext>
            </a:extLst>
          </p:cNvPr>
          <p:cNvSpPr/>
          <p:nvPr/>
        </p:nvSpPr>
        <p:spPr>
          <a:xfrm>
            <a:off x="590549" y="1440510"/>
            <a:ext cx="1084897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– Todo Autor é autor, como todo autor o é. </a:t>
            </a:r>
            <a:endParaRPr lang="pt-BR" sz="3500" b="1" dirty="0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75398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 – Todo texto tem autor.</a:t>
            </a: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0BA1E53F-9E25-4E6F-A78D-52474AAB18B4}"/>
              </a:ext>
            </a:extLst>
          </p:cNvPr>
          <p:cNvSpPr/>
          <p:nvPr/>
        </p:nvSpPr>
        <p:spPr>
          <a:xfrm>
            <a:off x="471487" y="2253743"/>
            <a:ext cx="11282363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Devemos gratidão e adoração à Deus pelo seu grande amor e misericórdia de revelar-se a nós. Sua revelação a homens mortais e pecadores é uma demonstração de grande compaixão. Nossa gratidão alteia devido a Deus ter produzido sua revelação utilizando autores humanos, com isso garantindo que qualquer mortal pudesse entende-la. Se Ele tivesse se revelado de outra forma, jamais o compreenderíamos, sendo o que somos, homens efêmeros e de capacidades limitadas. </a:t>
            </a:r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F829019E-A98F-4362-9664-B48EA35A81C2}"/>
              </a:ext>
            </a:extLst>
          </p:cNvPr>
          <p:cNvSpPr/>
          <p:nvPr/>
        </p:nvSpPr>
        <p:spPr>
          <a:xfrm>
            <a:off x="590549" y="1440510"/>
            <a:ext cx="1084897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– Todo Autor é autor, como todo autor o é. </a:t>
            </a:r>
            <a:endParaRPr lang="pt-BR" sz="3500" b="1" dirty="0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88758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D5E2AD8B-9888-4ACB-AF94-8477E5F4AEE9}"/>
              </a:ext>
            </a:extLst>
          </p:cNvPr>
          <p:cNvSpPr/>
          <p:nvPr/>
        </p:nvSpPr>
        <p:spPr>
          <a:xfrm>
            <a:off x="531625" y="2324229"/>
            <a:ext cx="11132288" cy="2739211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endParaRPr lang="pt-BR" sz="4300" b="1" dirty="0">
              <a:solidFill>
                <a:schemeClr val="bg1"/>
              </a:solidFill>
              <a:latin typeface="Abadi Extra Light" panose="020B0204020104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pt-BR" sz="4300" b="1" dirty="0">
                <a:solidFill>
                  <a:schemeClr val="bg1"/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O fato de ser a Bíblia escrita por autores humanos, deixa-nos tranquilos de que podemos entendê-la.</a:t>
            </a:r>
          </a:p>
          <a:p>
            <a:pPr algn="ctr"/>
            <a:endParaRPr lang="pt-BR" sz="4300" b="1" dirty="0">
              <a:solidFill>
                <a:schemeClr val="bg1"/>
              </a:solidFill>
              <a:latin typeface="Abadi Extra Light" panose="020B0204020104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4707EBDF-5634-417A-A39C-A3607EF97146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 – Todo texto tem autor.</a:t>
            </a:r>
          </a:p>
        </p:txBody>
      </p:sp>
    </p:spTree>
    <p:extLst>
      <p:ext uri="{BB962C8B-B14F-4D97-AF65-F5344CB8AC3E}">
        <p14:creationId xmlns:p14="http://schemas.microsoft.com/office/powerpoint/2010/main" val="41016861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 – Todo texto tem autor.</a:t>
            </a:r>
          </a:p>
        </p:txBody>
      </p:sp>
      <p:sp>
        <p:nvSpPr>
          <p:cNvPr id="19" name="Texto Explicativo: Linha com Ênfase 18">
            <a:extLst>
              <a:ext uri="{FF2B5EF4-FFF2-40B4-BE49-F238E27FC236}">
                <a16:creationId xmlns:a16="http://schemas.microsoft.com/office/drawing/2014/main" id="{D30628E2-8094-44F8-ABB5-BBB95CDB5C1A}"/>
              </a:ext>
            </a:extLst>
          </p:cNvPr>
          <p:cNvSpPr/>
          <p:nvPr/>
        </p:nvSpPr>
        <p:spPr>
          <a:xfrm>
            <a:off x="4140200" y="2311400"/>
            <a:ext cx="5575300" cy="1874568"/>
          </a:xfrm>
          <a:prstGeom prst="accentCallout1">
            <a:avLst>
              <a:gd name="adj1" fmla="val 18750"/>
              <a:gd name="adj2" fmla="val -8333"/>
              <a:gd name="adj3" fmla="val 137312"/>
              <a:gd name="adj4" fmla="val -54072"/>
            </a:avLst>
          </a:prstGeom>
          <a:solidFill>
            <a:schemeClr val="bg2">
              <a:lumMod val="90000"/>
            </a:schemeClr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Contexto autoral – vida do autor.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Razão para escrever.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Propósito da escrita. </a:t>
            </a:r>
          </a:p>
        </p:txBody>
      </p:sp>
      <p:pic>
        <p:nvPicPr>
          <p:cNvPr id="20" name="Imagem 19">
            <a:extLst>
              <a:ext uri="{FF2B5EF4-FFF2-40B4-BE49-F238E27FC236}">
                <a16:creationId xmlns:a16="http://schemas.microsoft.com/office/drawing/2014/main" id="{3183F5DE-4988-4B47-95A6-15A7753926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" y="4224068"/>
            <a:ext cx="2625864" cy="2617140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D9487FFE-0758-4AF9-B5C3-ADCFAFD98709}"/>
              </a:ext>
            </a:extLst>
          </p:cNvPr>
          <p:cNvSpPr/>
          <p:nvPr/>
        </p:nvSpPr>
        <p:spPr>
          <a:xfrm>
            <a:off x="590549" y="1440510"/>
            <a:ext cx="1084897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– Todo Autor é autor, como todo autor o é. </a:t>
            </a:r>
            <a:endParaRPr lang="pt-BR" sz="3500" b="1" dirty="0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10618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 – Todo texto tem autor.</a:t>
            </a:r>
          </a:p>
        </p:txBody>
      </p:sp>
      <p:sp>
        <p:nvSpPr>
          <p:cNvPr id="19" name="Texto Explicativo: Linha com Ênfase 18">
            <a:extLst>
              <a:ext uri="{FF2B5EF4-FFF2-40B4-BE49-F238E27FC236}">
                <a16:creationId xmlns:a16="http://schemas.microsoft.com/office/drawing/2014/main" id="{D30628E2-8094-44F8-ABB5-BBB95CDB5C1A}"/>
              </a:ext>
            </a:extLst>
          </p:cNvPr>
          <p:cNvSpPr/>
          <p:nvPr/>
        </p:nvSpPr>
        <p:spPr>
          <a:xfrm>
            <a:off x="4140200" y="2311400"/>
            <a:ext cx="5575300" cy="1874568"/>
          </a:xfrm>
          <a:prstGeom prst="accentCallout1">
            <a:avLst>
              <a:gd name="adj1" fmla="val 120373"/>
              <a:gd name="adj2" fmla="val 103057"/>
              <a:gd name="adj3" fmla="val 192188"/>
              <a:gd name="adj4" fmla="val 53445"/>
            </a:avLst>
          </a:prstGeom>
          <a:solidFill>
            <a:schemeClr val="bg2">
              <a:lumMod val="90000"/>
            </a:schemeClr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Texto produzido pelo autor.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Ideias, conceitos e princípios.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Comunicação textual.</a:t>
            </a:r>
          </a:p>
        </p:txBody>
      </p:sp>
      <p:pic>
        <p:nvPicPr>
          <p:cNvPr id="20" name="Imagem 19">
            <a:extLst>
              <a:ext uri="{FF2B5EF4-FFF2-40B4-BE49-F238E27FC236}">
                <a16:creationId xmlns:a16="http://schemas.microsoft.com/office/drawing/2014/main" id="{3183F5DE-4988-4B47-95A6-15A7753926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" y="4224068"/>
            <a:ext cx="2625864" cy="2617140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B04EEBD7-4DCE-4C46-8EC3-BA943149EB5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3246" y="4278174"/>
            <a:ext cx="2625864" cy="2625864"/>
          </a:xfrm>
          <a:prstGeom prst="rect">
            <a:avLst/>
          </a:prstGeom>
        </p:spPr>
      </p:pic>
      <p:sp>
        <p:nvSpPr>
          <p:cNvPr id="22" name="Retângulo 21">
            <a:extLst>
              <a:ext uri="{FF2B5EF4-FFF2-40B4-BE49-F238E27FC236}">
                <a16:creationId xmlns:a16="http://schemas.microsoft.com/office/drawing/2014/main" id="{C6943DC2-A6E9-4F84-947C-1D6377574579}"/>
              </a:ext>
            </a:extLst>
          </p:cNvPr>
          <p:cNvSpPr/>
          <p:nvPr/>
        </p:nvSpPr>
        <p:spPr>
          <a:xfrm>
            <a:off x="590549" y="1440510"/>
            <a:ext cx="1084897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– Todo Autor é autor, como todo autor o é. </a:t>
            </a:r>
            <a:endParaRPr lang="pt-BR" sz="3500" b="1" dirty="0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34546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 – Todo texto tem autor.</a:t>
            </a:r>
          </a:p>
        </p:txBody>
      </p:sp>
      <p:sp>
        <p:nvSpPr>
          <p:cNvPr id="19" name="Texto Explicativo: Linha com Ênfase 18">
            <a:extLst>
              <a:ext uri="{FF2B5EF4-FFF2-40B4-BE49-F238E27FC236}">
                <a16:creationId xmlns:a16="http://schemas.microsoft.com/office/drawing/2014/main" id="{D30628E2-8094-44F8-ABB5-BBB95CDB5C1A}"/>
              </a:ext>
            </a:extLst>
          </p:cNvPr>
          <p:cNvSpPr/>
          <p:nvPr/>
        </p:nvSpPr>
        <p:spPr>
          <a:xfrm>
            <a:off x="1638300" y="2311400"/>
            <a:ext cx="6870700" cy="1874568"/>
          </a:xfrm>
          <a:prstGeom prst="accentCallout1">
            <a:avLst>
              <a:gd name="adj1" fmla="val 35010"/>
              <a:gd name="adj2" fmla="val 102601"/>
              <a:gd name="adj3" fmla="val 123762"/>
              <a:gd name="adj4" fmla="val 139617"/>
            </a:avLst>
          </a:prstGeom>
          <a:solidFill>
            <a:schemeClr val="bg2">
              <a:lumMod val="90000"/>
            </a:schemeClr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Compreensão do leitor.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Transferência do pensamento/experiencia.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Percepção do autor nas linhas do texto.</a:t>
            </a:r>
          </a:p>
        </p:txBody>
      </p:sp>
      <p:pic>
        <p:nvPicPr>
          <p:cNvPr id="20" name="Imagem 19">
            <a:extLst>
              <a:ext uri="{FF2B5EF4-FFF2-40B4-BE49-F238E27FC236}">
                <a16:creationId xmlns:a16="http://schemas.microsoft.com/office/drawing/2014/main" id="{3183F5DE-4988-4B47-95A6-15A7753926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" y="4224068"/>
            <a:ext cx="2625864" cy="2617140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B04EEBD7-4DCE-4C46-8EC3-BA943149EB5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3246" y="4278174"/>
            <a:ext cx="2625864" cy="2625864"/>
          </a:xfrm>
          <a:prstGeom prst="rect">
            <a:avLst/>
          </a:prstGeom>
        </p:spPr>
      </p:pic>
      <p:pic>
        <p:nvPicPr>
          <p:cNvPr id="21" name="Imagem 20">
            <a:extLst>
              <a:ext uri="{FF2B5EF4-FFF2-40B4-BE49-F238E27FC236}">
                <a16:creationId xmlns:a16="http://schemas.microsoft.com/office/drawing/2014/main" id="{BB28E042-CDA5-4D81-A970-9EDEA63A39E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91"/>
          <a:stretch/>
        </p:blipFill>
        <p:spPr>
          <a:xfrm flipH="1">
            <a:off x="9453872" y="4082731"/>
            <a:ext cx="2625863" cy="2910855"/>
          </a:xfrm>
          <a:prstGeom prst="rect">
            <a:avLst/>
          </a:prstGeom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A2C715C3-02E2-4BBA-9510-29E8B28B3E86}"/>
              </a:ext>
            </a:extLst>
          </p:cNvPr>
          <p:cNvSpPr/>
          <p:nvPr/>
        </p:nvSpPr>
        <p:spPr>
          <a:xfrm>
            <a:off x="590549" y="1440510"/>
            <a:ext cx="1084897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– Todo Autor é autor, como todo autor o é. </a:t>
            </a:r>
            <a:endParaRPr lang="pt-BR" sz="3500" b="1" dirty="0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58246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 – Todo texto tem autor.</a:t>
            </a: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0BA1E53F-9E25-4E6F-A78D-52474AAB18B4}"/>
              </a:ext>
            </a:extLst>
          </p:cNvPr>
          <p:cNvSpPr/>
          <p:nvPr/>
        </p:nvSpPr>
        <p:spPr>
          <a:xfrm>
            <a:off x="471487" y="2652758"/>
            <a:ext cx="11282363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A revelação de Deus passou pela compreensão humana. Deus não se revelou através de entorpecidas, frias e gélidas linhas textuais; como sendo a Bíblia mera harmonia apática de palavras sem sentimentos, mas pelo testemunho histórico, vivido, experimentado e crido; e então disseminado nos escritos. </a:t>
            </a:r>
          </a:p>
          <a:p>
            <a:endParaRPr lang="pt-BR" sz="2800" b="1" dirty="0">
              <a:latin typeface="Abadi Extra Light" panose="020B0204020104020204" pitchFamily="34" charset="0"/>
              <a:cs typeface="Times New Roman" panose="02020603050405020304" pitchFamily="18" charset="0"/>
            </a:endParaRPr>
          </a:p>
          <a:p>
            <a:r>
              <a:rPr lang="pt-BR" sz="2800" b="1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Os textos bíblicos não foram escritos pelas penas espirituais de um autor metafisico usando tinta anímica em papel de fibra angelical. Não é o autor que torna o texto bíblico singular, e sim quem os inspirou a falar de quem se fala. </a:t>
            </a:r>
          </a:p>
          <a:p>
            <a:endParaRPr lang="pt-BR" sz="2800" b="1" dirty="0">
              <a:latin typeface="Abadi Extra Light" panose="020B0204020104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F92A3E60-1B41-47B4-904B-E025884841F9}"/>
              </a:ext>
            </a:extLst>
          </p:cNvPr>
          <p:cNvSpPr/>
          <p:nvPr/>
        </p:nvSpPr>
        <p:spPr>
          <a:xfrm>
            <a:off x="590549" y="1277225"/>
            <a:ext cx="1084897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– Todo Autor é autor, como todo autor o é. </a:t>
            </a:r>
            <a:endParaRPr lang="pt-BR" sz="3500" b="1" dirty="0">
              <a:latin typeface="Abadi" panose="020B0604020104020204" pitchFamily="34" charset="0"/>
            </a:endParaRPr>
          </a:p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 – Todo texto passa pela mente do autor.  </a:t>
            </a:r>
            <a:endParaRPr lang="pt-BR" sz="3500" b="1" dirty="0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7607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 – Todo texto tem autor.</a:t>
            </a:r>
          </a:p>
        </p:txBody>
      </p:sp>
      <p:pic>
        <p:nvPicPr>
          <p:cNvPr id="20" name="Imagem 19">
            <a:extLst>
              <a:ext uri="{FF2B5EF4-FFF2-40B4-BE49-F238E27FC236}">
                <a16:creationId xmlns:a16="http://schemas.microsoft.com/office/drawing/2014/main" id="{3183F5DE-4988-4B47-95A6-15A7753926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" y="4224068"/>
            <a:ext cx="2625864" cy="2617140"/>
          </a:xfrm>
          <a:prstGeom prst="rect">
            <a:avLst/>
          </a:prstGeom>
        </p:spPr>
      </p:pic>
      <p:pic>
        <p:nvPicPr>
          <p:cNvPr id="21" name="Imagem 20">
            <a:extLst>
              <a:ext uri="{FF2B5EF4-FFF2-40B4-BE49-F238E27FC236}">
                <a16:creationId xmlns:a16="http://schemas.microsoft.com/office/drawing/2014/main" id="{BB28E042-CDA5-4D81-A970-9EDEA63A39E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91"/>
          <a:stretch/>
        </p:blipFill>
        <p:spPr>
          <a:xfrm flipH="1">
            <a:off x="9453872" y="4082731"/>
            <a:ext cx="2625863" cy="2910855"/>
          </a:xfrm>
          <a:prstGeom prst="rect">
            <a:avLst/>
          </a:prstGeom>
        </p:spPr>
      </p:pic>
      <p:sp>
        <p:nvSpPr>
          <p:cNvPr id="6" name="Balão de Pensamento: Nuvem 5">
            <a:extLst>
              <a:ext uri="{FF2B5EF4-FFF2-40B4-BE49-F238E27FC236}">
                <a16:creationId xmlns:a16="http://schemas.microsoft.com/office/drawing/2014/main" id="{41C9CF83-C0CA-4CA7-A668-DF231FFCC1E7}"/>
              </a:ext>
            </a:extLst>
          </p:cNvPr>
          <p:cNvSpPr/>
          <p:nvPr/>
        </p:nvSpPr>
        <p:spPr>
          <a:xfrm>
            <a:off x="3157492" y="2521161"/>
            <a:ext cx="5976938" cy="2120900"/>
          </a:xfrm>
          <a:prstGeom prst="cloudCallout">
            <a:avLst>
              <a:gd name="adj1" fmla="val -63566"/>
              <a:gd name="adj2" fmla="val 51695"/>
            </a:avLst>
          </a:prstGeom>
          <a:solidFill>
            <a:schemeClr val="bg2">
              <a:lumMod val="9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5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Ideias do autor.</a:t>
            </a:r>
          </a:p>
          <a:p>
            <a:pPr algn="ctr"/>
            <a:r>
              <a:rPr lang="pt-BR" sz="35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Visão de mundo. </a:t>
            </a:r>
          </a:p>
        </p:txBody>
      </p:sp>
      <p:cxnSp>
        <p:nvCxnSpPr>
          <p:cNvPr id="10" name="Conector de Seta Reta 9">
            <a:extLst>
              <a:ext uri="{FF2B5EF4-FFF2-40B4-BE49-F238E27FC236}">
                <a16:creationId xmlns:a16="http://schemas.microsoft.com/office/drawing/2014/main" id="{3518423E-6A11-4C1C-8A1B-3B628D6EB367}"/>
              </a:ext>
            </a:extLst>
          </p:cNvPr>
          <p:cNvCxnSpPr/>
          <p:nvPr/>
        </p:nvCxnSpPr>
        <p:spPr>
          <a:xfrm>
            <a:off x="7505700" y="4082731"/>
            <a:ext cx="2324100" cy="908369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tângulo 12">
            <a:extLst>
              <a:ext uri="{FF2B5EF4-FFF2-40B4-BE49-F238E27FC236}">
                <a16:creationId xmlns:a16="http://schemas.microsoft.com/office/drawing/2014/main" id="{41A6E69D-E90E-41FD-909F-D25F8CD2C976}"/>
              </a:ext>
            </a:extLst>
          </p:cNvPr>
          <p:cNvSpPr/>
          <p:nvPr/>
        </p:nvSpPr>
        <p:spPr>
          <a:xfrm>
            <a:off x="590549" y="1277225"/>
            <a:ext cx="1084897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– Todo Autor é autor, como todo autor o é. </a:t>
            </a:r>
            <a:endParaRPr lang="pt-BR" sz="3500" b="1" dirty="0">
              <a:latin typeface="Abadi" panose="020B0604020104020204" pitchFamily="34" charset="0"/>
            </a:endParaRPr>
          </a:p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 – Todo texto passa pela mente do autor.  </a:t>
            </a:r>
            <a:endParaRPr lang="pt-BR" sz="3500" b="1" dirty="0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35076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 – Todo texto tem autor.</a:t>
            </a:r>
          </a:p>
        </p:txBody>
      </p:sp>
      <p:pic>
        <p:nvPicPr>
          <p:cNvPr id="20" name="Imagem 19">
            <a:extLst>
              <a:ext uri="{FF2B5EF4-FFF2-40B4-BE49-F238E27FC236}">
                <a16:creationId xmlns:a16="http://schemas.microsoft.com/office/drawing/2014/main" id="{3183F5DE-4988-4B47-95A6-15A7753926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" y="4224068"/>
            <a:ext cx="2625864" cy="2617140"/>
          </a:xfrm>
          <a:prstGeom prst="rect">
            <a:avLst/>
          </a:prstGeom>
        </p:spPr>
      </p:pic>
      <p:pic>
        <p:nvPicPr>
          <p:cNvPr id="21" name="Imagem 20">
            <a:extLst>
              <a:ext uri="{FF2B5EF4-FFF2-40B4-BE49-F238E27FC236}">
                <a16:creationId xmlns:a16="http://schemas.microsoft.com/office/drawing/2014/main" id="{BB28E042-CDA5-4D81-A970-9EDEA63A39E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91"/>
          <a:stretch/>
        </p:blipFill>
        <p:spPr>
          <a:xfrm flipH="1">
            <a:off x="9453872" y="4082731"/>
            <a:ext cx="2625863" cy="2910855"/>
          </a:xfrm>
          <a:prstGeom prst="rect">
            <a:avLst/>
          </a:prstGeom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C0C3AC8F-4C29-4FE5-BD08-70DC96E4D64E}"/>
              </a:ext>
            </a:extLst>
          </p:cNvPr>
          <p:cNvSpPr/>
          <p:nvPr/>
        </p:nvSpPr>
        <p:spPr>
          <a:xfrm>
            <a:off x="2318657" y="2528861"/>
            <a:ext cx="8387443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500" b="1" dirty="0">
                <a:solidFill>
                  <a:srgbClr val="C00000"/>
                </a:solidFill>
              </a:rPr>
              <a:t>1Co 1. 13-15 </a:t>
            </a:r>
          </a:p>
          <a:p>
            <a:r>
              <a:rPr lang="pt-BR" sz="2500" dirty="0"/>
              <a:t>“Acaso, Cristo está dividido? Foi Paulo crucificado em favor de vós ou fostes, porventura, batizados em nome de Paulo? Dou graças a Deus porque a nenhum de vós batizei, exceto Crispo e Gaio; para que ninguém diga que fostes batizados em meu nome.”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DBC34F9E-43DD-43BC-B14C-F7FDA8A3390C}"/>
              </a:ext>
            </a:extLst>
          </p:cNvPr>
          <p:cNvSpPr/>
          <p:nvPr/>
        </p:nvSpPr>
        <p:spPr>
          <a:xfrm>
            <a:off x="590549" y="1277225"/>
            <a:ext cx="1084897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– Todo Autor é autor, como todo autor o é. </a:t>
            </a:r>
            <a:endParaRPr lang="pt-BR" sz="3500" b="1" dirty="0">
              <a:latin typeface="Abadi" panose="020B0604020104020204" pitchFamily="34" charset="0"/>
            </a:endParaRPr>
          </a:p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 – Todo texto passa pela mente do autor.  </a:t>
            </a:r>
            <a:endParaRPr lang="pt-BR" sz="3500" b="1" dirty="0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30842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D5E2AD8B-9888-4ACB-AF94-8477E5F4AEE9}"/>
              </a:ext>
            </a:extLst>
          </p:cNvPr>
          <p:cNvSpPr/>
          <p:nvPr/>
        </p:nvSpPr>
        <p:spPr>
          <a:xfrm>
            <a:off x="531625" y="2324229"/>
            <a:ext cx="11132288" cy="3400931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endParaRPr lang="pt-BR" sz="4300" b="1" dirty="0">
              <a:solidFill>
                <a:schemeClr val="bg1"/>
              </a:solidFill>
              <a:latin typeface="Abadi Extra Light" panose="020B0204020104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pt-BR" sz="4300" b="1" dirty="0">
                <a:solidFill>
                  <a:schemeClr val="bg1"/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É possível não saber quem foi o autor de determinado texto, mas é impossível não saber que ele foi. </a:t>
            </a:r>
          </a:p>
          <a:p>
            <a:pPr algn="ctr"/>
            <a:endParaRPr lang="pt-BR" sz="4300" b="1" dirty="0">
              <a:solidFill>
                <a:schemeClr val="bg1"/>
              </a:solidFill>
              <a:latin typeface="Abadi Extra Light" panose="020B0204020104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4707EBDF-5634-417A-A39C-A3607EF97146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 – Todo texto tem autor.</a:t>
            </a:r>
          </a:p>
        </p:txBody>
      </p:sp>
    </p:spTree>
    <p:extLst>
      <p:ext uri="{BB962C8B-B14F-4D97-AF65-F5344CB8AC3E}">
        <p14:creationId xmlns:p14="http://schemas.microsoft.com/office/powerpoint/2010/main" val="4414409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D5E2AD8B-9888-4ACB-AF94-8477E5F4AEE9}"/>
              </a:ext>
            </a:extLst>
          </p:cNvPr>
          <p:cNvSpPr/>
          <p:nvPr/>
        </p:nvSpPr>
        <p:spPr>
          <a:xfrm>
            <a:off x="531625" y="2324229"/>
            <a:ext cx="11132288" cy="3400931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endParaRPr lang="pt-BR" sz="4300" b="1" dirty="0">
              <a:solidFill>
                <a:schemeClr val="bg1"/>
              </a:solidFill>
              <a:latin typeface="Abadi Extra Light" panose="020B0204020104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pt-BR" sz="4300" b="1" dirty="0">
                <a:solidFill>
                  <a:schemeClr val="bg1"/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É possível não determinar que nome carregava o autor de determinado texto, mas é impossível não determinar o que carregava. </a:t>
            </a:r>
          </a:p>
          <a:p>
            <a:pPr algn="ctr"/>
            <a:endParaRPr lang="pt-BR" sz="4300" b="1" dirty="0">
              <a:solidFill>
                <a:schemeClr val="bg1"/>
              </a:solidFill>
              <a:latin typeface="Abadi Extra Light" panose="020B0204020104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4707EBDF-5634-417A-A39C-A3607EF97146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 – Todo texto tem autor.</a:t>
            </a:r>
          </a:p>
        </p:txBody>
      </p:sp>
    </p:spTree>
    <p:extLst>
      <p:ext uri="{BB962C8B-B14F-4D97-AF65-F5344CB8AC3E}">
        <p14:creationId xmlns:p14="http://schemas.microsoft.com/office/powerpoint/2010/main" val="33719530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192FAA4-5EA2-440B-8A7F-C1C2013EF67E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37CC1B40-1145-4363-B3B7-EFF78C443EC5}"/>
              </a:ext>
            </a:extLst>
          </p:cNvPr>
          <p:cNvSpPr/>
          <p:nvPr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rgbClr val="222A35">
              <a:alpha val="9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5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II – Todo autor tem inspiração. </a:t>
            </a:r>
          </a:p>
        </p:txBody>
      </p:sp>
    </p:spTree>
    <p:extLst>
      <p:ext uri="{BB962C8B-B14F-4D97-AF65-F5344CB8AC3E}">
        <p14:creationId xmlns:p14="http://schemas.microsoft.com/office/powerpoint/2010/main" val="20207284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II – Todo autor tem inspiração. 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76F0B83F-D36D-4589-9DFA-06280CA2BDEE}"/>
              </a:ext>
            </a:extLst>
          </p:cNvPr>
          <p:cNvSpPr/>
          <p:nvPr/>
        </p:nvSpPr>
        <p:spPr>
          <a:xfrm>
            <a:off x="471487" y="1561393"/>
            <a:ext cx="1128236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Inspiração é o nome que damos à influencia da forma como um pensamento é organizado. A inspiração para que alguém escreva qualquer texto, pode vir de qualquer lugar e por qualquer motivo. Muitos textos escritos em nosso tempo tem inspiração mentirosa – o autor escreve o que não acredita ou que não compõe sua realidade – escreve o que vende, diverte ou alucina. </a:t>
            </a:r>
          </a:p>
        </p:txBody>
      </p:sp>
    </p:spTree>
    <p:extLst>
      <p:ext uri="{BB962C8B-B14F-4D97-AF65-F5344CB8AC3E}">
        <p14:creationId xmlns:p14="http://schemas.microsoft.com/office/powerpoint/2010/main" val="1752538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II – Todo autor tem inspiração. 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8306E35E-2A3B-4B74-80F1-272C6BBE36BA}"/>
              </a:ext>
            </a:extLst>
          </p:cNvPr>
          <p:cNvSpPr/>
          <p:nvPr/>
        </p:nvSpPr>
        <p:spPr>
          <a:xfrm>
            <a:off x="471487" y="2110033"/>
            <a:ext cx="11282363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Se inspiração é o nome dado a forma que precede o pensamento organizado, ela não emerge naturalmente. Os conceitos e princípios são formados ao longo dos anos, da experiencia, do desenvolvimento e do amadurecimento daquele que escreve. Escritores jovens, certamente terão escrita juvenil. </a:t>
            </a:r>
          </a:p>
          <a:p>
            <a:endParaRPr lang="pt-BR" sz="2800" b="1" dirty="0">
              <a:latin typeface="Abadi Extra Light" panose="020B0204020104020204" pitchFamily="34" charset="0"/>
              <a:cs typeface="Times New Roman" panose="02020603050405020304" pitchFamily="18" charset="0"/>
            </a:endParaRPr>
          </a:p>
          <a:p>
            <a:r>
              <a:rPr lang="pt-BR" sz="2800" b="1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Evidentemente que, na descrição acima a referência é sobre um texto que contenha prolegômenos, rudimentos e fundamentos de qualquer natureza.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9D977AF8-D590-40DF-AF97-4362A125B09F}"/>
              </a:ext>
            </a:extLst>
          </p:cNvPr>
          <p:cNvSpPr/>
          <p:nvPr/>
        </p:nvSpPr>
        <p:spPr>
          <a:xfrm>
            <a:off x="590549" y="1275410"/>
            <a:ext cx="1084897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– Inspiração de todo autor – Maturação.</a:t>
            </a:r>
            <a:endParaRPr lang="pt-BR" sz="3500" b="1" dirty="0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1215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II – Todo autor tem inspiração. </a:t>
            </a:r>
          </a:p>
        </p:txBody>
      </p:sp>
      <p:pic>
        <p:nvPicPr>
          <p:cNvPr id="11" name="Imagem 10" descr="Uma imagem contendo homem, pessoa, parede, olhando&#10;&#10;Descrição gerada automaticamente">
            <a:extLst>
              <a:ext uri="{FF2B5EF4-FFF2-40B4-BE49-F238E27FC236}">
                <a16:creationId xmlns:a16="http://schemas.microsoft.com/office/drawing/2014/main" id="{E9E8328D-F46B-46A4-8F9A-EC8176CBF25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58" t="6147" r="4844" b="6357"/>
          <a:stretch/>
        </p:blipFill>
        <p:spPr>
          <a:xfrm>
            <a:off x="8248851" y="1855734"/>
            <a:ext cx="3885999" cy="4888443"/>
          </a:xfrm>
          <a:prstGeom prst="rect">
            <a:avLst/>
          </a:prstGeom>
        </p:spPr>
      </p:pic>
      <p:pic>
        <p:nvPicPr>
          <p:cNvPr id="7" name="Imagem 6" descr="Uma imagem contendo homem, pessoa, parede, olhando&#10;&#10;Descrição gerada automaticamente">
            <a:extLst>
              <a:ext uri="{FF2B5EF4-FFF2-40B4-BE49-F238E27FC236}">
                <a16:creationId xmlns:a16="http://schemas.microsoft.com/office/drawing/2014/main" id="{47AFC5F9-28C0-4AE6-9DD3-B8997D69343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7" t="6147" r="6296" b="6357"/>
          <a:stretch/>
        </p:blipFill>
        <p:spPr>
          <a:xfrm>
            <a:off x="138111" y="1859773"/>
            <a:ext cx="8928888" cy="4888443"/>
          </a:xfrm>
          <a:prstGeom prst="rect">
            <a:avLst/>
          </a:prstGeom>
        </p:spPr>
      </p:pic>
      <p:pic>
        <p:nvPicPr>
          <p:cNvPr id="12" name="Imagem 11" descr="Uma imagem contendo homem, pessoa, parede, olhando&#10;&#10;Descrição gerada automaticamente">
            <a:extLst>
              <a:ext uri="{FF2B5EF4-FFF2-40B4-BE49-F238E27FC236}">
                <a16:creationId xmlns:a16="http://schemas.microsoft.com/office/drawing/2014/main" id="{AB30CF3F-9A55-4CE1-9B84-9F9F6D736C9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58" t="6147" r="4844" b="6357"/>
          <a:stretch/>
        </p:blipFill>
        <p:spPr>
          <a:xfrm>
            <a:off x="5293895" y="1861320"/>
            <a:ext cx="6955255" cy="4888443"/>
          </a:xfrm>
          <a:prstGeom prst="rect">
            <a:avLst/>
          </a:prstGeom>
        </p:spPr>
      </p:pic>
      <p:sp>
        <p:nvSpPr>
          <p:cNvPr id="13" name="Retângulo 12">
            <a:extLst>
              <a:ext uri="{FF2B5EF4-FFF2-40B4-BE49-F238E27FC236}">
                <a16:creationId xmlns:a16="http://schemas.microsoft.com/office/drawing/2014/main" id="{202D8479-5B8D-4FA0-8B35-5B5CE662FC94}"/>
              </a:ext>
            </a:extLst>
          </p:cNvPr>
          <p:cNvSpPr/>
          <p:nvPr/>
        </p:nvSpPr>
        <p:spPr>
          <a:xfrm>
            <a:off x="4908884" y="2110033"/>
            <a:ext cx="728311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500" b="1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Devanagari" panose="02040503050201020203" pitchFamily="18" charset="0"/>
                <a:cs typeface="Adobe Devanagari" panose="02040503050201020203" pitchFamily="18" charset="0"/>
              </a:rPr>
              <a:t>Então devemos acreditar na evolução do pensamento!!!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DF6B395A-244E-47BF-93E0-7B2EF506E7D6}"/>
              </a:ext>
            </a:extLst>
          </p:cNvPr>
          <p:cNvSpPr/>
          <p:nvPr/>
        </p:nvSpPr>
        <p:spPr>
          <a:xfrm>
            <a:off x="408271" y="6313290"/>
            <a:ext cx="482847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200" b="1" dirty="0">
                <a:solidFill>
                  <a:schemeClr val="bg1"/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Charles Darwin (1809-1882)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5E0829D2-BB28-4DE5-86CE-467375E9AD57}"/>
              </a:ext>
            </a:extLst>
          </p:cNvPr>
          <p:cNvSpPr/>
          <p:nvPr/>
        </p:nvSpPr>
        <p:spPr>
          <a:xfrm>
            <a:off x="5425442" y="4338195"/>
            <a:ext cx="6182626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99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Devanagari" panose="02040503050201020203" pitchFamily="18" charset="0"/>
                <a:cs typeface="Adobe Devanagari" panose="02040503050201020203" pitchFamily="18" charset="0"/>
              </a:rPr>
              <a:t>SIM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BDB02E0B-EC39-415F-9717-D2051DEAB1F9}"/>
              </a:ext>
            </a:extLst>
          </p:cNvPr>
          <p:cNvSpPr/>
          <p:nvPr/>
        </p:nvSpPr>
        <p:spPr>
          <a:xfrm>
            <a:off x="590549" y="1275410"/>
            <a:ext cx="1084897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– Inspiração de todo autor – Maturação.</a:t>
            </a:r>
            <a:endParaRPr lang="pt-BR" sz="3500" b="1" dirty="0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5030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II – Todo autor tem inspiração. 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8306E35E-2A3B-4B74-80F1-272C6BBE36BA}"/>
              </a:ext>
            </a:extLst>
          </p:cNvPr>
          <p:cNvSpPr/>
          <p:nvPr/>
        </p:nvSpPr>
        <p:spPr>
          <a:xfrm>
            <a:off x="590549" y="2745300"/>
            <a:ext cx="11282363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Se inspiração é a maturação do pensamento autoral e não pode surgir imediatamente, então os escritores sempre seguem esta lógica – amadurecer para escrever? Quem dera fosse sempre assim.</a:t>
            </a:r>
          </a:p>
          <a:p>
            <a:endParaRPr lang="pt-BR" sz="500" b="1" dirty="0">
              <a:latin typeface="Abadi Extra Light" panose="020B0204020104020204" pitchFamily="34" charset="0"/>
              <a:cs typeface="Times New Roman" panose="02020603050405020304" pitchFamily="18" charset="0"/>
            </a:endParaRPr>
          </a:p>
          <a:p>
            <a:endParaRPr lang="pt-BR" sz="500" b="1" dirty="0">
              <a:latin typeface="Abadi Extra Light" panose="020B0204020104020204" pitchFamily="34" charset="0"/>
              <a:cs typeface="Times New Roman" panose="02020603050405020304" pitchFamily="18" charset="0"/>
            </a:endParaRPr>
          </a:p>
          <a:p>
            <a:r>
              <a:rPr lang="pt-BR" sz="2800" b="1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A inspiração para alguém escrever pode vir de qualquer lugar e por qualquer motivo. Muitos textos escritos em nosso tempo tem inspiração espúria – o autor escreve o que não acredita ou que não compõe sua realidade – escreve o que vende, diverte ou alucina; escreve o que sente, mesmo que esta não seja sua realidade. 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6D785145-3528-4CA7-90C4-C94C5D272C55}"/>
              </a:ext>
            </a:extLst>
          </p:cNvPr>
          <p:cNvSpPr/>
          <p:nvPr/>
        </p:nvSpPr>
        <p:spPr>
          <a:xfrm>
            <a:off x="590549" y="1275410"/>
            <a:ext cx="1084897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– Inspiração de todo autor – Maturação.</a:t>
            </a:r>
          </a:p>
          <a:p>
            <a:r>
              <a:rPr lang="pt-BR" sz="3500" b="1" dirty="0">
                <a:latin typeface="Abadi" panose="020B0604020104020204" pitchFamily="34" charset="0"/>
                <a:cs typeface="Times New Roman" panose="02020603050405020304" pitchFamily="18" charset="0"/>
              </a:rPr>
              <a:t>B – Inspiração espúria – Sentimento. </a:t>
            </a:r>
            <a:endParaRPr lang="pt-BR" sz="3500" b="1" dirty="0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050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D5E2AD8B-9888-4ACB-AF94-8477E5F4AEE9}"/>
              </a:ext>
            </a:extLst>
          </p:cNvPr>
          <p:cNvSpPr/>
          <p:nvPr/>
        </p:nvSpPr>
        <p:spPr>
          <a:xfrm>
            <a:off x="449033" y="2071043"/>
            <a:ext cx="11132288" cy="3154710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endParaRPr lang="pt-BR" sz="4300" b="1" dirty="0">
              <a:solidFill>
                <a:schemeClr val="bg1"/>
              </a:solidFill>
              <a:latin typeface="Abadi Extra Light" panose="020B0204020104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pt-BR" sz="3900" b="1" dirty="0">
                <a:solidFill>
                  <a:schemeClr val="bg1"/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Qualquer um pode escrever, mas qualquer um escreverá qualquer texto – que recomendo que qualquer leitor não perca qualquer tempo lendo.  </a:t>
            </a:r>
          </a:p>
          <a:p>
            <a:pPr algn="ctr"/>
            <a:endParaRPr lang="pt-BR" sz="3900" b="1" dirty="0">
              <a:solidFill>
                <a:schemeClr val="bg1"/>
              </a:solidFill>
              <a:latin typeface="Abadi Extra Light" panose="020B0204020104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8BE7927B-CADB-4D1A-821E-58D99F0AB1BD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II – Todo autor tem inspiração. </a:t>
            </a:r>
          </a:p>
        </p:txBody>
      </p:sp>
    </p:spTree>
    <p:extLst>
      <p:ext uri="{BB962C8B-B14F-4D97-AF65-F5344CB8AC3E}">
        <p14:creationId xmlns:p14="http://schemas.microsoft.com/office/powerpoint/2010/main" val="136241990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II – Todo autor tem inspiração. 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54066855-E4D0-4F67-B4DC-23F734B38058}"/>
              </a:ext>
            </a:extLst>
          </p:cNvPr>
          <p:cNvSpPr/>
          <p:nvPr/>
        </p:nvSpPr>
        <p:spPr>
          <a:xfrm>
            <a:off x="590549" y="1275410"/>
            <a:ext cx="10848975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– Inspiração de todo autor – Maturação.</a:t>
            </a:r>
          </a:p>
          <a:p>
            <a:r>
              <a:rPr lang="pt-BR" sz="3500" b="1" dirty="0">
                <a:latin typeface="Abadi" panose="020B0604020104020204" pitchFamily="34" charset="0"/>
                <a:cs typeface="Times New Roman" panose="02020603050405020304" pitchFamily="18" charset="0"/>
              </a:rPr>
              <a:t>B – Inspiração espúria – Sentimento. </a:t>
            </a:r>
          </a:p>
          <a:p>
            <a:r>
              <a:rPr lang="pt-BR" sz="3500" b="1" dirty="0">
                <a:latin typeface="Abadi" panose="020B0604020104020204" pitchFamily="34" charset="0"/>
                <a:cs typeface="Times New Roman" panose="02020603050405020304" pitchFamily="18" charset="0"/>
              </a:rPr>
              <a:t>C – Inspiração Bíblica – Testemunho. </a:t>
            </a:r>
            <a:endParaRPr lang="pt-BR" sz="3500" b="1" dirty="0">
              <a:latin typeface="Abadi" panose="020B0604020104020204" pitchFamily="34" charset="0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8306E35E-2A3B-4B74-80F1-272C6BBE36BA}"/>
              </a:ext>
            </a:extLst>
          </p:cNvPr>
          <p:cNvSpPr/>
          <p:nvPr/>
        </p:nvSpPr>
        <p:spPr>
          <a:xfrm>
            <a:off x="590549" y="3043012"/>
            <a:ext cx="11282363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Se inspiração é a maturação do pensamento autoral, ela não deveria surgir imediatamente, então os escritores sempre seguirão esta lógica – amadurecer para escrever. Sim, na Bíblia todos seguiram, por isso a definição da forma como a inspiração Bíblico ocorreu foi o Testemunho. </a:t>
            </a:r>
          </a:p>
          <a:p>
            <a:endParaRPr lang="pt-BR" sz="2800" b="1" dirty="0">
              <a:latin typeface="Abadi Extra Light" panose="020B0204020104020204" pitchFamily="34" charset="0"/>
              <a:cs typeface="Times New Roman" panose="02020603050405020304" pitchFamily="18" charset="0"/>
            </a:endParaRPr>
          </a:p>
          <a:p>
            <a:r>
              <a:rPr lang="pt-BR" sz="2800" b="1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Deus não inspirou a mão do autor bíblico como ignorando seu estado, mas inspirou, na maioria das vezes (exceto profecias diretas), o testemunho completo, até que em determinadas situações escrevessem. </a:t>
            </a:r>
          </a:p>
        </p:txBody>
      </p:sp>
    </p:spTree>
    <p:extLst>
      <p:ext uri="{BB962C8B-B14F-4D97-AF65-F5344CB8AC3E}">
        <p14:creationId xmlns:p14="http://schemas.microsoft.com/office/powerpoint/2010/main" val="1309481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192FAA4-5EA2-440B-8A7F-C1C2013EF67E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37CC1B40-1145-4363-B3B7-EFF78C443EC5}"/>
              </a:ext>
            </a:extLst>
          </p:cNvPr>
          <p:cNvSpPr/>
          <p:nvPr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rgbClr val="222A35">
              <a:alpha val="9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5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III – O texto bíblico foi inspirado. </a:t>
            </a:r>
          </a:p>
        </p:txBody>
      </p:sp>
    </p:spTree>
    <p:extLst>
      <p:ext uri="{BB962C8B-B14F-4D97-AF65-F5344CB8AC3E}">
        <p14:creationId xmlns:p14="http://schemas.microsoft.com/office/powerpoint/2010/main" val="335941125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III – O texto bíblico foi inspirado. 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54066855-E4D0-4F67-B4DC-23F734B38058}"/>
              </a:ext>
            </a:extLst>
          </p:cNvPr>
          <p:cNvSpPr/>
          <p:nvPr/>
        </p:nvSpPr>
        <p:spPr>
          <a:xfrm>
            <a:off x="590549" y="1275410"/>
            <a:ext cx="1084897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testemunho de Pedro (2Pe 1.19-21) </a:t>
            </a:r>
            <a:endParaRPr lang="pt-BR" sz="3500" b="1" dirty="0">
              <a:latin typeface="Abadi" panose="020B0604020104020204" pitchFamily="34" charset="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685F5102-066F-4A66-945A-7A3BD34EE3F2}"/>
              </a:ext>
            </a:extLst>
          </p:cNvPr>
          <p:cNvSpPr/>
          <p:nvPr/>
        </p:nvSpPr>
        <p:spPr>
          <a:xfrm>
            <a:off x="590549" y="2507027"/>
            <a:ext cx="11221017" cy="2864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pt-BR" sz="2800" b="1" dirty="0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Pedro confirma a Palavra profética (v19). </a:t>
            </a:r>
          </a:p>
          <a:p>
            <a:pPr lvl="0" algn="just">
              <a:lnSpc>
                <a:spcPct val="107000"/>
              </a:lnSpc>
              <a:spcAft>
                <a:spcPts val="600"/>
              </a:spcAft>
            </a:pPr>
            <a:endParaRPr lang="pt-BR" sz="2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600"/>
              </a:spcAft>
            </a:pPr>
            <a:r>
              <a:rPr lang="pt-BR" sz="2600" dirty="0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Isso significa que o apóstolo cria no conceito de que homens professaram por Deus. Em outras palavras, ele cria na autorização divina ao conceder capacidade aos homens para o revelarem nos escritos, e que isso seria completamente diferente de qualquer escrito ou conselho de sabedoria. </a:t>
            </a:r>
            <a:endParaRPr lang="pt-BR" sz="2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4831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III – O texto bíblico foi inspirado. 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54066855-E4D0-4F67-B4DC-23F734B38058}"/>
              </a:ext>
            </a:extLst>
          </p:cNvPr>
          <p:cNvSpPr/>
          <p:nvPr/>
        </p:nvSpPr>
        <p:spPr>
          <a:xfrm>
            <a:off x="590549" y="1275410"/>
            <a:ext cx="1084897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testemunho de Pedro (2Pe 1.19-21) </a:t>
            </a:r>
            <a:endParaRPr lang="pt-BR" sz="3500" b="1" dirty="0">
              <a:latin typeface="Abadi" panose="020B0604020104020204" pitchFamily="34" charset="0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33830356-9437-48CC-BD52-E2490576F15C}"/>
              </a:ext>
            </a:extLst>
          </p:cNvPr>
          <p:cNvSpPr/>
          <p:nvPr/>
        </p:nvSpPr>
        <p:spPr>
          <a:xfrm>
            <a:off x="590549" y="2718536"/>
            <a:ext cx="11221017" cy="2864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pt-BR" sz="2800" b="1" dirty="0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Pedro confirma a Palavra profética (v19). </a:t>
            </a:r>
          </a:p>
          <a:p>
            <a:pPr lvl="0" algn="just">
              <a:lnSpc>
                <a:spcPct val="107000"/>
              </a:lnSpc>
              <a:spcAft>
                <a:spcPts val="600"/>
              </a:spcAft>
            </a:pPr>
            <a:endParaRPr lang="pt-BR" sz="2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600"/>
              </a:spcAft>
            </a:pPr>
            <a:r>
              <a:rPr lang="pt-BR" sz="2600" dirty="0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Isso significa que o apóstolo cria no conceito de que homens professaram por Deus. Em outras palavras, ele cria na autorização divina ao conceder capacidade aos homens para o revelarem nos escritos, e que isso seria completamente diferente de qualquer escrito ou conselho de sabedoria. </a:t>
            </a:r>
            <a:endParaRPr lang="pt-BR" sz="2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39920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III – O texto bíblico foi inspirado. 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54066855-E4D0-4F67-B4DC-23F734B38058}"/>
              </a:ext>
            </a:extLst>
          </p:cNvPr>
          <p:cNvSpPr/>
          <p:nvPr/>
        </p:nvSpPr>
        <p:spPr>
          <a:xfrm>
            <a:off x="590549" y="1275410"/>
            <a:ext cx="1084897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testemunho de Pedro (2Pe 1.19-21) </a:t>
            </a:r>
            <a:endParaRPr lang="pt-BR" sz="3500" b="1" dirty="0">
              <a:latin typeface="Abadi" panose="020B0604020104020204" pitchFamily="34" charset="0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AACBE5B-2DE6-4BCA-818C-F972B65FEF40}"/>
              </a:ext>
            </a:extLst>
          </p:cNvPr>
          <p:cNvSpPr/>
          <p:nvPr/>
        </p:nvSpPr>
        <p:spPr>
          <a:xfrm>
            <a:off x="485491" y="2798806"/>
            <a:ext cx="11221017" cy="2864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pt-BR" sz="2800" b="1" dirty="0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Pedro ressalta que a Bíblia é digna de ser obedecida (v19).</a:t>
            </a:r>
          </a:p>
          <a:p>
            <a:pPr lvl="0" algn="just">
              <a:lnSpc>
                <a:spcPct val="107000"/>
              </a:lnSpc>
              <a:spcAft>
                <a:spcPts val="600"/>
              </a:spcAft>
            </a:pPr>
            <a:endParaRPr lang="pt-BR" sz="2800" b="1" dirty="0"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600"/>
              </a:spcAft>
            </a:pPr>
            <a:r>
              <a:rPr lang="pt-BR" sz="2600" dirty="0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Pedro cria e defendia que a Bíblia não se resumia a fonte de conhecimento, mas que era digna de ser obedecida como autentica revelação de Deus. Observe que obedecer a Palavra neste contexto é colocar em risco a própria vida, o que reforça ainda mais a crença na origem divina.</a:t>
            </a:r>
            <a:endParaRPr lang="pt-BR" sz="2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450605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III – O texto bíblico foi inspirado. 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54066855-E4D0-4F67-B4DC-23F734B38058}"/>
              </a:ext>
            </a:extLst>
          </p:cNvPr>
          <p:cNvSpPr/>
          <p:nvPr/>
        </p:nvSpPr>
        <p:spPr>
          <a:xfrm>
            <a:off x="590549" y="1275410"/>
            <a:ext cx="1084897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testemunho de Pedro (2Pe 1.19-21) </a:t>
            </a:r>
            <a:endParaRPr lang="pt-BR" sz="3500" b="1" dirty="0">
              <a:latin typeface="Abadi" panose="020B0604020104020204" pitchFamily="34" charset="0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7B04BB51-A9EF-42C6-87F2-8D8D48AC8739}"/>
              </a:ext>
            </a:extLst>
          </p:cNvPr>
          <p:cNvSpPr/>
          <p:nvPr/>
        </p:nvSpPr>
        <p:spPr>
          <a:xfrm>
            <a:off x="590549" y="2835745"/>
            <a:ext cx="11221017" cy="24688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pt-BR" sz="2800" b="1" dirty="0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Pedro testifica a aceitação da Palavra como divina – não humana (v20).</a:t>
            </a:r>
          </a:p>
          <a:p>
            <a:pPr lvl="0" algn="just">
              <a:lnSpc>
                <a:spcPct val="107000"/>
              </a:lnSpc>
              <a:spcAft>
                <a:spcPts val="600"/>
              </a:spcAft>
            </a:pPr>
            <a:endParaRPr lang="pt-BR" sz="2800" b="1" dirty="0"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600"/>
              </a:spcAft>
            </a:pPr>
            <a:r>
              <a:rPr lang="pt-BR" sz="2600" dirty="0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 apóstolo não está defendendo a Palavra, mas a exaltando. Para ele, Deus foi o autor e motivador da Palavra. </a:t>
            </a:r>
            <a:endParaRPr lang="pt-BR" sz="2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077633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III – O texto bíblico foi inspirado. 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54066855-E4D0-4F67-B4DC-23F734B38058}"/>
              </a:ext>
            </a:extLst>
          </p:cNvPr>
          <p:cNvSpPr/>
          <p:nvPr/>
        </p:nvSpPr>
        <p:spPr>
          <a:xfrm>
            <a:off x="590549" y="1275410"/>
            <a:ext cx="1084897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testemunho de Pedro (2Pe 1.19-21) </a:t>
            </a:r>
            <a:endParaRPr lang="pt-BR" sz="3500" b="1" dirty="0">
              <a:latin typeface="Abadi" panose="020B0604020104020204" pitchFamily="34" charset="0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101540E5-AAB2-42FE-90A1-2CAB236289C5}"/>
              </a:ext>
            </a:extLst>
          </p:cNvPr>
          <p:cNvSpPr/>
          <p:nvPr/>
        </p:nvSpPr>
        <p:spPr>
          <a:xfrm>
            <a:off x="590549" y="2770163"/>
            <a:ext cx="11221017" cy="24030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pt-BR" sz="2800" b="1" dirty="0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Pedro ressalva sobre a vontade humana (v21).</a:t>
            </a:r>
          </a:p>
          <a:p>
            <a:pPr lvl="0" algn="just">
              <a:lnSpc>
                <a:spcPct val="107000"/>
              </a:lnSpc>
              <a:spcAft>
                <a:spcPts val="600"/>
              </a:spcAft>
            </a:pPr>
            <a:endParaRPr lang="pt-BR" sz="2600" dirty="0"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600"/>
              </a:spcAft>
            </a:pPr>
            <a:r>
              <a:rPr lang="pt-BR" sz="2600" dirty="0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 apóstolo relembra que jamais houve profecia que tenha originado na vontade humana. Na maioria das vezes, o profeta se comprometeu integralmente ao revelar Deus. </a:t>
            </a:r>
            <a:endParaRPr lang="pt-BR" sz="2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49984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III – O texto bíblico foi inspirado. 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54066855-E4D0-4F67-B4DC-23F734B38058}"/>
              </a:ext>
            </a:extLst>
          </p:cNvPr>
          <p:cNvSpPr/>
          <p:nvPr/>
        </p:nvSpPr>
        <p:spPr>
          <a:xfrm>
            <a:off x="590549" y="1275410"/>
            <a:ext cx="1084897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testemunho de Pedro (2Pe 1.19-21) </a:t>
            </a:r>
            <a:endParaRPr lang="pt-BR" sz="3500" b="1" dirty="0">
              <a:latin typeface="Abadi" panose="020B0604020104020204" pitchFamily="34" charset="0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955F6093-C3D7-495B-A3E3-04089A3D6272}"/>
              </a:ext>
            </a:extLst>
          </p:cNvPr>
          <p:cNvSpPr/>
          <p:nvPr/>
        </p:nvSpPr>
        <p:spPr>
          <a:xfrm>
            <a:off x="590549" y="2616811"/>
            <a:ext cx="11221017" cy="2864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pt-BR" sz="2800" b="1" dirty="0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Pedro relembra que homens já foram usados como “boca de Deus” (v21). </a:t>
            </a:r>
          </a:p>
          <a:p>
            <a:pPr lvl="0" algn="just">
              <a:lnSpc>
                <a:spcPct val="107000"/>
              </a:lnSpc>
              <a:spcAft>
                <a:spcPts val="600"/>
              </a:spcAft>
            </a:pPr>
            <a:endParaRPr lang="pt-BR" sz="2600" dirty="0"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600"/>
              </a:spcAft>
            </a:pPr>
            <a:r>
              <a:rPr lang="pt-BR" sz="2600" dirty="0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Para Pedro, crer que homens falaram em nome de Deus é algo natural: homens santos foram escolhidos em determinados momentos para falarem sobre Deus e por Deus. </a:t>
            </a:r>
            <a:endParaRPr lang="pt-BR" sz="2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042216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III – O texto bíblico foi inspirado. 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54066855-E4D0-4F67-B4DC-23F734B38058}"/>
              </a:ext>
            </a:extLst>
          </p:cNvPr>
          <p:cNvSpPr/>
          <p:nvPr/>
        </p:nvSpPr>
        <p:spPr>
          <a:xfrm>
            <a:off x="590549" y="1275410"/>
            <a:ext cx="1084897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testemunho de Pedro (2Pe 1.19-21) </a:t>
            </a:r>
            <a:endParaRPr lang="pt-BR" sz="3500" b="1" dirty="0">
              <a:latin typeface="Abadi" panose="020B0604020104020204" pitchFamily="34" charset="0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3CB0CCC0-47F4-4307-896E-7DF96CA4BDF1}"/>
              </a:ext>
            </a:extLst>
          </p:cNvPr>
          <p:cNvSpPr/>
          <p:nvPr/>
        </p:nvSpPr>
        <p:spPr>
          <a:xfrm>
            <a:off x="590549" y="3194974"/>
            <a:ext cx="11221017" cy="19749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pt-BR" sz="2800" b="1" dirty="0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Pedro reconhece a inspiração (v21). </a:t>
            </a:r>
            <a:endParaRPr lang="pt-BR" sz="2600" dirty="0"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600"/>
              </a:spcAft>
            </a:pPr>
            <a:endParaRPr lang="pt-BR" sz="2600" dirty="0"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600"/>
              </a:spcAft>
            </a:pPr>
            <a:r>
              <a:rPr lang="pt-BR" sz="2600" dirty="0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Por fim, o apóstolo deixa claro a Doutrina da Inspiração ao se referir a “estes homens”, como sendo eles motivados pelo Espírito Santo.</a:t>
            </a:r>
            <a:endParaRPr lang="pt-BR" sz="2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612317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192FAA4-5EA2-440B-8A7F-C1C2013EF67E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37CC1B40-1145-4363-B3B7-EFF78C443EC5}"/>
              </a:ext>
            </a:extLst>
          </p:cNvPr>
          <p:cNvSpPr/>
          <p:nvPr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rgbClr val="222A35">
              <a:alpha val="9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5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IV – Importância do autor para a boa leitura. </a:t>
            </a:r>
          </a:p>
        </p:txBody>
      </p:sp>
    </p:spTree>
    <p:extLst>
      <p:ext uri="{BB962C8B-B14F-4D97-AF65-F5344CB8AC3E}">
        <p14:creationId xmlns:p14="http://schemas.microsoft.com/office/powerpoint/2010/main" val="425474666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IV – Importância do autor para a boa leitura. 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84050390-1473-4B43-BA2F-9076EFFAA2E4}"/>
              </a:ext>
            </a:extLst>
          </p:cNvPr>
          <p:cNvSpPr/>
          <p:nvPr/>
        </p:nvSpPr>
        <p:spPr>
          <a:xfrm>
            <a:off x="590549" y="1275410"/>
            <a:ext cx="10848975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– </a:t>
            </a:r>
            <a:r>
              <a:rPr lang="pt-BR" sz="3500" b="1" dirty="0">
                <a:solidFill>
                  <a:srgbClr val="C00000"/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Leia </a:t>
            </a:r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texto na pessoa do autor. </a:t>
            </a:r>
          </a:p>
          <a:p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 – </a:t>
            </a:r>
            <a:r>
              <a:rPr lang="pt-BR" sz="3500" b="1" dirty="0">
                <a:solidFill>
                  <a:srgbClr val="C00000"/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Leia</a:t>
            </a:r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respeitando a música do texto. </a:t>
            </a:r>
          </a:p>
          <a:p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 – </a:t>
            </a:r>
            <a:r>
              <a:rPr lang="pt-BR" sz="3500" b="1" dirty="0">
                <a:solidFill>
                  <a:srgbClr val="C00000"/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Leia</a:t>
            </a:r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percebendo a empatia autoral. </a:t>
            </a:r>
          </a:p>
          <a:p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 – </a:t>
            </a:r>
            <a:r>
              <a:rPr lang="pt-BR" sz="3500" b="1" dirty="0">
                <a:solidFill>
                  <a:schemeClr val="accent1">
                    <a:lumMod val="75000"/>
                  </a:schemeClr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Identifique</a:t>
            </a:r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 contexto vital. </a:t>
            </a:r>
          </a:p>
          <a:p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– </a:t>
            </a:r>
            <a:r>
              <a:rPr lang="pt-BR" sz="3500" b="1" dirty="0">
                <a:solidFill>
                  <a:schemeClr val="accent5">
                    <a:lumMod val="75000"/>
                  </a:schemeClr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Identifique</a:t>
            </a:r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 contexto histórico e cultural.</a:t>
            </a:r>
          </a:p>
          <a:p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 – </a:t>
            </a:r>
            <a:r>
              <a:rPr lang="pt-BR" sz="3500" b="1" dirty="0">
                <a:solidFill>
                  <a:schemeClr val="accent5">
                    <a:lumMod val="75000"/>
                  </a:schemeClr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Identifique</a:t>
            </a:r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relação com o objeto. </a:t>
            </a:r>
          </a:p>
          <a:p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 – </a:t>
            </a:r>
            <a:r>
              <a:rPr lang="pt-BR" sz="3500" b="1" dirty="0">
                <a:solidFill>
                  <a:schemeClr val="accent6">
                    <a:lumMod val="75000"/>
                  </a:schemeClr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Ouça</a:t>
            </a:r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as vozes que ao autor faz ecoar. </a:t>
            </a:r>
          </a:p>
          <a:p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 – </a:t>
            </a:r>
            <a:r>
              <a:rPr lang="pt-BR" sz="3500" b="1" dirty="0">
                <a:solidFill>
                  <a:schemeClr val="accent6">
                    <a:lumMod val="75000"/>
                  </a:schemeClr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Passe</a:t>
            </a:r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pela barreira da língua.</a:t>
            </a:r>
          </a:p>
        </p:txBody>
      </p:sp>
    </p:spTree>
    <p:extLst>
      <p:ext uri="{BB962C8B-B14F-4D97-AF65-F5344CB8AC3E}">
        <p14:creationId xmlns:p14="http://schemas.microsoft.com/office/powerpoint/2010/main" val="130621127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IV – Importância do autor para a boa leitura. 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58B4A8C2-BEE5-45CC-9AA9-A7DC7CE1F713}"/>
              </a:ext>
            </a:extLst>
          </p:cNvPr>
          <p:cNvSpPr/>
          <p:nvPr/>
        </p:nvSpPr>
        <p:spPr>
          <a:xfrm>
            <a:off x="2375338" y="2181169"/>
            <a:ext cx="8889690" cy="30981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pt-BR" sz="3300" b="1" dirty="0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Narrativa: </a:t>
            </a:r>
            <a:r>
              <a:rPr lang="pt-BR" sz="3300" i="1" dirty="0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narrador – conta  </a:t>
            </a:r>
          </a:p>
          <a:p>
            <a:pPr marL="342900" lvl="0" indent="-342900" algn="just">
              <a:lnSpc>
                <a:spcPct val="107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pt-BR" sz="3300" b="1" dirty="0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Poesia: </a:t>
            </a:r>
            <a:r>
              <a:rPr lang="pt-BR" sz="3300" i="1" dirty="0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poeta – declama </a:t>
            </a:r>
          </a:p>
          <a:p>
            <a:pPr marL="342900" lvl="0" indent="-342900" algn="just">
              <a:lnSpc>
                <a:spcPct val="107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pt-BR" sz="3300" b="1" dirty="0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Epistola: </a:t>
            </a:r>
            <a:r>
              <a:rPr lang="pt-BR" sz="3300" i="1" dirty="0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locutor – ler </a:t>
            </a:r>
            <a:endParaRPr lang="pt-BR" sz="3300" dirty="0"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pt-BR" sz="3300" b="1" dirty="0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Homilia: </a:t>
            </a:r>
            <a:r>
              <a:rPr lang="pt-BR" sz="3300" i="1" dirty="0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pregador – discursa </a:t>
            </a:r>
          </a:p>
          <a:p>
            <a:pPr marL="342900" lvl="0" indent="-342900" algn="just">
              <a:lnSpc>
                <a:spcPct val="107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pt-BR" sz="3300" b="1" dirty="0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Profecia: </a:t>
            </a:r>
            <a:r>
              <a:rPr lang="pt-BR" sz="3300" i="1" dirty="0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repórter – anuncia  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BA4EDC9C-43EC-41D6-AA05-EA47C88C4F20}"/>
              </a:ext>
            </a:extLst>
          </p:cNvPr>
          <p:cNvSpPr/>
          <p:nvPr/>
        </p:nvSpPr>
        <p:spPr>
          <a:xfrm>
            <a:off x="590549" y="1275410"/>
            <a:ext cx="1084897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– </a:t>
            </a:r>
            <a:r>
              <a:rPr lang="pt-BR" sz="3500" b="1" dirty="0">
                <a:solidFill>
                  <a:srgbClr val="C00000"/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Leia</a:t>
            </a:r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 texto na pessoa do autor. </a:t>
            </a:r>
          </a:p>
        </p:txBody>
      </p:sp>
    </p:spTree>
    <p:extLst>
      <p:ext uri="{BB962C8B-B14F-4D97-AF65-F5344CB8AC3E}">
        <p14:creationId xmlns:p14="http://schemas.microsoft.com/office/powerpoint/2010/main" val="83720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IV – Importância do autor para a boa leitura. 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BA4EDC9C-43EC-41D6-AA05-EA47C88C4F20}"/>
              </a:ext>
            </a:extLst>
          </p:cNvPr>
          <p:cNvSpPr/>
          <p:nvPr/>
        </p:nvSpPr>
        <p:spPr>
          <a:xfrm>
            <a:off x="590549" y="1275410"/>
            <a:ext cx="1084897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– </a:t>
            </a:r>
            <a:r>
              <a:rPr lang="pt-BR" sz="3500" b="1" dirty="0">
                <a:solidFill>
                  <a:srgbClr val="C00000"/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Leia</a:t>
            </a:r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 texto na pessoa do autor. 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99A2A98-080C-44D7-9830-1D69CEE886BF}"/>
              </a:ext>
            </a:extLst>
          </p:cNvPr>
          <p:cNvSpPr/>
          <p:nvPr/>
        </p:nvSpPr>
        <p:spPr>
          <a:xfrm>
            <a:off x="977462" y="2259724"/>
            <a:ext cx="10462062" cy="409903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500" dirty="0">
                <a:latin typeface="+mj-lt"/>
              </a:rPr>
              <a:t>Exemplo:</a:t>
            </a:r>
          </a:p>
          <a:p>
            <a:endParaRPr lang="pt-BR" sz="3500" dirty="0">
              <a:latin typeface="+mj-lt"/>
            </a:endParaRP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pt-BR" sz="3500" dirty="0">
                <a:latin typeface="+mj-lt"/>
              </a:rPr>
              <a:t>Narrativa:  </a:t>
            </a:r>
            <a:r>
              <a:rPr lang="pt-BR" sz="3500" dirty="0" err="1">
                <a:latin typeface="+mj-lt"/>
              </a:rPr>
              <a:t>Mt</a:t>
            </a:r>
            <a:r>
              <a:rPr lang="pt-BR" sz="3500" dirty="0">
                <a:latin typeface="+mj-lt"/>
              </a:rPr>
              <a:t> 26.1...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pt-BR" sz="3500" dirty="0">
                <a:latin typeface="+mj-lt"/>
              </a:rPr>
              <a:t>Homilia: </a:t>
            </a:r>
            <a:r>
              <a:rPr lang="pt-BR" sz="3500" dirty="0" err="1">
                <a:latin typeface="+mj-lt"/>
              </a:rPr>
              <a:t>Hb</a:t>
            </a:r>
            <a:r>
              <a:rPr lang="pt-BR" sz="3500" dirty="0">
                <a:latin typeface="+mj-lt"/>
              </a:rPr>
              <a:t> 1.1...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endParaRPr lang="pt-BR" sz="3500" dirty="0">
              <a:latin typeface="+mj-lt"/>
            </a:endParaRPr>
          </a:p>
          <a:p>
            <a:endParaRPr lang="pt-BR" sz="3500" dirty="0">
              <a:latin typeface="+mj-lt"/>
            </a:endParaRPr>
          </a:p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8052288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IV – Importância do autor para a boa leitura. 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5287356C-6197-4A37-B216-131E19743809}"/>
              </a:ext>
            </a:extLst>
          </p:cNvPr>
          <p:cNvSpPr/>
          <p:nvPr/>
        </p:nvSpPr>
        <p:spPr>
          <a:xfrm>
            <a:off x="1744717" y="3127097"/>
            <a:ext cx="10121462" cy="21513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pt-BR" sz="2800" b="1" dirty="0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Ritmo: </a:t>
            </a:r>
            <a:r>
              <a:rPr lang="pt-BR" sz="2800" i="1" dirty="0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tempo devido dos versos, palavras e interlocuções</a:t>
            </a:r>
          </a:p>
          <a:p>
            <a:pPr marL="342900" lvl="0" indent="-342900" algn="just">
              <a:lnSpc>
                <a:spcPct val="107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pt-BR" sz="2800" b="1" dirty="0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Tom (entonação): </a:t>
            </a:r>
            <a:r>
              <a:rPr lang="pt-BR" sz="2800" i="1" dirty="0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adequação sonora ao conteúdo </a:t>
            </a:r>
          </a:p>
          <a:p>
            <a:pPr marL="342900" lvl="0" indent="-342900" algn="just">
              <a:lnSpc>
                <a:spcPct val="107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pt-BR" sz="2800" b="1" dirty="0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Harmonia: </a:t>
            </a:r>
            <a:r>
              <a:rPr lang="pt-BR" sz="2800" i="1" dirty="0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relação de pertinências nas palavras, frases e orações</a:t>
            </a:r>
            <a:endParaRPr lang="pt-BR" sz="2800" dirty="0"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pt-BR" sz="2800" b="1" dirty="0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Melodia: </a:t>
            </a:r>
            <a:r>
              <a:rPr lang="pt-BR" sz="2800" i="1" dirty="0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sucessão de sons, acentos e suavidades das palavras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C783C1B1-11DD-4F69-A11F-A619185CFF5C}"/>
              </a:ext>
            </a:extLst>
          </p:cNvPr>
          <p:cNvSpPr/>
          <p:nvPr/>
        </p:nvSpPr>
        <p:spPr>
          <a:xfrm>
            <a:off x="590549" y="1275410"/>
            <a:ext cx="1084897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– </a:t>
            </a:r>
            <a:r>
              <a:rPr lang="pt-BR" sz="3500" b="1" dirty="0">
                <a:solidFill>
                  <a:srgbClr val="C00000"/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Leia</a:t>
            </a:r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 texto na pessoa do autor. </a:t>
            </a:r>
          </a:p>
          <a:p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 – </a:t>
            </a:r>
            <a:r>
              <a:rPr lang="pt-BR" sz="3500" b="1" dirty="0">
                <a:solidFill>
                  <a:srgbClr val="C00000"/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Leia</a:t>
            </a:r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respeitando a música do texto.</a:t>
            </a:r>
          </a:p>
        </p:txBody>
      </p:sp>
    </p:spTree>
    <p:extLst>
      <p:ext uri="{BB962C8B-B14F-4D97-AF65-F5344CB8AC3E}">
        <p14:creationId xmlns:p14="http://schemas.microsoft.com/office/powerpoint/2010/main" val="4026418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IV – Importância do autor para a boa leitura. 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C783C1B1-11DD-4F69-A11F-A619185CFF5C}"/>
              </a:ext>
            </a:extLst>
          </p:cNvPr>
          <p:cNvSpPr/>
          <p:nvPr/>
        </p:nvSpPr>
        <p:spPr>
          <a:xfrm>
            <a:off x="590549" y="1275410"/>
            <a:ext cx="1084897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– </a:t>
            </a:r>
            <a:r>
              <a:rPr lang="pt-BR" sz="3500" b="1" dirty="0">
                <a:solidFill>
                  <a:srgbClr val="C00000"/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Leia</a:t>
            </a:r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 texto na pessoa do autor. </a:t>
            </a:r>
          </a:p>
          <a:p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 – </a:t>
            </a:r>
            <a:r>
              <a:rPr lang="pt-BR" sz="3500" b="1" dirty="0">
                <a:solidFill>
                  <a:srgbClr val="C00000"/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Leia</a:t>
            </a:r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respeitando a música do texto.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1E532607-6B21-4BCC-BFAF-35443E8E474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500" dirty="0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0B5F131A-83C3-4C6A-898C-ABA4C9770E2A}"/>
              </a:ext>
            </a:extLst>
          </p:cNvPr>
          <p:cNvSpPr/>
          <p:nvPr/>
        </p:nvSpPr>
        <p:spPr>
          <a:xfrm>
            <a:off x="342900" y="682094"/>
            <a:ext cx="6096000" cy="59093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sz="2700" dirty="0">
                <a:solidFill>
                  <a:schemeClr val="bg1"/>
                </a:solidFill>
                <a:latin typeface="+mj-lt"/>
              </a:rPr>
              <a:t>Se eu conversasse com Deus</a:t>
            </a:r>
          </a:p>
          <a:p>
            <a:r>
              <a:rPr lang="pt-BR" sz="2700" dirty="0">
                <a:solidFill>
                  <a:schemeClr val="bg1"/>
                </a:solidFill>
                <a:latin typeface="+mj-lt"/>
              </a:rPr>
              <a:t>Iria lhe perguntar:</a:t>
            </a:r>
          </a:p>
          <a:p>
            <a:r>
              <a:rPr lang="pt-BR" sz="2700" dirty="0">
                <a:solidFill>
                  <a:schemeClr val="bg1"/>
                </a:solidFill>
                <a:latin typeface="+mj-lt"/>
              </a:rPr>
              <a:t>Por que é que sofremos tanto</a:t>
            </a:r>
          </a:p>
          <a:p>
            <a:r>
              <a:rPr lang="pt-BR" sz="2700" dirty="0">
                <a:solidFill>
                  <a:schemeClr val="bg1"/>
                </a:solidFill>
                <a:latin typeface="+mj-lt"/>
              </a:rPr>
              <a:t>Quando viemos pra cá?</a:t>
            </a:r>
          </a:p>
          <a:p>
            <a:r>
              <a:rPr lang="pt-BR" sz="2700" dirty="0">
                <a:solidFill>
                  <a:schemeClr val="bg1"/>
                </a:solidFill>
                <a:latin typeface="+mj-lt"/>
              </a:rPr>
              <a:t>Que dívida é essa</a:t>
            </a:r>
          </a:p>
          <a:p>
            <a:r>
              <a:rPr lang="pt-BR" sz="2700" dirty="0">
                <a:solidFill>
                  <a:schemeClr val="bg1"/>
                </a:solidFill>
                <a:latin typeface="+mj-lt"/>
              </a:rPr>
              <a:t>Que a gente tem que morrer pra pagar?</a:t>
            </a:r>
          </a:p>
          <a:p>
            <a:endParaRPr lang="pt-BR" sz="2700" dirty="0">
              <a:solidFill>
                <a:schemeClr val="bg1"/>
              </a:solidFill>
              <a:latin typeface="+mj-lt"/>
            </a:endParaRPr>
          </a:p>
          <a:p>
            <a:r>
              <a:rPr lang="pt-BR" sz="2700" dirty="0">
                <a:solidFill>
                  <a:schemeClr val="bg1"/>
                </a:solidFill>
                <a:latin typeface="+mj-lt"/>
              </a:rPr>
              <a:t>Perguntaria também</a:t>
            </a:r>
          </a:p>
          <a:p>
            <a:r>
              <a:rPr lang="pt-BR" sz="2700" dirty="0">
                <a:solidFill>
                  <a:schemeClr val="bg1"/>
                </a:solidFill>
                <a:latin typeface="+mj-lt"/>
              </a:rPr>
              <a:t>Como é que ele é feito</a:t>
            </a:r>
          </a:p>
          <a:p>
            <a:r>
              <a:rPr lang="pt-BR" sz="2700" dirty="0">
                <a:solidFill>
                  <a:schemeClr val="bg1"/>
                </a:solidFill>
                <a:latin typeface="+mj-lt"/>
              </a:rPr>
              <a:t>Que não dorme, que não come</a:t>
            </a:r>
          </a:p>
          <a:p>
            <a:r>
              <a:rPr lang="pt-BR" sz="2700" dirty="0">
                <a:solidFill>
                  <a:schemeClr val="bg1"/>
                </a:solidFill>
                <a:latin typeface="+mj-lt"/>
              </a:rPr>
              <a:t>E assim vive satisfeito.</a:t>
            </a:r>
          </a:p>
          <a:p>
            <a:r>
              <a:rPr lang="pt-BR" sz="2700" dirty="0">
                <a:solidFill>
                  <a:schemeClr val="bg1"/>
                </a:solidFill>
                <a:latin typeface="+mj-lt"/>
              </a:rPr>
              <a:t>Por que foi que ele não fez</a:t>
            </a:r>
          </a:p>
          <a:p>
            <a:r>
              <a:rPr lang="pt-BR" sz="2700" dirty="0">
                <a:solidFill>
                  <a:schemeClr val="bg1"/>
                </a:solidFill>
                <a:latin typeface="+mj-lt"/>
              </a:rPr>
              <a:t>A gente do mesmo jeito?</a:t>
            </a:r>
          </a:p>
          <a:p>
            <a:pPr algn="ctr"/>
            <a:endParaRPr lang="pt-BR" sz="27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53FC8292-43CF-49EE-8BDB-F454B6BB7E9F}"/>
              </a:ext>
            </a:extLst>
          </p:cNvPr>
          <p:cNvSpPr/>
          <p:nvPr/>
        </p:nvSpPr>
        <p:spPr>
          <a:xfrm>
            <a:off x="6710363" y="754365"/>
            <a:ext cx="6096000" cy="38318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sz="2700" dirty="0">
                <a:solidFill>
                  <a:schemeClr val="bg1"/>
                </a:solidFill>
                <a:latin typeface="+mj-lt"/>
              </a:rPr>
              <a:t>Por que existem uns felizes</a:t>
            </a:r>
          </a:p>
          <a:p>
            <a:pPr algn="ctr"/>
            <a:r>
              <a:rPr lang="pt-BR" sz="2700" dirty="0">
                <a:solidFill>
                  <a:schemeClr val="bg1"/>
                </a:solidFill>
                <a:latin typeface="+mj-lt"/>
              </a:rPr>
              <a:t>E outros que sofrem tanto?</a:t>
            </a:r>
          </a:p>
          <a:p>
            <a:pPr algn="ctr"/>
            <a:r>
              <a:rPr lang="pt-BR" sz="2700" dirty="0">
                <a:solidFill>
                  <a:schemeClr val="bg1"/>
                </a:solidFill>
                <a:latin typeface="+mj-lt"/>
              </a:rPr>
              <a:t>Nascemos do mesmo jeito,</a:t>
            </a:r>
          </a:p>
          <a:p>
            <a:pPr algn="ctr"/>
            <a:r>
              <a:rPr lang="pt-BR" sz="2700" dirty="0">
                <a:solidFill>
                  <a:schemeClr val="bg1"/>
                </a:solidFill>
                <a:latin typeface="+mj-lt"/>
              </a:rPr>
              <a:t>Moramos no mesmo canto.</a:t>
            </a:r>
          </a:p>
          <a:p>
            <a:pPr algn="ctr"/>
            <a:r>
              <a:rPr lang="pt-BR" sz="2700" dirty="0">
                <a:solidFill>
                  <a:schemeClr val="bg1"/>
                </a:solidFill>
                <a:latin typeface="+mj-lt"/>
              </a:rPr>
              <a:t>Quem foi temperar o choro</a:t>
            </a:r>
          </a:p>
          <a:p>
            <a:pPr algn="ctr"/>
            <a:r>
              <a:rPr lang="pt-BR" sz="2700" dirty="0">
                <a:solidFill>
                  <a:schemeClr val="bg1"/>
                </a:solidFill>
                <a:latin typeface="+mj-lt"/>
              </a:rPr>
              <a:t>E acabou salgando o pranto?</a:t>
            </a:r>
          </a:p>
          <a:p>
            <a:pPr lvl="2" algn="ctr"/>
            <a:endParaRPr lang="pt-BR" sz="2700" dirty="0">
              <a:solidFill>
                <a:schemeClr val="bg1"/>
              </a:solidFill>
              <a:latin typeface="+mj-lt"/>
            </a:endParaRPr>
          </a:p>
          <a:p>
            <a:pPr algn="ctr"/>
            <a:endParaRPr lang="pt-BR" sz="2700" dirty="0">
              <a:solidFill>
                <a:schemeClr val="bg1"/>
              </a:solidFill>
              <a:latin typeface="+mj-lt"/>
            </a:endParaRPr>
          </a:p>
          <a:p>
            <a:pPr algn="ctr"/>
            <a:endParaRPr lang="pt-BR" sz="27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E078B60A-97D7-46FC-952D-97E736594E71}"/>
              </a:ext>
            </a:extLst>
          </p:cNvPr>
          <p:cNvSpPr/>
          <p:nvPr/>
        </p:nvSpPr>
        <p:spPr>
          <a:xfrm>
            <a:off x="6324600" y="5978517"/>
            <a:ext cx="6096000" cy="5078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sz="2700" i="1" dirty="0">
                <a:solidFill>
                  <a:schemeClr val="bg1"/>
                </a:solidFill>
                <a:latin typeface="+mj-lt"/>
              </a:rPr>
              <a:t>Leandro Gomes de Barros (1865-1918)</a:t>
            </a:r>
          </a:p>
        </p:txBody>
      </p:sp>
    </p:spTree>
    <p:extLst>
      <p:ext uri="{BB962C8B-B14F-4D97-AF65-F5344CB8AC3E}">
        <p14:creationId xmlns:p14="http://schemas.microsoft.com/office/powerpoint/2010/main" val="89702808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IV – Importância do autor para a boa leitura. 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C783C1B1-11DD-4F69-A11F-A619185CFF5C}"/>
              </a:ext>
            </a:extLst>
          </p:cNvPr>
          <p:cNvSpPr/>
          <p:nvPr/>
        </p:nvSpPr>
        <p:spPr>
          <a:xfrm>
            <a:off x="590549" y="1275410"/>
            <a:ext cx="1084897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– </a:t>
            </a:r>
            <a:r>
              <a:rPr lang="pt-BR" sz="3500" b="1" dirty="0">
                <a:solidFill>
                  <a:srgbClr val="C00000"/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Leia</a:t>
            </a:r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 texto na pessoa do autor. </a:t>
            </a:r>
          </a:p>
          <a:p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 – </a:t>
            </a:r>
            <a:r>
              <a:rPr lang="pt-BR" sz="3500" b="1" dirty="0">
                <a:solidFill>
                  <a:srgbClr val="C00000"/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Leia</a:t>
            </a:r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respeitando a música do texto.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890AD20A-0105-47D5-BE1A-8D9410C3A313}"/>
              </a:ext>
            </a:extLst>
          </p:cNvPr>
          <p:cNvSpPr/>
          <p:nvPr/>
        </p:nvSpPr>
        <p:spPr>
          <a:xfrm>
            <a:off x="864969" y="2911366"/>
            <a:ext cx="10462062" cy="38368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500" dirty="0">
                <a:latin typeface="+mj-lt"/>
              </a:rPr>
              <a:t>Exemplo:</a:t>
            </a:r>
          </a:p>
          <a:p>
            <a:endParaRPr lang="pt-BR" sz="3500" dirty="0">
              <a:latin typeface="+mj-lt"/>
            </a:endParaRP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pt-BR" sz="3500" dirty="0">
                <a:latin typeface="+mj-lt"/>
              </a:rPr>
              <a:t>Poesia: Jonas 2.2-9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endParaRPr lang="pt-BR" sz="3500" dirty="0">
              <a:latin typeface="+mj-lt"/>
            </a:endParaRPr>
          </a:p>
          <a:p>
            <a:endParaRPr lang="pt-BR" sz="3500" dirty="0">
              <a:latin typeface="+mj-lt"/>
            </a:endParaRPr>
          </a:p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8547113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IV – Importância do autor para a boa leitura. 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C783C1B1-11DD-4F69-A11F-A619185CFF5C}"/>
              </a:ext>
            </a:extLst>
          </p:cNvPr>
          <p:cNvSpPr/>
          <p:nvPr/>
        </p:nvSpPr>
        <p:spPr>
          <a:xfrm>
            <a:off x="590549" y="1275410"/>
            <a:ext cx="1084897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– </a:t>
            </a:r>
            <a:r>
              <a:rPr lang="pt-BR" sz="3500" b="1" dirty="0">
                <a:solidFill>
                  <a:srgbClr val="C00000"/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Leia</a:t>
            </a:r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 texto na pessoa do autor. </a:t>
            </a:r>
          </a:p>
          <a:p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 – </a:t>
            </a:r>
            <a:r>
              <a:rPr lang="pt-BR" sz="3500" b="1" dirty="0">
                <a:solidFill>
                  <a:srgbClr val="C00000"/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Leia</a:t>
            </a:r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respeitando a música do texto.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1E532607-6B21-4BCC-BFAF-35443E8E474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500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9F773D2A-5583-4951-8B90-2A69CFE3A711}"/>
              </a:ext>
            </a:extLst>
          </p:cNvPr>
          <p:cNvSpPr/>
          <p:nvPr/>
        </p:nvSpPr>
        <p:spPr>
          <a:xfrm>
            <a:off x="476247" y="205740"/>
            <a:ext cx="10494395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  <a:latin typeface="+mj-lt"/>
              </a:rPr>
              <a:t>Na minha angústia, clamei ao SENHOR, e ele me respondeu; </a:t>
            </a:r>
          </a:p>
          <a:p>
            <a:r>
              <a:rPr lang="pt-BR" sz="2000" dirty="0">
                <a:solidFill>
                  <a:schemeClr val="bg1"/>
                </a:solidFill>
                <a:latin typeface="+mj-lt"/>
              </a:rPr>
              <a:t>do ventre do abismo, gritei, e tu ouvistes a minha voz.</a:t>
            </a:r>
          </a:p>
          <a:p>
            <a:endParaRPr lang="pt-BR" sz="500" dirty="0">
              <a:solidFill>
                <a:schemeClr val="bg1"/>
              </a:solidFill>
              <a:latin typeface="+mj-lt"/>
            </a:endParaRPr>
          </a:p>
          <a:p>
            <a:endParaRPr lang="pt-BR" sz="500" dirty="0">
              <a:solidFill>
                <a:schemeClr val="bg1"/>
              </a:solidFill>
              <a:latin typeface="+mj-lt"/>
            </a:endParaRPr>
          </a:p>
          <a:p>
            <a:r>
              <a:rPr lang="pt-BR" sz="2000" dirty="0">
                <a:solidFill>
                  <a:schemeClr val="bg1"/>
                </a:solidFill>
                <a:latin typeface="+mj-lt"/>
              </a:rPr>
              <a:t>Porque me lançaste no abismo, no coração dos mares, </a:t>
            </a:r>
          </a:p>
          <a:p>
            <a:r>
              <a:rPr lang="pt-BR" sz="2000" dirty="0">
                <a:solidFill>
                  <a:schemeClr val="bg1"/>
                </a:solidFill>
                <a:latin typeface="+mj-lt"/>
              </a:rPr>
              <a:t>e a corrente das águas me cercou; </a:t>
            </a:r>
          </a:p>
          <a:p>
            <a:r>
              <a:rPr lang="pt-BR" sz="2000" dirty="0">
                <a:solidFill>
                  <a:schemeClr val="bg1"/>
                </a:solidFill>
                <a:latin typeface="+mj-lt"/>
              </a:rPr>
              <a:t>todas as tuas ondas e as todas as tuas vagas passaram sobre mim.</a:t>
            </a:r>
          </a:p>
          <a:p>
            <a:endParaRPr lang="pt-BR" sz="2000" dirty="0">
              <a:solidFill>
                <a:schemeClr val="bg1"/>
              </a:solidFill>
              <a:latin typeface="+mj-lt"/>
            </a:endParaRPr>
          </a:p>
          <a:p>
            <a:r>
              <a:rPr lang="pt-BR" sz="2000" dirty="0">
                <a:solidFill>
                  <a:schemeClr val="bg1"/>
                </a:solidFill>
                <a:latin typeface="+mj-lt"/>
              </a:rPr>
              <a:t>Então, eu disse:  lançado estou de diante dos teus olhos; </a:t>
            </a:r>
          </a:p>
          <a:p>
            <a:r>
              <a:rPr lang="pt-BR" sz="2000" dirty="0">
                <a:solidFill>
                  <a:schemeClr val="bg1"/>
                </a:solidFill>
                <a:latin typeface="+mj-lt"/>
              </a:rPr>
              <a:t>tornarei, porventura, a ver o teu santo templo?</a:t>
            </a:r>
          </a:p>
          <a:p>
            <a:endParaRPr lang="pt-BR" sz="1000" dirty="0">
              <a:solidFill>
                <a:schemeClr val="bg1"/>
              </a:solidFill>
              <a:latin typeface="+mj-lt"/>
            </a:endParaRPr>
          </a:p>
          <a:p>
            <a:r>
              <a:rPr lang="pt-BR" sz="2000" dirty="0">
                <a:solidFill>
                  <a:schemeClr val="bg1"/>
                </a:solidFill>
                <a:latin typeface="+mj-lt"/>
              </a:rPr>
              <a:t>As águas me cercaram até à alma, o abismo me rodeou; </a:t>
            </a:r>
          </a:p>
          <a:p>
            <a:r>
              <a:rPr lang="pt-BR" sz="2000" dirty="0">
                <a:solidFill>
                  <a:schemeClr val="bg1"/>
                </a:solidFill>
                <a:latin typeface="+mj-lt"/>
              </a:rPr>
              <a:t>e as algas se enrolaram sobre minha cabeça.</a:t>
            </a:r>
          </a:p>
          <a:p>
            <a:r>
              <a:rPr lang="pt-BR" sz="2000" dirty="0">
                <a:solidFill>
                  <a:schemeClr val="bg1"/>
                </a:solidFill>
                <a:latin typeface="+mj-lt"/>
              </a:rPr>
              <a:t>Desci até aos fundamentos dos montes, desci até à terra, </a:t>
            </a:r>
          </a:p>
          <a:p>
            <a:r>
              <a:rPr lang="pt-BR" sz="2000" dirty="0">
                <a:solidFill>
                  <a:schemeClr val="bg1"/>
                </a:solidFill>
                <a:latin typeface="+mj-lt"/>
              </a:rPr>
              <a:t>cujos ferrolhos se correram sobre mim, para sempre; </a:t>
            </a:r>
          </a:p>
          <a:p>
            <a:endParaRPr lang="pt-BR" sz="1000" dirty="0">
              <a:solidFill>
                <a:schemeClr val="bg1"/>
              </a:solidFill>
              <a:latin typeface="+mj-lt"/>
            </a:endParaRPr>
          </a:p>
          <a:p>
            <a:r>
              <a:rPr lang="pt-BR" sz="2000" dirty="0">
                <a:solidFill>
                  <a:schemeClr val="bg1"/>
                </a:solidFill>
                <a:latin typeface="+mj-lt"/>
              </a:rPr>
              <a:t>contudo, fizeste subir da sepultura a minha vida, ó SENHOR, meu Deus! </a:t>
            </a:r>
          </a:p>
          <a:p>
            <a:r>
              <a:rPr lang="pt-BR" sz="2000" dirty="0">
                <a:solidFill>
                  <a:schemeClr val="bg1"/>
                </a:solidFill>
                <a:latin typeface="+mj-lt"/>
              </a:rPr>
              <a:t>Quando, dentro de mim, desfalecia minha alma, eu me lembrei do SENHOR; </a:t>
            </a:r>
          </a:p>
          <a:p>
            <a:r>
              <a:rPr lang="pt-BR" sz="2000" dirty="0">
                <a:solidFill>
                  <a:schemeClr val="bg1"/>
                </a:solidFill>
                <a:latin typeface="+mj-lt"/>
              </a:rPr>
              <a:t>e subiu a ti a minha oração, no teu santo templo.</a:t>
            </a:r>
          </a:p>
          <a:p>
            <a:endParaRPr lang="pt-BR" sz="1000" dirty="0">
              <a:solidFill>
                <a:schemeClr val="bg1"/>
              </a:solidFill>
              <a:latin typeface="+mj-lt"/>
            </a:endParaRPr>
          </a:p>
          <a:p>
            <a:r>
              <a:rPr lang="pt-BR" sz="2000" dirty="0">
                <a:solidFill>
                  <a:schemeClr val="bg1"/>
                </a:solidFill>
                <a:latin typeface="+mj-lt"/>
              </a:rPr>
              <a:t>Os que se entregam à vaidade se afastam aquele que é misericordioso, </a:t>
            </a:r>
          </a:p>
          <a:p>
            <a:r>
              <a:rPr lang="pt-BR" sz="2000" dirty="0">
                <a:solidFill>
                  <a:schemeClr val="bg1"/>
                </a:solidFill>
                <a:latin typeface="+mj-lt"/>
              </a:rPr>
              <a:t>mas eu, com voz gratidão, te oferecerei sacrifícios; o que votei pagarei. </a:t>
            </a:r>
          </a:p>
          <a:p>
            <a:r>
              <a:rPr lang="pt-BR" sz="2000" dirty="0">
                <a:solidFill>
                  <a:schemeClr val="bg1"/>
                </a:solidFill>
                <a:latin typeface="+mj-lt"/>
              </a:rPr>
              <a:t>Ao SENHOR pertence a salvação!</a:t>
            </a:r>
          </a:p>
        </p:txBody>
      </p:sp>
    </p:spTree>
    <p:extLst>
      <p:ext uri="{BB962C8B-B14F-4D97-AF65-F5344CB8AC3E}">
        <p14:creationId xmlns:p14="http://schemas.microsoft.com/office/powerpoint/2010/main" val="30818596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IV – Importância do autor para a boa leitura. 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C783C1B1-11DD-4F69-A11F-A619185CFF5C}"/>
              </a:ext>
            </a:extLst>
          </p:cNvPr>
          <p:cNvSpPr/>
          <p:nvPr/>
        </p:nvSpPr>
        <p:spPr>
          <a:xfrm>
            <a:off x="590549" y="1275410"/>
            <a:ext cx="1084897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– </a:t>
            </a:r>
            <a:r>
              <a:rPr lang="pt-BR" sz="3500" b="1" dirty="0">
                <a:solidFill>
                  <a:srgbClr val="C00000"/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Leia</a:t>
            </a:r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 texto na pessoa do autor. </a:t>
            </a:r>
          </a:p>
          <a:p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 – </a:t>
            </a:r>
            <a:r>
              <a:rPr lang="pt-BR" sz="3500" b="1" dirty="0">
                <a:solidFill>
                  <a:srgbClr val="C00000"/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Leia</a:t>
            </a:r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respeitando a música do texto.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890AD20A-0105-47D5-BE1A-8D9410C3A313}"/>
              </a:ext>
            </a:extLst>
          </p:cNvPr>
          <p:cNvSpPr/>
          <p:nvPr/>
        </p:nvSpPr>
        <p:spPr>
          <a:xfrm>
            <a:off x="864969" y="2911366"/>
            <a:ext cx="10462062" cy="38368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500" dirty="0">
                <a:latin typeface="+mj-lt"/>
              </a:rPr>
              <a:t>Exemplo:</a:t>
            </a:r>
          </a:p>
          <a:p>
            <a:endParaRPr lang="pt-BR" sz="3500" dirty="0">
              <a:latin typeface="+mj-lt"/>
            </a:endParaRP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pt-BR" sz="3500" dirty="0">
                <a:latin typeface="+mj-lt"/>
              </a:rPr>
              <a:t>Poesia: Jonas 2.2-9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pt-BR" sz="3500" dirty="0">
                <a:latin typeface="+mj-lt"/>
              </a:rPr>
              <a:t>Salmo 1.1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endParaRPr lang="pt-BR" sz="3500" dirty="0">
              <a:latin typeface="+mj-lt"/>
            </a:endParaRPr>
          </a:p>
          <a:p>
            <a:endParaRPr lang="pt-BR" sz="3500" dirty="0">
              <a:latin typeface="+mj-lt"/>
            </a:endParaRPr>
          </a:p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5499144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IV – Importância do autor para a boa leitura. 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C783C1B1-11DD-4F69-A11F-A619185CFF5C}"/>
              </a:ext>
            </a:extLst>
          </p:cNvPr>
          <p:cNvSpPr/>
          <p:nvPr/>
        </p:nvSpPr>
        <p:spPr>
          <a:xfrm>
            <a:off x="590549" y="1275410"/>
            <a:ext cx="1084897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– </a:t>
            </a:r>
            <a:r>
              <a:rPr lang="pt-BR" sz="3500" b="1" dirty="0">
                <a:solidFill>
                  <a:srgbClr val="C00000"/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Leia</a:t>
            </a:r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 texto na pessoa do autor. </a:t>
            </a:r>
          </a:p>
          <a:p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 – </a:t>
            </a:r>
            <a:r>
              <a:rPr lang="pt-BR" sz="3500" b="1" dirty="0">
                <a:solidFill>
                  <a:srgbClr val="C00000"/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Leia</a:t>
            </a:r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respeitando a música do texto.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1E532607-6B21-4BCC-BFAF-35443E8E474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500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081E4BE0-81C1-44C1-96BF-5C27BF534C2C}"/>
              </a:ext>
            </a:extLst>
          </p:cNvPr>
          <p:cNvSpPr txBox="1"/>
          <p:nvPr/>
        </p:nvSpPr>
        <p:spPr>
          <a:xfrm>
            <a:off x="6096000" y="640075"/>
            <a:ext cx="5659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3500" dirty="0">
                <a:solidFill>
                  <a:schemeClr val="bg1"/>
                </a:solidFill>
                <a:latin typeface="Hebrew" panose="04020500000000000000" pitchFamily="82" charset="0"/>
              </a:rPr>
              <a:t>r&gt;a &gt;0yah =</a:t>
            </a:r>
            <a:r>
              <a:rPr lang="pt-BR" sz="3500" dirty="0" err="1">
                <a:solidFill>
                  <a:schemeClr val="bg1"/>
                </a:solidFill>
                <a:latin typeface="Hebrew" panose="04020500000000000000" pitchFamily="82" charset="0"/>
              </a:rPr>
              <a:t>yr</a:t>
            </a:r>
            <a:r>
              <a:rPr lang="pt-BR" sz="3500" dirty="0">
                <a:solidFill>
                  <a:schemeClr val="bg1"/>
                </a:solidFill>
                <a:latin typeface="Hebrew" panose="04020500000000000000" pitchFamily="82" charset="0"/>
              </a:rPr>
              <a:t>&gt;0a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AF0A07A3-3DCC-46B6-A58C-9E96D9A27811}"/>
              </a:ext>
            </a:extLst>
          </p:cNvPr>
          <p:cNvSpPr/>
          <p:nvPr/>
        </p:nvSpPr>
        <p:spPr>
          <a:xfrm>
            <a:off x="267969" y="588292"/>
            <a:ext cx="9373871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3000"/>
              </a:spcAft>
            </a:pPr>
            <a:r>
              <a:rPr lang="pt-BR" sz="3200" i="1" dirty="0">
                <a:solidFill>
                  <a:srgbClr val="FFC000"/>
                </a:solidFill>
                <a:latin typeface="Calibri Light" panose="020F0302020204030204"/>
              </a:rPr>
              <a:t>Bem-aventurado o homem que, .................. </a:t>
            </a:r>
          </a:p>
          <a:p>
            <a:pPr lvl="0">
              <a:spcAft>
                <a:spcPts val="3000"/>
              </a:spcAft>
            </a:pPr>
            <a:r>
              <a:rPr lang="pt-BR" sz="3200" i="1" dirty="0">
                <a:solidFill>
                  <a:srgbClr val="FFC000"/>
                </a:solidFill>
                <a:latin typeface="Calibri Light" panose="020F0302020204030204"/>
              </a:rPr>
              <a:t>	       Não anda......................................................</a:t>
            </a:r>
          </a:p>
          <a:p>
            <a:pPr lvl="0">
              <a:spcAft>
                <a:spcPts val="3000"/>
              </a:spcAft>
            </a:pPr>
            <a:r>
              <a:rPr lang="pt-BR" sz="3200" i="1" dirty="0">
                <a:solidFill>
                  <a:srgbClr val="FFC000"/>
                </a:solidFill>
                <a:latin typeface="Calibri Light" panose="020F0302020204030204"/>
              </a:rPr>
              <a:t>No conselho do ímpio ..............................................</a:t>
            </a:r>
          </a:p>
          <a:p>
            <a:pPr lvl="0">
              <a:spcAft>
                <a:spcPts val="3000"/>
              </a:spcAft>
            </a:pPr>
            <a:r>
              <a:rPr lang="pt-BR" sz="3200" i="1" dirty="0">
                <a:solidFill>
                  <a:srgbClr val="FFC000"/>
                </a:solidFill>
                <a:latin typeface="Calibri Light" panose="020F0302020204030204"/>
              </a:rPr>
              <a:t>No caminho dos pecadores.....................................</a:t>
            </a:r>
          </a:p>
          <a:p>
            <a:pPr lvl="0">
              <a:spcAft>
                <a:spcPts val="3000"/>
              </a:spcAft>
            </a:pPr>
            <a:r>
              <a:rPr lang="pt-BR" sz="3200" i="1" dirty="0">
                <a:solidFill>
                  <a:srgbClr val="FFC000"/>
                </a:solidFill>
                <a:latin typeface="Calibri Light" panose="020F0302020204030204"/>
              </a:rPr>
              <a:t>	      Não se detém ..............................................</a:t>
            </a:r>
          </a:p>
          <a:p>
            <a:pPr lvl="0">
              <a:spcAft>
                <a:spcPts val="3000"/>
              </a:spcAft>
            </a:pPr>
            <a:r>
              <a:rPr lang="pt-BR" sz="3200" i="1" dirty="0">
                <a:solidFill>
                  <a:srgbClr val="FFC000"/>
                </a:solidFill>
                <a:latin typeface="Calibri Light" panose="020F0302020204030204"/>
              </a:rPr>
              <a:t>Na roda dos escarnecedores...............................</a:t>
            </a:r>
          </a:p>
          <a:p>
            <a:pPr lvl="0">
              <a:spcAft>
                <a:spcPts val="3000"/>
              </a:spcAft>
            </a:pPr>
            <a:r>
              <a:rPr lang="pt-BR" sz="3200" i="1" dirty="0">
                <a:solidFill>
                  <a:srgbClr val="FFC000"/>
                </a:solidFill>
                <a:latin typeface="Calibri Light" panose="020F0302020204030204"/>
              </a:rPr>
              <a:t>	Não se assenta...........................................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94793C9D-6036-41E5-8347-2AE02169605A}"/>
              </a:ext>
            </a:extLst>
          </p:cNvPr>
          <p:cNvSpPr txBox="1"/>
          <p:nvPr/>
        </p:nvSpPr>
        <p:spPr>
          <a:xfrm>
            <a:off x="7161307" y="1375833"/>
            <a:ext cx="45938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3500" dirty="0">
                <a:solidFill>
                  <a:schemeClr val="bg1"/>
                </a:solidFill>
                <a:latin typeface="Hebrew" panose="04020500000000000000" pitchFamily="82" charset="0"/>
              </a:rPr>
              <a:t>!lh al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7E3E1886-D1CF-4891-B469-E3B0B2EB5219}"/>
              </a:ext>
            </a:extLst>
          </p:cNvPr>
          <p:cNvSpPr txBox="1"/>
          <p:nvPr/>
        </p:nvSpPr>
        <p:spPr>
          <a:xfrm>
            <a:off x="7197609" y="2366841"/>
            <a:ext cx="459381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e-IL" sz="3500" dirty="0">
                <a:solidFill>
                  <a:schemeClr val="bg1"/>
                </a:solidFill>
                <a:latin typeface="Ezra SIL" panose="02000400000000000000" pitchFamily="2" charset="-79"/>
                <a:cs typeface="Ezra SIL" panose="02000400000000000000" pitchFamily="2" charset="-79"/>
              </a:rPr>
              <a:t>ם</a:t>
            </a:r>
            <a:r>
              <a:rPr lang="pt-BR" sz="3500" dirty="0" err="1">
                <a:solidFill>
                  <a:schemeClr val="bg1"/>
                </a:solidFill>
                <a:latin typeface="Hebrew" panose="04020500000000000000" pitchFamily="82" charset="0"/>
              </a:rPr>
              <a:t>yi</a:t>
            </a:r>
            <a:r>
              <a:rPr lang="pt-BR" sz="3500" dirty="0">
                <a:solidFill>
                  <a:schemeClr val="bg1"/>
                </a:solidFill>
                <a:latin typeface="Hebrew" panose="04020500000000000000" pitchFamily="82" charset="0"/>
              </a:rPr>
              <a:t>&gt;0r </a:t>
            </a:r>
            <a:r>
              <a:rPr lang="pt-BR" sz="3500" dirty="0" err="1">
                <a:solidFill>
                  <a:schemeClr val="bg1"/>
                </a:solidFill>
                <a:latin typeface="Hebrew" panose="04020500000000000000" pitchFamily="82" charset="0"/>
              </a:rPr>
              <a:t>tjib</a:t>
            </a:r>
            <a:endParaRPr lang="pt-BR" sz="3500" dirty="0">
              <a:solidFill>
                <a:schemeClr val="bg1"/>
              </a:solidFill>
              <a:latin typeface="Hebrew" panose="04020500000000000000" pitchFamily="82" charset="0"/>
            </a:endParaRP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5403BD36-ED85-4745-8A9C-620961E3035A}"/>
              </a:ext>
            </a:extLst>
          </p:cNvPr>
          <p:cNvSpPr txBox="1"/>
          <p:nvPr/>
        </p:nvSpPr>
        <p:spPr>
          <a:xfrm>
            <a:off x="7197609" y="3214661"/>
            <a:ext cx="459381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3500" dirty="0">
                <a:solidFill>
                  <a:schemeClr val="bg1"/>
                </a:solidFill>
                <a:latin typeface="Hebrew" panose="04020500000000000000" pitchFamily="82" charset="0"/>
              </a:rPr>
              <a:t> </a:t>
            </a:r>
            <a:r>
              <a:rPr lang="he-IL" sz="3500" dirty="0">
                <a:solidFill>
                  <a:schemeClr val="bg1"/>
                </a:solidFill>
                <a:latin typeface="Ezra SIL" panose="02000400000000000000" pitchFamily="2" charset="-79"/>
                <a:cs typeface="Ezra SIL" panose="02000400000000000000" pitchFamily="2" charset="-79"/>
              </a:rPr>
              <a:t>ם</a:t>
            </a:r>
            <a:r>
              <a:rPr lang="pt-BR" sz="3500" dirty="0" err="1">
                <a:solidFill>
                  <a:schemeClr val="bg1"/>
                </a:solidFill>
                <a:latin typeface="Hebrew" panose="04020500000000000000" pitchFamily="82" charset="0"/>
              </a:rPr>
              <a:t>yauh</a:t>
            </a:r>
            <a:r>
              <a:rPr lang="pt-BR" sz="3500" dirty="0">
                <a:solidFill>
                  <a:schemeClr val="bg1"/>
                </a:solidFill>
                <a:latin typeface="Hebrew" panose="04020500000000000000" pitchFamily="82" charset="0"/>
              </a:rPr>
              <a:t> !</a:t>
            </a:r>
            <a:r>
              <a:rPr lang="pt-BR" sz="3500" dirty="0" err="1">
                <a:solidFill>
                  <a:schemeClr val="bg1"/>
                </a:solidFill>
                <a:latin typeface="Hebrew" panose="04020500000000000000" pitchFamily="82" charset="0"/>
              </a:rPr>
              <a:t>rdbV</a:t>
            </a:r>
            <a:endParaRPr lang="pt-BR" sz="3500" dirty="0">
              <a:solidFill>
                <a:schemeClr val="bg1"/>
              </a:solidFill>
              <a:latin typeface="Hebrew" panose="04020500000000000000" pitchFamily="82" charset="0"/>
            </a:endParaRP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2777EDEE-28DC-4BC2-9052-70A0CFA75FE2}"/>
              </a:ext>
            </a:extLst>
          </p:cNvPr>
          <p:cNvSpPr txBox="1"/>
          <p:nvPr/>
        </p:nvSpPr>
        <p:spPr>
          <a:xfrm>
            <a:off x="7197608" y="4119131"/>
            <a:ext cx="45938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3500" dirty="0" err="1">
                <a:solidFill>
                  <a:schemeClr val="bg1"/>
                </a:solidFill>
                <a:latin typeface="Hebrew" panose="04020500000000000000" pitchFamily="82" charset="0"/>
              </a:rPr>
              <a:t>dmi</a:t>
            </a:r>
            <a:r>
              <a:rPr lang="pt-BR" sz="3500" dirty="0">
                <a:solidFill>
                  <a:schemeClr val="bg1"/>
                </a:solidFill>
                <a:latin typeface="Hebrew" panose="04020500000000000000" pitchFamily="82" charset="0"/>
              </a:rPr>
              <a:t> al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C991A473-3B39-458B-B61D-9DC7B6B6F406}"/>
              </a:ext>
            </a:extLst>
          </p:cNvPr>
          <p:cNvSpPr txBox="1"/>
          <p:nvPr/>
        </p:nvSpPr>
        <p:spPr>
          <a:xfrm>
            <a:off x="7161306" y="5018670"/>
            <a:ext cx="459381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3500" dirty="0">
                <a:solidFill>
                  <a:schemeClr val="bg1"/>
                </a:solidFill>
                <a:latin typeface="Hebrew" panose="04020500000000000000" pitchFamily="82" charset="0"/>
              </a:rPr>
              <a:t> ,</a:t>
            </a:r>
            <a:r>
              <a:rPr lang="pt-BR" sz="3500" dirty="0" err="1">
                <a:solidFill>
                  <a:schemeClr val="bg1"/>
                </a:solidFill>
                <a:latin typeface="Hebrew" panose="04020500000000000000" pitchFamily="82" charset="0"/>
              </a:rPr>
              <a:t>yjl</a:t>
            </a:r>
            <a:r>
              <a:rPr lang="pt-BR" sz="3500" dirty="0">
                <a:solidFill>
                  <a:schemeClr val="bg1"/>
                </a:solidFill>
                <a:latin typeface="Hebrew" panose="04020500000000000000" pitchFamily="82" charset="0"/>
              </a:rPr>
              <a:t> b&gt;0vmbV</a:t>
            </a: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937B0757-53ED-4844-9CBD-4B987D260745}"/>
              </a:ext>
            </a:extLst>
          </p:cNvPr>
          <p:cNvSpPr txBox="1"/>
          <p:nvPr/>
        </p:nvSpPr>
        <p:spPr>
          <a:xfrm>
            <a:off x="7161305" y="5814354"/>
            <a:ext cx="459381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3500" dirty="0">
                <a:solidFill>
                  <a:schemeClr val="bg1"/>
                </a:solidFill>
                <a:latin typeface="Hebrew" panose="04020500000000000000" pitchFamily="82" charset="0"/>
              </a:rPr>
              <a:t>b&gt;0y al</a:t>
            </a:r>
          </a:p>
        </p:txBody>
      </p:sp>
    </p:spTree>
    <p:extLst>
      <p:ext uri="{BB962C8B-B14F-4D97-AF65-F5344CB8AC3E}">
        <p14:creationId xmlns:p14="http://schemas.microsoft.com/office/powerpoint/2010/main" val="270761407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IV – Importância do autor para a boa leitura. 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84050390-1473-4B43-BA2F-9076EFFAA2E4}"/>
              </a:ext>
            </a:extLst>
          </p:cNvPr>
          <p:cNvSpPr/>
          <p:nvPr/>
        </p:nvSpPr>
        <p:spPr>
          <a:xfrm>
            <a:off x="590549" y="1275410"/>
            <a:ext cx="10848975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– </a:t>
            </a:r>
            <a:r>
              <a:rPr lang="pt-BR" sz="3500" b="1" dirty="0">
                <a:solidFill>
                  <a:srgbClr val="C00000"/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Leia</a:t>
            </a:r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 texto na pessoa do autor. </a:t>
            </a:r>
          </a:p>
          <a:p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 – </a:t>
            </a:r>
            <a:r>
              <a:rPr lang="pt-BR" sz="3500" b="1" dirty="0">
                <a:solidFill>
                  <a:srgbClr val="C00000"/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Leia</a:t>
            </a:r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respeitando a música do texto. </a:t>
            </a:r>
          </a:p>
          <a:p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 – </a:t>
            </a:r>
            <a:r>
              <a:rPr lang="pt-BR" sz="3500" b="1" dirty="0">
                <a:solidFill>
                  <a:srgbClr val="C00000"/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Leia</a:t>
            </a:r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percebendo a empatia autoral. 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45025A71-44B2-4BA7-A27D-869F70015E99}"/>
              </a:ext>
            </a:extLst>
          </p:cNvPr>
          <p:cNvSpPr/>
          <p:nvPr/>
        </p:nvSpPr>
        <p:spPr>
          <a:xfrm>
            <a:off x="2549834" y="3253224"/>
            <a:ext cx="8889690" cy="2152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pt-BR" sz="2800" b="1" dirty="0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Relação do autor com o conteúdo da escrita: </a:t>
            </a:r>
          </a:p>
          <a:p>
            <a:pPr lvl="0" algn="just">
              <a:lnSpc>
                <a:spcPct val="107000"/>
              </a:lnSpc>
              <a:spcAft>
                <a:spcPts val="600"/>
              </a:spcAft>
            </a:pPr>
            <a:r>
              <a:rPr lang="pt-BR" sz="2800" b="1" i="1" dirty="0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800" i="1" dirty="0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pt-BR" sz="2800" b="1" i="1" dirty="0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800" i="1" dirty="0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emoções</a:t>
            </a:r>
          </a:p>
          <a:p>
            <a:pPr lvl="0" algn="just">
              <a:lnSpc>
                <a:spcPct val="107000"/>
              </a:lnSpc>
              <a:spcAft>
                <a:spcPts val="600"/>
              </a:spcAft>
            </a:pPr>
            <a:r>
              <a:rPr lang="pt-BR" sz="2800" i="1" dirty="0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- interações pessoais: lembranças, desculpas, etc.</a:t>
            </a:r>
          </a:p>
          <a:p>
            <a:pPr lvl="0" algn="just">
              <a:lnSpc>
                <a:spcPct val="107000"/>
              </a:lnSpc>
              <a:spcAft>
                <a:spcPts val="600"/>
              </a:spcAft>
            </a:pPr>
            <a:r>
              <a:rPr lang="pt-BR" sz="2800" i="1" dirty="0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- acréscimos pessoais.</a:t>
            </a:r>
          </a:p>
        </p:txBody>
      </p:sp>
    </p:spTree>
    <p:extLst>
      <p:ext uri="{BB962C8B-B14F-4D97-AF65-F5344CB8AC3E}">
        <p14:creationId xmlns:p14="http://schemas.microsoft.com/office/powerpoint/2010/main" val="1084544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IV – Importância do autor para a boa leitura. 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84050390-1473-4B43-BA2F-9076EFFAA2E4}"/>
              </a:ext>
            </a:extLst>
          </p:cNvPr>
          <p:cNvSpPr/>
          <p:nvPr/>
        </p:nvSpPr>
        <p:spPr>
          <a:xfrm>
            <a:off x="590549" y="1275410"/>
            <a:ext cx="10848975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– </a:t>
            </a:r>
            <a:r>
              <a:rPr lang="pt-BR" sz="3500" b="1" dirty="0">
                <a:solidFill>
                  <a:srgbClr val="C00000"/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Leia</a:t>
            </a:r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 texto na pessoa do autor. </a:t>
            </a:r>
          </a:p>
          <a:p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 – </a:t>
            </a:r>
            <a:r>
              <a:rPr lang="pt-BR" sz="3500" b="1" dirty="0">
                <a:solidFill>
                  <a:srgbClr val="C00000"/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Leia</a:t>
            </a:r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respeitando a música do texto. </a:t>
            </a:r>
          </a:p>
          <a:p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 – </a:t>
            </a:r>
            <a:r>
              <a:rPr lang="pt-BR" sz="3500" b="1" dirty="0">
                <a:solidFill>
                  <a:srgbClr val="C00000"/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Leia</a:t>
            </a:r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percebendo a empatia autoral. 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5056DFDD-DA97-4C9D-8D7A-25EDC4D5884C}"/>
              </a:ext>
            </a:extLst>
          </p:cNvPr>
          <p:cNvSpPr/>
          <p:nvPr/>
        </p:nvSpPr>
        <p:spPr>
          <a:xfrm>
            <a:off x="864969" y="3268717"/>
            <a:ext cx="10462062" cy="34794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500" dirty="0">
                <a:latin typeface="+mj-lt"/>
              </a:rPr>
              <a:t>Exemplo:</a:t>
            </a:r>
          </a:p>
          <a:p>
            <a:endParaRPr lang="pt-BR" sz="3500" dirty="0">
              <a:latin typeface="+mj-lt"/>
            </a:endParaRP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pt-BR" sz="3500" dirty="0">
                <a:latin typeface="+mj-lt"/>
              </a:rPr>
              <a:t>Epistola: </a:t>
            </a:r>
            <a:r>
              <a:rPr lang="pt-BR" sz="3500" dirty="0" err="1">
                <a:latin typeface="+mj-lt"/>
              </a:rPr>
              <a:t>Gl</a:t>
            </a:r>
            <a:r>
              <a:rPr lang="pt-BR" sz="3500" dirty="0">
                <a:latin typeface="+mj-lt"/>
              </a:rPr>
              <a:t> 4.20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pt-BR" sz="3500" dirty="0">
                <a:latin typeface="+mj-lt"/>
              </a:rPr>
              <a:t>Profecia: </a:t>
            </a:r>
            <a:r>
              <a:rPr lang="pt-BR" sz="3500" dirty="0" err="1">
                <a:latin typeface="+mj-lt"/>
              </a:rPr>
              <a:t>Dn</a:t>
            </a:r>
            <a:r>
              <a:rPr lang="pt-BR" sz="3500" dirty="0">
                <a:latin typeface="+mj-lt"/>
              </a:rPr>
              <a:t> 7.15</a:t>
            </a:r>
          </a:p>
          <a:p>
            <a:endParaRPr lang="pt-BR" sz="3500" dirty="0">
              <a:latin typeface="+mj-lt"/>
            </a:endParaRPr>
          </a:p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593180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IV – Importância do autor para a boa leitura. 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84050390-1473-4B43-BA2F-9076EFFAA2E4}"/>
              </a:ext>
            </a:extLst>
          </p:cNvPr>
          <p:cNvSpPr/>
          <p:nvPr/>
        </p:nvSpPr>
        <p:spPr>
          <a:xfrm>
            <a:off x="590549" y="1275410"/>
            <a:ext cx="1084897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 – </a:t>
            </a:r>
            <a:r>
              <a:rPr lang="pt-BR" sz="3500" b="1" dirty="0">
                <a:solidFill>
                  <a:schemeClr val="accent5">
                    <a:lumMod val="75000"/>
                  </a:schemeClr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Identifique</a:t>
            </a:r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 contexto vital. 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8DF7AB81-C6BC-4C1E-8993-8411281640BF}"/>
              </a:ext>
            </a:extLst>
          </p:cNvPr>
          <p:cNvSpPr/>
          <p:nvPr/>
        </p:nvSpPr>
        <p:spPr>
          <a:xfrm>
            <a:off x="2375338" y="2181169"/>
            <a:ext cx="8889690" cy="5342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pt-BR" sz="2800" b="1" dirty="0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Primário: fato envolvendo o autor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26A38CDF-260F-420D-9857-86AFA2671265}"/>
              </a:ext>
            </a:extLst>
          </p:cNvPr>
          <p:cNvSpPr/>
          <p:nvPr/>
        </p:nvSpPr>
        <p:spPr>
          <a:xfrm>
            <a:off x="2117834" y="4464692"/>
            <a:ext cx="8889690" cy="5342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pt-BR" sz="2800" b="1" dirty="0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Secundário: local onde o gênero era utilizado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76D20E75-9F4B-44B4-8DED-EA15F660AF93}"/>
              </a:ext>
            </a:extLst>
          </p:cNvPr>
          <p:cNvSpPr/>
          <p:nvPr/>
        </p:nvSpPr>
        <p:spPr>
          <a:xfrm>
            <a:off x="2753433" y="2990235"/>
            <a:ext cx="9324267" cy="861774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wrap="square">
            <a:spAutoFit/>
          </a:bodyPr>
          <a:lstStyle/>
          <a:p>
            <a:r>
              <a:rPr lang="pt-BR" sz="2500" b="1" dirty="0">
                <a:solidFill>
                  <a:schemeClr val="bg1"/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1Co 1.11 “Pois a vosso respeito, meus irmãos, fui informado, pelos da casa de </a:t>
            </a:r>
            <a:r>
              <a:rPr lang="pt-BR" sz="2500" b="1" dirty="0" err="1">
                <a:solidFill>
                  <a:schemeClr val="bg1"/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Cloe</a:t>
            </a:r>
            <a:r>
              <a:rPr lang="pt-BR" sz="2500" b="1" dirty="0">
                <a:solidFill>
                  <a:schemeClr val="bg1"/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, de que há contendas entre vós.”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DEE709E0-FB55-4181-811C-206657CFC7C4}"/>
              </a:ext>
            </a:extLst>
          </p:cNvPr>
          <p:cNvSpPr/>
          <p:nvPr/>
        </p:nvSpPr>
        <p:spPr>
          <a:xfrm>
            <a:off x="2753432" y="5777345"/>
            <a:ext cx="9324267" cy="477054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wrap="square">
            <a:spAutoFit/>
          </a:bodyPr>
          <a:lstStyle/>
          <a:p>
            <a:r>
              <a:rPr lang="pt-BR" sz="2500" b="1" dirty="0">
                <a:solidFill>
                  <a:schemeClr val="bg1"/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Epistolas nos dias dos Apóstolos – poesias no culto do Templo. </a:t>
            </a:r>
          </a:p>
        </p:txBody>
      </p:sp>
    </p:spTree>
    <p:extLst>
      <p:ext uri="{BB962C8B-B14F-4D97-AF65-F5344CB8AC3E}">
        <p14:creationId xmlns:p14="http://schemas.microsoft.com/office/powerpoint/2010/main" val="3797983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2" grpId="0" animBg="1"/>
      <p:bldP spid="13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IV – Importância do autor para a boa leitura. 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84050390-1473-4B43-BA2F-9076EFFAA2E4}"/>
              </a:ext>
            </a:extLst>
          </p:cNvPr>
          <p:cNvSpPr/>
          <p:nvPr/>
        </p:nvSpPr>
        <p:spPr>
          <a:xfrm>
            <a:off x="590549" y="1275410"/>
            <a:ext cx="1084897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 – </a:t>
            </a:r>
            <a:r>
              <a:rPr lang="pt-BR" sz="3500" b="1" dirty="0">
                <a:solidFill>
                  <a:schemeClr val="accent5">
                    <a:lumMod val="75000"/>
                  </a:schemeClr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Identifique</a:t>
            </a:r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 contexto vital. </a:t>
            </a:r>
          </a:p>
          <a:p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– </a:t>
            </a:r>
            <a:r>
              <a:rPr lang="pt-BR" sz="3500" b="1" dirty="0">
                <a:solidFill>
                  <a:schemeClr val="accent5">
                    <a:lumMod val="75000"/>
                  </a:schemeClr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Identifique</a:t>
            </a:r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 contexto histórico e cultural.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4E093605-7296-4D13-AFC0-7E69A5A42377}"/>
              </a:ext>
            </a:extLst>
          </p:cNvPr>
          <p:cNvSpPr/>
          <p:nvPr/>
        </p:nvSpPr>
        <p:spPr>
          <a:xfrm>
            <a:off x="2548595" y="2840003"/>
            <a:ext cx="952910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b="1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O contexto histórico refere-se a época ou situação da vida do autor no momento em que o texto é escrito.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b="1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O contexto cultural muda através dos tempos. Para ler corretamente a Bíblia é necessário entender os aspectos culturais do tempo e local de onde foi escrito. </a:t>
            </a:r>
          </a:p>
          <a:p>
            <a:r>
              <a:rPr lang="pt-BR" sz="2800" b="1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29806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IV – Importância do autor para a boa leitura. 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84050390-1473-4B43-BA2F-9076EFFAA2E4}"/>
              </a:ext>
            </a:extLst>
          </p:cNvPr>
          <p:cNvSpPr/>
          <p:nvPr/>
        </p:nvSpPr>
        <p:spPr>
          <a:xfrm>
            <a:off x="590549" y="1275410"/>
            <a:ext cx="1084897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 – </a:t>
            </a:r>
            <a:r>
              <a:rPr lang="pt-BR" sz="3500" b="1" dirty="0">
                <a:solidFill>
                  <a:schemeClr val="accent5">
                    <a:lumMod val="75000"/>
                  </a:schemeClr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Identifique</a:t>
            </a:r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 contexto vital. </a:t>
            </a:r>
          </a:p>
          <a:p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– </a:t>
            </a:r>
            <a:r>
              <a:rPr lang="pt-BR" sz="3500" b="1" dirty="0">
                <a:solidFill>
                  <a:schemeClr val="accent5">
                    <a:lumMod val="75000"/>
                  </a:schemeClr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Identifique</a:t>
            </a:r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 contexto histórico e cultural.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A8F97CD7-92E0-4502-A1EB-970817026CB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500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013A486F-4BD6-480B-97AF-B1D7B8DFEE00}"/>
              </a:ext>
            </a:extLst>
          </p:cNvPr>
          <p:cNvSpPr/>
          <p:nvPr/>
        </p:nvSpPr>
        <p:spPr>
          <a:xfrm>
            <a:off x="476249" y="119062"/>
            <a:ext cx="1112520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>
                <a:solidFill>
                  <a:schemeClr val="bg1"/>
                </a:solidFill>
                <a:latin typeface="+mj-lt"/>
              </a:rPr>
              <a:t>Cultura política: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chemeClr val="bg1"/>
                </a:solidFill>
                <a:latin typeface="+mj-lt"/>
              </a:rPr>
              <a:t>Daniel recebeu a terceira colocação no reino (</a:t>
            </a:r>
            <a:r>
              <a:rPr lang="pt-BR" sz="2800" dirty="0" err="1">
                <a:solidFill>
                  <a:schemeClr val="bg1"/>
                </a:solidFill>
                <a:latin typeface="+mj-lt"/>
              </a:rPr>
              <a:t>Dn</a:t>
            </a:r>
            <a:r>
              <a:rPr lang="pt-BR" sz="2800" dirty="0">
                <a:solidFill>
                  <a:schemeClr val="bg1"/>
                </a:solidFill>
                <a:latin typeface="+mj-lt"/>
              </a:rPr>
              <a:t> 5.16)</a:t>
            </a:r>
          </a:p>
          <a:p>
            <a:endParaRPr lang="pt-BR" sz="2800" dirty="0">
              <a:solidFill>
                <a:schemeClr val="bg1"/>
              </a:solidFill>
              <a:latin typeface="+mj-lt"/>
            </a:endParaRPr>
          </a:p>
          <a:p>
            <a:pPr lvl="2"/>
            <a:endParaRPr lang="pt-BR" sz="28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7507116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IV – Importância do autor para a boa leitura. 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84050390-1473-4B43-BA2F-9076EFFAA2E4}"/>
              </a:ext>
            </a:extLst>
          </p:cNvPr>
          <p:cNvSpPr/>
          <p:nvPr/>
        </p:nvSpPr>
        <p:spPr>
          <a:xfrm>
            <a:off x="590549" y="1275410"/>
            <a:ext cx="1084897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 – </a:t>
            </a:r>
            <a:r>
              <a:rPr lang="pt-BR" sz="3500" b="1" dirty="0">
                <a:solidFill>
                  <a:schemeClr val="accent5">
                    <a:lumMod val="75000"/>
                  </a:schemeClr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Identifique</a:t>
            </a:r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 contexto vital. </a:t>
            </a:r>
          </a:p>
          <a:p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– </a:t>
            </a:r>
            <a:r>
              <a:rPr lang="pt-BR" sz="3500" b="1" dirty="0">
                <a:solidFill>
                  <a:schemeClr val="accent5">
                    <a:lumMod val="75000"/>
                  </a:schemeClr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Identifique</a:t>
            </a:r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 contexto histórico e cultural.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A8F97CD7-92E0-4502-A1EB-970817026CB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500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013A486F-4BD6-480B-97AF-B1D7B8DFEE00}"/>
              </a:ext>
            </a:extLst>
          </p:cNvPr>
          <p:cNvSpPr/>
          <p:nvPr/>
        </p:nvSpPr>
        <p:spPr>
          <a:xfrm>
            <a:off x="476249" y="119062"/>
            <a:ext cx="1112520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>
                <a:solidFill>
                  <a:schemeClr val="bg1"/>
                </a:solidFill>
                <a:latin typeface="+mj-lt"/>
              </a:rPr>
              <a:t>Cultura política: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chemeClr val="bg1"/>
                </a:solidFill>
                <a:latin typeface="+mj-lt"/>
              </a:rPr>
              <a:t>Daniel recebeu a terceira colocação no reino (</a:t>
            </a:r>
            <a:r>
              <a:rPr lang="pt-BR" sz="2800" dirty="0" err="1">
                <a:solidFill>
                  <a:schemeClr val="bg1"/>
                </a:solidFill>
                <a:latin typeface="+mj-lt"/>
              </a:rPr>
              <a:t>Dn</a:t>
            </a:r>
            <a:r>
              <a:rPr lang="pt-BR" sz="2800" dirty="0">
                <a:solidFill>
                  <a:schemeClr val="bg1"/>
                </a:solidFill>
                <a:latin typeface="+mj-lt"/>
              </a:rPr>
              <a:t> 5.16)</a:t>
            </a:r>
          </a:p>
          <a:p>
            <a:endParaRPr lang="pt-BR" sz="2800" dirty="0">
              <a:solidFill>
                <a:schemeClr val="bg1"/>
              </a:solidFill>
              <a:latin typeface="+mj-lt"/>
            </a:endParaRPr>
          </a:p>
          <a:p>
            <a:r>
              <a:rPr lang="pt-BR" sz="2800" dirty="0">
                <a:solidFill>
                  <a:schemeClr val="bg1"/>
                </a:solidFill>
                <a:latin typeface="+mj-lt"/>
              </a:rPr>
              <a:t>Cultura religiosa: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chemeClr val="bg1"/>
                </a:solidFill>
                <a:latin typeface="+mj-lt"/>
              </a:rPr>
              <a:t>Elias propôs a disputa com os profetas de Baal no monte Carmelo (1Rs 18.19)</a:t>
            </a:r>
          </a:p>
          <a:p>
            <a:pPr lvl="2"/>
            <a:endParaRPr lang="pt-BR" sz="2800" dirty="0">
              <a:solidFill>
                <a:schemeClr val="bg1"/>
              </a:solidFill>
              <a:latin typeface="+mj-lt"/>
            </a:endParaRPr>
          </a:p>
          <a:p>
            <a:pPr lvl="2"/>
            <a:endParaRPr lang="pt-BR" sz="28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3955179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IV – Importância do autor para a boa leitura. 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84050390-1473-4B43-BA2F-9076EFFAA2E4}"/>
              </a:ext>
            </a:extLst>
          </p:cNvPr>
          <p:cNvSpPr/>
          <p:nvPr/>
        </p:nvSpPr>
        <p:spPr>
          <a:xfrm>
            <a:off x="590549" y="1275410"/>
            <a:ext cx="1084897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 – </a:t>
            </a:r>
            <a:r>
              <a:rPr lang="pt-BR" sz="3500" b="1" dirty="0">
                <a:solidFill>
                  <a:schemeClr val="accent5">
                    <a:lumMod val="75000"/>
                  </a:schemeClr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Identifique</a:t>
            </a:r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 contexto vital. </a:t>
            </a:r>
          </a:p>
          <a:p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– </a:t>
            </a:r>
            <a:r>
              <a:rPr lang="pt-BR" sz="3500" b="1" dirty="0">
                <a:solidFill>
                  <a:schemeClr val="accent5">
                    <a:lumMod val="75000"/>
                  </a:schemeClr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Identifique</a:t>
            </a:r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 contexto histórico e cultural.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A8F97CD7-92E0-4502-A1EB-970817026CB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500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013A486F-4BD6-480B-97AF-B1D7B8DFEE00}"/>
              </a:ext>
            </a:extLst>
          </p:cNvPr>
          <p:cNvSpPr/>
          <p:nvPr/>
        </p:nvSpPr>
        <p:spPr>
          <a:xfrm>
            <a:off x="476249" y="119062"/>
            <a:ext cx="1112520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>
                <a:solidFill>
                  <a:schemeClr val="bg1"/>
                </a:solidFill>
                <a:latin typeface="+mj-lt"/>
              </a:rPr>
              <a:t>Cultura política: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chemeClr val="bg1"/>
                </a:solidFill>
                <a:latin typeface="+mj-lt"/>
              </a:rPr>
              <a:t>Daniel recebeu a terceira colocação no reino (</a:t>
            </a:r>
            <a:r>
              <a:rPr lang="pt-BR" sz="2800" dirty="0" err="1">
                <a:solidFill>
                  <a:schemeClr val="bg1"/>
                </a:solidFill>
                <a:latin typeface="+mj-lt"/>
              </a:rPr>
              <a:t>Dn</a:t>
            </a:r>
            <a:r>
              <a:rPr lang="pt-BR" sz="2800" dirty="0">
                <a:solidFill>
                  <a:schemeClr val="bg1"/>
                </a:solidFill>
                <a:latin typeface="+mj-lt"/>
              </a:rPr>
              <a:t> 5.16)</a:t>
            </a:r>
          </a:p>
          <a:p>
            <a:endParaRPr lang="pt-BR" sz="2800" dirty="0">
              <a:solidFill>
                <a:schemeClr val="bg1"/>
              </a:solidFill>
              <a:latin typeface="+mj-lt"/>
            </a:endParaRPr>
          </a:p>
          <a:p>
            <a:r>
              <a:rPr lang="pt-BR" sz="2800" dirty="0">
                <a:solidFill>
                  <a:schemeClr val="bg1"/>
                </a:solidFill>
                <a:latin typeface="+mj-lt"/>
              </a:rPr>
              <a:t>Cultura religiosa: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chemeClr val="bg1"/>
                </a:solidFill>
                <a:latin typeface="+mj-lt"/>
              </a:rPr>
              <a:t>Elias propôs a disputa com os profetas de Baal no monte Carmelo (1Rs 18.19)</a:t>
            </a:r>
          </a:p>
          <a:p>
            <a:pPr lvl="2"/>
            <a:endParaRPr lang="pt-BR" sz="2800" dirty="0">
              <a:solidFill>
                <a:schemeClr val="bg1"/>
              </a:solidFill>
              <a:latin typeface="+mj-lt"/>
            </a:endParaRPr>
          </a:p>
          <a:p>
            <a:r>
              <a:rPr lang="pt-BR" sz="2800" dirty="0">
                <a:solidFill>
                  <a:schemeClr val="bg1"/>
                </a:solidFill>
                <a:latin typeface="+mj-lt"/>
              </a:rPr>
              <a:t>Cultura militar: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chemeClr val="bg1"/>
                </a:solidFill>
                <a:latin typeface="+mj-lt"/>
              </a:rPr>
              <a:t>Habacuque estavam amontoando terra (</a:t>
            </a:r>
            <a:r>
              <a:rPr lang="pt-BR" sz="2800" dirty="0" err="1">
                <a:solidFill>
                  <a:schemeClr val="bg1"/>
                </a:solidFill>
                <a:latin typeface="+mj-lt"/>
              </a:rPr>
              <a:t>Hc</a:t>
            </a:r>
            <a:r>
              <a:rPr lang="pt-BR" sz="2800" dirty="0">
                <a:solidFill>
                  <a:schemeClr val="bg1"/>
                </a:solidFill>
                <a:latin typeface="+mj-lt"/>
              </a:rPr>
              <a:t> 1.10)</a:t>
            </a:r>
          </a:p>
          <a:p>
            <a:endParaRPr lang="pt-BR" sz="2800" dirty="0">
              <a:solidFill>
                <a:schemeClr val="bg1"/>
              </a:solidFill>
            </a:endParaRPr>
          </a:p>
          <a:p>
            <a:pPr lvl="2"/>
            <a:endParaRPr lang="pt-BR" sz="28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3988950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IV – Importância do autor para a boa leitura. 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84050390-1473-4B43-BA2F-9076EFFAA2E4}"/>
              </a:ext>
            </a:extLst>
          </p:cNvPr>
          <p:cNvSpPr/>
          <p:nvPr/>
        </p:nvSpPr>
        <p:spPr>
          <a:xfrm>
            <a:off x="590549" y="1275410"/>
            <a:ext cx="1084897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 – </a:t>
            </a:r>
            <a:r>
              <a:rPr lang="pt-BR" sz="3500" b="1" dirty="0">
                <a:solidFill>
                  <a:schemeClr val="accent5">
                    <a:lumMod val="75000"/>
                  </a:schemeClr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Identifique</a:t>
            </a:r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 contexto vital. </a:t>
            </a:r>
          </a:p>
          <a:p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– </a:t>
            </a:r>
            <a:r>
              <a:rPr lang="pt-BR" sz="3500" b="1" dirty="0">
                <a:solidFill>
                  <a:schemeClr val="accent5">
                    <a:lumMod val="75000"/>
                  </a:schemeClr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Identifique</a:t>
            </a:r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 contexto histórico e cultural.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A8F97CD7-92E0-4502-A1EB-970817026CB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500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013A486F-4BD6-480B-97AF-B1D7B8DFEE00}"/>
              </a:ext>
            </a:extLst>
          </p:cNvPr>
          <p:cNvSpPr/>
          <p:nvPr/>
        </p:nvSpPr>
        <p:spPr>
          <a:xfrm>
            <a:off x="476249" y="119062"/>
            <a:ext cx="11125202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>
                <a:solidFill>
                  <a:schemeClr val="bg1"/>
                </a:solidFill>
                <a:latin typeface="+mj-lt"/>
              </a:rPr>
              <a:t>Cultura política: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chemeClr val="bg1"/>
                </a:solidFill>
                <a:latin typeface="+mj-lt"/>
              </a:rPr>
              <a:t>Daniel recebeu a terceira colocação no reino (</a:t>
            </a:r>
            <a:r>
              <a:rPr lang="pt-BR" sz="2800" dirty="0" err="1">
                <a:solidFill>
                  <a:schemeClr val="bg1"/>
                </a:solidFill>
                <a:latin typeface="+mj-lt"/>
              </a:rPr>
              <a:t>Dn</a:t>
            </a:r>
            <a:r>
              <a:rPr lang="pt-BR" sz="2800" dirty="0">
                <a:solidFill>
                  <a:schemeClr val="bg1"/>
                </a:solidFill>
                <a:latin typeface="+mj-lt"/>
              </a:rPr>
              <a:t> 5.16)</a:t>
            </a:r>
          </a:p>
          <a:p>
            <a:endParaRPr lang="pt-BR" sz="2800" dirty="0">
              <a:solidFill>
                <a:schemeClr val="bg1"/>
              </a:solidFill>
              <a:latin typeface="+mj-lt"/>
            </a:endParaRPr>
          </a:p>
          <a:p>
            <a:r>
              <a:rPr lang="pt-BR" sz="2800" dirty="0">
                <a:solidFill>
                  <a:schemeClr val="bg1"/>
                </a:solidFill>
                <a:latin typeface="+mj-lt"/>
              </a:rPr>
              <a:t>Cultura religiosa: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chemeClr val="bg1"/>
                </a:solidFill>
                <a:latin typeface="+mj-lt"/>
              </a:rPr>
              <a:t>Elias propôs a disputa com os profetas de Baal no monte Carmelo (1Rs 18.19)</a:t>
            </a:r>
          </a:p>
          <a:p>
            <a:pPr lvl="2"/>
            <a:endParaRPr lang="pt-BR" sz="2800" dirty="0">
              <a:solidFill>
                <a:schemeClr val="bg1"/>
              </a:solidFill>
              <a:latin typeface="+mj-lt"/>
            </a:endParaRPr>
          </a:p>
          <a:p>
            <a:r>
              <a:rPr lang="pt-BR" sz="2800" dirty="0">
                <a:solidFill>
                  <a:schemeClr val="bg1"/>
                </a:solidFill>
                <a:latin typeface="+mj-lt"/>
              </a:rPr>
              <a:t>Cultura militar: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chemeClr val="bg1"/>
                </a:solidFill>
                <a:latin typeface="+mj-lt"/>
              </a:rPr>
              <a:t>Habacuque estavam amontoando terra (</a:t>
            </a:r>
            <a:r>
              <a:rPr lang="pt-BR" sz="2800" dirty="0" err="1">
                <a:solidFill>
                  <a:schemeClr val="bg1"/>
                </a:solidFill>
                <a:latin typeface="+mj-lt"/>
              </a:rPr>
              <a:t>Hc</a:t>
            </a:r>
            <a:r>
              <a:rPr lang="pt-BR" sz="2800" dirty="0">
                <a:solidFill>
                  <a:schemeClr val="bg1"/>
                </a:solidFill>
                <a:latin typeface="+mj-lt"/>
              </a:rPr>
              <a:t> 1.10)</a:t>
            </a:r>
          </a:p>
          <a:p>
            <a:endParaRPr lang="pt-BR" sz="2800" dirty="0">
              <a:solidFill>
                <a:schemeClr val="bg1"/>
              </a:solidFill>
            </a:endParaRPr>
          </a:p>
          <a:p>
            <a:r>
              <a:rPr lang="pt-BR" sz="2800" dirty="0">
                <a:solidFill>
                  <a:schemeClr val="bg1"/>
                </a:solidFill>
              </a:rPr>
              <a:t>Cultura arquitetônica: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pt-BR" sz="2800" dirty="0" err="1">
                <a:solidFill>
                  <a:schemeClr val="bg1"/>
                </a:solidFill>
              </a:rPr>
              <a:t>Raabe</a:t>
            </a:r>
            <a:r>
              <a:rPr lang="pt-BR" sz="2800" dirty="0">
                <a:solidFill>
                  <a:schemeClr val="bg1"/>
                </a:solidFill>
              </a:rPr>
              <a:t> tinha uma casa em cima do muro (</a:t>
            </a:r>
            <a:r>
              <a:rPr lang="pt-BR" sz="2800" dirty="0" err="1">
                <a:solidFill>
                  <a:schemeClr val="bg1"/>
                </a:solidFill>
              </a:rPr>
              <a:t>Js</a:t>
            </a:r>
            <a:r>
              <a:rPr lang="pt-BR" sz="2800" dirty="0">
                <a:solidFill>
                  <a:schemeClr val="bg1"/>
                </a:solidFill>
              </a:rPr>
              <a:t> 2.15)</a:t>
            </a:r>
          </a:p>
          <a:p>
            <a:pPr lvl="2"/>
            <a:endParaRPr lang="pt-BR" sz="28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5949512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IV – Importância do autor para a boa leitura. 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84050390-1473-4B43-BA2F-9076EFFAA2E4}"/>
              </a:ext>
            </a:extLst>
          </p:cNvPr>
          <p:cNvSpPr/>
          <p:nvPr/>
        </p:nvSpPr>
        <p:spPr>
          <a:xfrm>
            <a:off x="590549" y="1275410"/>
            <a:ext cx="1084897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 – </a:t>
            </a:r>
            <a:r>
              <a:rPr lang="pt-BR" sz="3500" b="1" dirty="0">
                <a:solidFill>
                  <a:schemeClr val="accent5">
                    <a:lumMod val="75000"/>
                  </a:schemeClr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Identifique</a:t>
            </a:r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 contexto vital. </a:t>
            </a:r>
          </a:p>
          <a:p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– </a:t>
            </a:r>
            <a:r>
              <a:rPr lang="pt-BR" sz="3500" b="1" dirty="0">
                <a:solidFill>
                  <a:schemeClr val="accent5">
                    <a:lumMod val="75000"/>
                  </a:schemeClr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Identifique</a:t>
            </a:r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 contexto histórico e cultural.</a:t>
            </a:r>
          </a:p>
          <a:p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 – </a:t>
            </a:r>
            <a:r>
              <a:rPr lang="pt-BR" sz="3500" b="1" dirty="0">
                <a:solidFill>
                  <a:schemeClr val="accent5">
                    <a:lumMod val="75000"/>
                  </a:schemeClr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Identifique</a:t>
            </a:r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relação com o objeto. </a:t>
            </a:r>
          </a:p>
          <a:p>
            <a:endParaRPr lang="pt-BR" sz="3500" b="1" dirty="0">
              <a:latin typeface="Abadi Extra Light" panose="020B02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FB5286FB-15DA-41B7-B8D5-1BF12EB210F0}"/>
              </a:ext>
            </a:extLst>
          </p:cNvPr>
          <p:cNvSpPr/>
          <p:nvPr/>
        </p:nvSpPr>
        <p:spPr>
          <a:xfrm>
            <a:off x="2548596" y="3520488"/>
            <a:ext cx="936717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b="1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Os objetos do texto, são as palavras que o autor utiliza. A relação que o autor possui com as palavras em seu tempo precisa ser percebida.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b="1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Não podemos encontrar uma relação irreal sobre as palavras que o autor utilizou. Em textos antigos, há a necessidade de pesquisa e conhecimento extra textual antes de ler. </a:t>
            </a:r>
          </a:p>
        </p:txBody>
      </p:sp>
    </p:spTree>
    <p:extLst>
      <p:ext uri="{BB962C8B-B14F-4D97-AF65-F5344CB8AC3E}">
        <p14:creationId xmlns:p14="http://schemas.microsoft.com/office/powerpoint/2010/main" val="3246446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IV – Importância do autor para a boa leitura. 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84050390-1473-4B43-BA2F-9076EFFAA2E4}"/>
              </a:ext>
            </a:extLst>
          </p:cNvPr>
          <p:cNvSpPr/>
          <p:nvPr/>
        </p:nvSpPr>
        <p:spPr>
          <a:xfrm>
            <a:off x="590549" y="1275410"/>
            <a:ext cx="1084897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 – </a:t>
            </a:r>
            <a:r>
              <a:rPr lang="pt-BR" sz="3500" b="1" dirty="0">
                <a:solidFill>
                  <a:schemeClr val="accent5">
                    <a:lumMod val="75000"/>
                  </a:schemeClr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Identifique</a:t>
            </a:r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 contexto vital. </a:t>
            </a:r>
          </a:p>
          <a:p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– </a:t>
            </a:r>
            <a:r>
              <a:rPr lang="pt-BR" sz="3500" b="1" dirty="0">
                <a:solidFill>
                  <a:schemeClr val="accent5">
                    <a:lumMod val="75000"/>
                  </a:schemeClr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Identifique</a:t>
            </a:r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 contexto histórico e cultural.</a:t>
            </a:r>
          </a:p>
          <a:p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 – </a:t>
            </a:r>
            <a:r>
              <a:rPr lang="pt-BR" sz="3500" b="1" dirty="0">
                <a:solidFill>
                  <a:schemeClr val="accent5">
                    <a:lumMod val="75000"/>
                  </a:schemeClr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Identifique</a:t>
            </a:r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relação com o objeto. </a:t>
            </a:r>
          </a:p>
          <a:p>
            <a:endParaRPr lang="pt-BR" sz="3500" b="1" dirty="0">
              <a:latin typeface="Abadi Extra Light" panose="020B02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023A4FC9-D092-4733-B9C0-7A6B20AB86F0}"/>
              </a:ext>
            </a:extLst>
          </p:cNvPr>
          <p:cNvSpPr/>
          <p:nvPr/>
        </p:nvSpPr>
        <p:spPr>
          <a:xfrm>
            <a:off x="864969" y="3268717"/>
            <a:ext cx="10462062" cy="34794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sz="3500" dirty="0">
              <a:latin typeface="+mj-lt"/>
            </a:endParaRPr>
          </a:p>
          <a:p>
            <a:pPr algn="ctr"/>
            <a:endParaRPr lang="pt-BR" dirty="0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63B80A62-2472-4F06-A363-9BB23D158643}"/>
              </a:ext>
            </a:extLst>
          </p:cNvPr>
          <p:cNvSpPr/>
          <p:nvPr/>
        </p:nvSpPr>
        <p:spPr>
          <a:xfrm>
            <a:off x="1051277" y="3385675"/>
            <a:ext cx="11125202" cy="21390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500" dirty="0">
                <a:solidFill>
                  <a:prstClr val="white"/>
                </a:solidFill>
                <a:latin typeface="Calibri Light" panose="020F0302020204030204"/>
              </a:rPr>
              <a:t>Exemplo:</a:t>
            </a:r>
          </a:p>
          <a:p>
            <a:pPr lvl="0"/>
            <a:endParaRPr lang="pt-BR" sz="3500" dirty="0">
              <a:solidFill>
                <a:prstClr val="white"/>
              </a:solidFill>
              <a:latin typeface="Calibri Light" panose="020F0302020204030204"/>
            </a:endParaRP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pt-BR" sz="3500" dirty="0">
                <a:solidFill>
                  <a:prstClr val="white"/>
                </a:solidFill>
                <a:latin typeface="Calibri Light" panose="020F0302020204030204"/>
              </a:rPr>
              <a:t>Funcionalidade: </a:t>
            </a:r>
            <a:r>
              <a:rPr lang="pt-BR" sz="3500" i="1" dirty="0">
                <a:solidFill>
                  <a:prstClr val="white"/>
                </a:solidFill>
                <a:latin typeface="Calibri Light" panose="020F0302020204030204"/>
              </a:rPr>
              <a:t>determinada pelo emprego</a:t>
            </a:r>
            <a:r>
              <a:rPr lang="pt-BR" sz="3500" dirty="0">
                <a:solidFill>
                  <a:prstClr val="white"/>
                </a:solidFill>
                <a:latin typeface="Calibri Light" panose="020F0302020204030204"/>
              </a:rPr>
              <a:t> </a:t>
            </a:r>
          </a:p>
          <a:p>
            <a:pPr lvl="2"/>
            <a:endParaRPr lang="pt-BR" sz="28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8240977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IV – Importância do autor para a boa leitura. 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84050390-1473-4B43-BA2F-9076EFFAA2E4}"/>
              </a:ext>
            </a:extLst>
          </p:cNvPr>
          <p:cNvSpPr/>
          <p:nvPr/>
        </p:nvSpPr>
        <p:spPr>
          <a:xfrm>
            <a:off x="590549" y="1275410"/>
            <a:ext cx="1084897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 – </a:t>
            </a:r>
            <a:r>
              <a:rPr lang="pt-BR" sz="3500" b="1" dirty="0">
                <a:solidFill>
                  <a:schemeClr val="accent5">
                    <a:lumMod val="75000"/>
                  </a:schemeClr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Identifique</a:t>
            </a:r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 contexto vital. </a:t>
            </a:r>
          </a:p>
          <a:p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– </a:t>
            </a:r>
            <a:r>
              <a:rPr lang="pt-BR" sz="3500" b="1" dirty="0">
                <a:solidFill>
                  <a:schemeClr val="accent5">
                    <a:lumMod val="75000"/>
                  </a:schemeClr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Identifique</a:t>
            </a:r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 contexto histórico e cultural.</a:t>
            </a:r>
          </a:p>
          <a:p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 – </a:t>
            </a:r>
            <a:r>
              <a:rPr lang="pt-BR" sz="3500" b="1" dirty="0">
                <a:solidFill>
                  <a:schemeClr val="accent5">
                    <a:lumMod val="75000"/>
                  </a:schemeClr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Identifique</a:t>
            </a:r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relação com o objeto. </a:t>
            </a:r>
          </a:p>
          <a:p>
            <a:endParaRPr lang="pt-BR" sz="3500" b="1" dirty="0">
              <a:latin typeface="Abadi Extra Light" panose="020B02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023A4FC9-D092-4733-B9C0-7A6B20AB86F0}"/>
              </a:ext>
            </a:extLst>
          </p:cNvPr>
          <p:cNvSpPr/>
          <p:nvPr/>
        </p:nvSpPr>
        <p:spPr>
          <a:xfrm>
            <a:off x="864969" y="3268717"/>
            <a:ext cx="10462062" cy="34794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sz="3500" dirty="0">
              <a:latin typeface="+mj-lt"/>
            </a:endParaRPr>
          </a:p>
          <a:p>
            <a:pPr algn="ctr"/>
            <a:endParaRPr lang="pt-BR" dirty="0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63B80A62-2472-4F06-A363-9BB23D158643}"/>
              </a:ext>
            </a:extLst>
          </p:cNvPr>
          <p:cNvSpPr/>
          <p:nvPr/>
        </p:nvSpPr>
        <p:spPr>
          <a:xfrm>
            <a:off x="1051277" y="3385675"/>
            <a:ext cx="1112520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500" dirty="0">
                <a:solidFill>
                  <a:prstClr val="white"/>
                </a:solidFill>
                <a:latin typeface="Calibri Light" panose="020F0302020204030204"/>
              </a:rPr>
              <a:t>Exemplo:</a:t>
            </a:r>
          </a:p>
          <a:p>
            <a:pPr lvl="0"/>
            <a:endParaRPr lang="pt-BR" sz="3500" dirty="0">
              <a:solidFill>
                <a:prstClr val="white"/>
              </a:solidFill>
              <a:latin typeface="Calibri Light" panose="020F0302020204030204"/>
            </a:endParaRP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pt-BR" sz="3500" dirty="0">
                <a:solidFill>
                  <a:prstClr val="white"/>
                </a:solidFill>
                <a:latin typeface="Calibri Light" panose="020F0302020204030204"/>
              </a:rPr>
              <a:t>Funcionalidade: </a:t>
            </a:r>
            <a:r>
              <a:rPr lang="pt-BR" sz="3500" i="1" dirty="0">
                <a:solidFill>
                  <a:prstClr val="white"/>
                </a:solidFill>
                <a:latin typeface="Calibri Light" panose="020F0302020204030204"/>
              </a:rPr>
              <a:t>determinada pelo emprego</a:t>
            </a:r>
            <a:r>
              <a:rPr lang="pt-BR" sz="3500" dirty="0">
                <a:solidFill>
                  <a:prstClr val="white"/>
                </a:solidFill>
                <a:latin typeface="Calibri Light" panose="020F0302020204030204"/>
              </a:rPr>
              <a:t> 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pt-BR" sz="3500" dirty="0">
                <a:solidFill>
                  <a:prstClr val="white"/>
                </a:solidFill>
                <a:latin typeface="Calibri Light" panose="020F0302020204030204"/>
              </a:rPr>
              <a:t>Campo semântico: </a:t>
            </a:r>
            <a:r>
              <a:rPr lang="pt-BR" sz="3500" dirty="0" err="1">
                <a:solidFill>
                  <a:prstClr val="white"/>
                </a:solidFill>
                <a:latin typeface="Calibri Light" panose="020F0302020204030204"/>
              </a:rPr>
              <a:t>Rm</a:t>
            </a:r>
            <a:r>
              <a:rPr lang="pt-BR" sz="3500" dirty="0">
                <a:solidFill>
                  <a:prstClr val="white"/>
                </a:solidFill>
                <a:latin typeface="Calibri Light" panose="020F0302020204030204"/>
              </a:rPr>
              <a:t> 1.16</a:t>
            </a:r>
          </a:p>
          <a:p>
            <a:pPr lvl="2"/>
            <a:endParaRPr lang="pt-BR" sz="28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1678379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IV – Importância do autor para a boa leitura. 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84050390-1473-4B43-BA2F-9076EFFAA2E4}"/>
              </a:ext>
            </a:extLst>
          </p:cNvPr>
          <p:cNvSpPr/>
          <p:nvPr/>
        </p:nvSpPr>
        <p:spPr>
          <a:xfrm>
            <a:off x="590549" y="1275410"/>
            <a:ext cx="1084897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 – </a:t>
            </a:r>
            <a:r>
              <a:rPr lang="pt-BR" sz="3500" b="1" dirty="0">
                <a:solidFill>
                  <a:schemeClr val="accent5">
                    <a:lumMod val="75000"/>
                  </a:schemeClr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Identifique</a:t>
            </a:r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 contexto vital. </a:t>
            </a:r>
          </a:p>
          <a:p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– </a:t>
            </a:r>
            <a:r>
              <a:rPr lang="pt-BR" sz="3500" b="1" dirty="0">
                <a:solidFill>
                  <a:schemeClr val="accent5">
                    <a:lumMod val="75000"/>
                  </a:schemeClr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Identifique</a:t>
            </a:r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 contexto histórico e cultural.</a:t>
            </a:r>
          </a:p>
          <a:p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 – </a:t>
            </a:r>
            <a:r>
              <a:rPr lang="pt-BR" sz="3500" b="1" dirty="0">
                <a:solidFill>
                  <a:schemeClr val="accent5">
                    <a:lumMod val="75000"/>
                  </a:schemeClr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Identifique</a:t>
            </a:r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relação com o objeto. </a:t>
            </a:r>
          </a:p>
          <a:p>
            <a:endParaRPr lang="pt-BR" sz="3500" b="1" dirty="0">
              <a:latin typeface="Abadi Extra Light" panose="020B02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023A4FC9-D092-4733-B9C0-7A6B20AB86F0}"/>
              </a:ext>
            </a:extLst>
          </p:cNvPr>
          <p:cNvSpPr/>
          <p:nvPr/>
        </p:nvSpPr>
        <p:spPr>
          <a:xfrm>
            <a:off x="864969" y="3268717"/>
            <a:ext cx="10462062" cy="34794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sz="3500" dirty="0">
              <a:latin typeface="+mj-lt"/>
            </a:endParaRPr>
          </a:p>
          <a:p>
            <a:pPr algn="ctr"/>
            <a:endParaRPr lang="pt-BR" dirty="0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63B80A62-2472-4F06-A363-9BB23D158643}"/>
              </a:ext>
            </a:extLst>
          </p:cNvPr>
          <p:cNvSpPr/>
          <p:nvPr/>
        </p:nvSpPr>
        <p:spPr>
          <a:xfrm>
            <a:off x="1051277" y="3385675"/>
            <a:ext cx="11125202" cy="32162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500" dirty="0">
                <a:solidFill>
                  <a:prstClr val="white"/>
                </a:solidFill>
                <a:latin typeface="Calibri Light" panose="020F0302020204030204"/>
              </a:rPr>
              <a:t>Exemplo:</a:t>
            </a:r>
          </a:p>
          <a:p>
            <a:pPr lvl="0"/>
            <a:endParaRPr lang="pt-BR" sz="3500" dirty="0">
              <a:solidFill>
                <a:prstClr val="white"/>
              </a:solidFill>
              <a:latin typeface="Calibri Light" panose="020F0302020204030204"/>
            </a:endParaRP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pt-BR" sz="3500" dirty="0">
                <a:solidFill>
                  <a:prstClr val="white"/>
                </a:solidFill>
                <a:latin typeface="Calibri Light" panose="020F0302020204030204"/>
              </a:rPr>
              <a:t>Funcionalidade: </a:t>
            </a:r>
            <a:r>
              <a:rPr lang="pt-BR" sz="3500" i="1" dirty="0">
                <a:solidFill>
                  <a:prstClr val="white"/>
                </a:solidFill>
                <a:latin typeface="Calibri Light" panose="020F0302020204030204"/>
              </a:rPr>
              <a:t>determinada pelo emprego</a:t>
            </a:r>
            <a:r>
              <a:rPr lang="pt-BR" sz="3500" dirty="0">
                <a:solidFill>
                  <a:prstClr val="white"/>
                </a:solidFill>
                <a:latin typeface="Calibri Light" panose="020F0302020204030204"/>
              </a:rPr>
              <a:t> 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pt-BR" sz="3500" dirty="0">
                <a:solidFill>
                  <a:prstClr val="white"/>
                </a:solidFill>
                <a:latin typeface="Calibri Light" panose="020F0302020204030204"/>
              </a:rPr>
              <a:t>Campo semântico: </a:t>
            </a:r>
            <a:r>
              <a:rPr lang="pt-BR" sz="3500" dirty="0" err="1">
                <a:solidFill>
                  <a:prstClr val="white"/>
                </a:solidFill>
                <a:latin typeface="Calibri Light" panose="020F0302020204030204"/>
              </a:rPr>
              <a:t>Rm</a:t>
            </a:r>
            <a:r>
              <a:rPr lang="pt-BR" sz="3500" dirty="0">
                <a:solidFill>
                  <a:prstClr val="white"/>
                </a:solidFill>
                <a:latin typeface="Calibri Light" panose="020F0302020204030204"/>
              </a:rPr>
              <a:t> 1.16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pt-BR" sz="3500" dirty="0">
                <a:solidFill>
                  <a:prstClr val="white"/>
                </a:solidFill>
                <a:latin typeface="Calibri Light" panose="020F0302020204030204"/>
              </a:rPr>
              <a:t>Etimologia: </a:t>
            </a:r>
            <a:r>
              <a:rPr lang="pt-BR" sz="3500" dirty="0" err="1">
                <a:solidFill>
                  <a:prstClr val="white"/>
                </a:solidFill>
                <a:latin typeface="Calibri Light" panose="020F0302020204030204"/>
              </a:rPr>
              <a:t>Mt</a:t>
            </a:r>
            <a:r>
              <a:rPr lang="pt-BR" sz="3500" dirty="0">
                <a:solidFill>
                  <a:prstClr val="white"/>
                </a:solidFill>
                <a:latin typeface="Calibri Light" panose="020F0302020204030204"/>
              </a:rPr>
              <a:t> 3.4 / 1Co 4.1</a:t>
            </a:r>
          </a:p>
          <a:p>
            <a:pPr lvl="2"/>
            <a:endParaRPr lang="pt-BR" sz="28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4962281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IV – Importância do autor para a boa leitura. 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84050390-1473-4B43-BA2F-9076EFFAA2E4}"/>
              </a:ext>
            </a:extLst>
          </p:cNvPr>
          <p:cNvSpPr/>
          <p:nvPr/>
        </p:nvSpPr>
        <p:spPr>
          <a:xfrm>
            <a:off x="590549" y="1275410"/>
            <a:ext cx="1084897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 – </a:t>
            </a:r>
            <a:r>
              <a:rPr lang="pt-BR" sz="3500" b="1" dirty="0">
                <a:solidFill>
                  <a:schemeClr val="accent6">
                    <a:lumMod val="75000"/>
                  </a:schemeClr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Ouça</a:t>
            </a:r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as vozes que ao autor faz ecoar. 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B6A1DA2B-31BA-4082-B82A-EFFBF784259E}"/>
              </a:ext>
            </a:extLst>
          </p:cNvPr>
          <p:cNvSpPr/>
          <p:nvPr/>
        </p:nvSpPr>
        <p:spPr>
          <a:xfrm>
            <a:off x="2214143" y="2395460"/>
            <a:ext cx="936717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b="1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Vozes que influenciaram o autor - escola de pensamento. 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b="1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Vozes de outros textos – interdiscursividade. 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b="1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Vozes de outros textos – intertextualidade. </a:t>
            </a:r>
          </a:p>
        </p:txBody>
      </p:sp>
    </p:spTree>
    <p:extLst>
      <p:ext uri="{BB962C8B-B14F-4D97-AF65-F5344CB8AC3E}">
        <p14:creationId xmlns:p14="http://schemas.microsoft.com/office/powerpoint/2010/main" val="3367368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IV – Importância do autor para a boa leitura. 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84050390-1473-4B43-BA2F-9076EFFAA2E4}"/>
              </a:ext>
            </a:extLst>
          </p:cNvPr>
          <p:cNvSpPr/>
          <p:nvPr/>
        </p:nvSpPr>
        <p:spPr>
          <a:xfrm>
            <a:off x="590549" y="1275410"/>
            <a:ext cx="1084897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 – </a:t>
            </a:r>
            <a:r>
              <a:rPr lang="pt-BR" sz="3500" b="1" dirty="0">
                <a:solidFill>
                  <a:schemeClr val="accent6">
                    <a:lumMod val="75000"/>
                  </a:schemeClr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Ouça</a:t>
            </a:r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as vozes que ao autor faz ecoar. 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5D0960BA-A974-4407-967D-0807B849911E}"/>
              </a:ext>
            </a:extLst>
          </p:cNvPr>
          <p:cNvSpPr/>
          <p:nvPr/>
        </p:nvSpPr>
        <p:spPr>
          <a:xfrm>
            <a:off x="1141416" y="2737089"/>
            <a:ext cx="10462062" cy="34794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sz="3500" dirty="0">
              <a:latin typeface="+mj-lt"/>
            </a:endParaRPr>
          </a:p>
          <a:p>
            <a:pPr algn="ctr"/>
            <a:endParaRPr lang="pt-BR" dirty="0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A906610A-7165-4A3D-82AE-2CDA3966F158}"/>
              </a:ext>
            </a:extLst>
          </p:cNvPr>
          <p:cNvSpPr/>
          <p:nvPr/>
        </p:nvSpPr>
        <p:spPr>
          <a:xfrm>
            <a:off x="1327724" y="2854047"/>
            <a:ext cx="11125202" cy="32162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500" dirty="0">
                <a:solidFill>
                  <a:prstClr val="white"/>
                </a:solidFill>
                <a:latin typeface="Calibri Light" panose="020F0302020204030204"/>
              </a:rPr>
              <a:t>Exemplo:</a:t>
            </a:r>
          </a:p>
          <a:p>
            <a:pPr lvl="0"/>
            <a:endParaRPr lang="pt-BR" sz="3500" dirty="0">
              <a:solidFill>
                <a:prstClr val="white"/>
              </a:solidFill>
              <a:latin typeface="Calibri Light" panose="020F0302020204030204"/>
            </a:endParaRP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pt-BR" sz="3500" dirty="0">
                <a:solidFill>
                  <a:prstClr val="white"/>
                </a:solidFill>
                <a:latin typeface="Calibri Light" panose="020F0302020204030204"/>
              </a:rPr>
              <a:t>Influência autoral: “Amor” em 1Co 13; 1Jo 4.18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pt-BR" sz="3500" dirty="0">
                <a:solidFill>
                  <a:prstClr val="white"/>
                </a:solidFill>
                <a:latin typeface="Calibri Light" panose="020F0302020204030204"/>
              </a:rPr>
              <a:t>Interdiscurso: 1Pe 3.14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pt-BR" sz="3500" dirty="0">
                <a:solidFill>
                  <a:prstClr val="white"/>
                </a:solidFill>
                <a:latin typeface="Calibri Light" panose="020F0302020204030204"/>
              </a:rPr>
              <a:t>Intertexto: 2Co 8.15</a:t>
            </a:r>
          </a:p>
          <a:p>
            <a:pPr lvl="2"/>
            <a:endParaRPr lang="pt-BR" sz="28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5538185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IV – Importância do autor para a boa leitura. 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84050390-1473-4B43-BA2F-9076EFFAA2E4}"/>
              </a:ext>
            </a:extLst>
          </p:cNvPr>
          <p:cNvSpPr/>
          <p:nvPr/>
        </p:nvSpPr>
        <p:spPr>
          <a:xfrm>
            <a:off x="590549" y="1275410"/>
            <a:ext cx="1084897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 – </a:t>
            </a:r>
            <a:r>
              <a:rPr lang="pt-BR" sz="3500" b="1" dirty="0">
                <a:solidFill>
                  <a:schemeClr val="accent6">
                    <a:lumMod val="75000"/>
                  </a:schemeClr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Ouça</a:t>
            </a:r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as vozes que ao autor faz ecoar. </a:t>
            </a:r>
          </a:p>
          <a:p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 – </a:t>
            </a:r>
            <a:r>
              <a:rPr lang="pt-BR" sz="3500" b="1" dirty="0">
                <a:solidFill>
                  <a:schemeClr val="accent6">
                    <a:lumMod val="75000"/>
                  </a:schemeClr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Passe</a:t>
            </a:r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pela barreira da língua.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73B80649-C8DB-4DA7-8C59-35C213CB0FB6}"/>
              </a:ext>
            </a:extLst>
          </p:cNvPr>
          <p:cNvSpPr/>
          <p:nvPr/>
        </p:nvSpPr>
        <p:spPr>
          <a:xfrm>
            <a:off x="2214143" y="2831397"/>
            <a:ext cx="936717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b="1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Tirar duvidas do entendimento do tradutor.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b="1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Ter uma leitura mais pura da intenção autoral. </a:t>
            </a:r>
          </a:p>
        </p:txBody>
      </p:sp>
    </p:spTree>
    <p:extLst>
      <p:ext uri="{BB962C8B-B14F-4D97-AF65-F5344CB8AC3E}">
        <p14:creationId xmlns:p14="http://schemas.microsoft.com/office/powerpoint/2010/main" val="1778385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IV – Importância do autor para a boa leitura. 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84050390-1473-4B43-BA2F-9076EFFAA2E4}"/>
              </a:ext>
            </a:extLst>
          </p:cNvPr>
          <p:cNvSpPr/>
          <p:nvPr/>
        </p:nvSpPr>
        <p:spPr>
          <a:xfrm>
            <a:off x="590549" y="1275410"/>
            <a:ext cx="1084897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 – </a:t>
            </a:r>
            <a:r>
              <a:rPr lang="pt-BR" sz="3500" b="1" dirty="0">
                <a:solidFill>
                  <a:schemeClr val="accent6">
                    <a:lumMod val="75000"/>
                  </a:schemeClr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Ouça</a:t>
            </a:r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as vozes que ao autor faz ecoar. </a:t>
            </a:r>
          </a:p>
          <a:p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 – </a:t>
            </a:r>
            <a:r>
              <a:rPr lang="pt-BR" sz="3500" b="1" dirty="0">
                <a:solidFill>
                  <a:schemeClr val="accent6">
                    <a:lumMod val="75000"/>
                  </a:schemeClr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Passe</a:t>
            </a:r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pela barreira da língua.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1BD8A5FF-0C3D-4747-8D81-AD1BBDD4A0DE}"/>
              </a:ext>
            </a:extLst>
          </p:cNvPr>
          <p:cNvSpPr/>
          <p:nvPr/>
        </p:nvSpPr>
        <p:spPr>
          <a:xfrm>
            <a:off x="342900" y="3056578"/>
            <a:ext cx="11734800" cy="34794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sz="3500" dirty="0">
              <a:latin typeface="+mj-lt"/>
            </a:endParaRPr>
          </a:p>
          <a:p>
            <a:pPr algn="ctr"/>
            <a:endParaRPr lang="pt-BR" dirty="0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6B01B990-E7A7-4AD6-9525-6A327F1A9805}"/>
              </a:ext>
            </a:extLst>
          </p:cNvPr>
          <p:cNvSpPr/>
          <p:nvPr/>
        </p:nvSpPr>
        <p:spPr>
          <a:xfrm>
            <a:off x="526475" y="3056578"/>
            <a:ext cx="1112520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500" dirty="0">
                <a:solidFill>
                  <a:prstClr val="white"/>
                </a:solidFill>
                <a:latin typeface="Calibri Light" panose="020F0302020204030204"/>
              </a:rPr>
              <a:t>Exemplo de “tira duvidas da leitura”: </a:t>
            </a:r>
            <a:r>
              <a:rPr lang="pt-BR" sz="3500" dirty="0" err="1">
                <a:solidFill>
                  <a:prstClr val="white"/>
                </a:solidFill>
                <a:latin typeface="Calibri Light" panose="020F0302020204030204"/>
              </a:rPr>
              <a:t>Sl</a:t>
            </a:r>
            <a:r>
              <a:rPr lang="pt-BR" sz="3500" dirty="0">
                <a:solidFill>
                  <a:prstClr val="white"/>
                </a:solidFill>
                <a:latin typeface="Calibri Light" panose="020F0302020204030204"/>
              </a:rPr>
              <a:t> 116.15</a:t>
            </a:r>
          </a:p>
          <a:p>
            <a:pPr lvl="0"/>
            <a:endParaRPr lang="pt-BR" sz="3500" dirty="0">
              <a:solidFill>
                <a:prstClr val="white"/>
              </a:solidFill>
              <a:latin typeface="Calibri Light" panose="020F0302020204030204"/>
            </a:endParaRPr>
          </a:p>
          <a:p>
            <a:pPr lvl="0"/>
            <a:r>
              <a:rPr lang="pt-BR" sz="3500" dirty="0">
                <a:solidFill>
                  <a:prstClr val="white"/>
                </a:solidFill>
                <a:latin typeface="Calibri Light" panose="020F0302020204030204"/>
              </a:rPr>
              <a:t>      (ara) </a:t>
            </a:r>
            <a:r>
              <a:rPr lang="pt-BR" sz="2900" dirty="0">
                <a:solidFill>
                  <a:prstClr val="white"/>
                </a:solidFill>
                <a:latin typeface="Calibri Light" panose="020F0302020204030204"/>
              </a:rPr>
              <a:t>Preciosa é aos olhos do SENHOR a morte dos seus santos</a:t>
            </a:r>
          </a:p>
          <a:p>
            <a:pPr lvl="0"/>
            <a:r>
              <a:rPr lang="pt-BR" sz="2900" dirty="0">
                <a:solidFill>
                  <a:prstClr val="white"/>
                </a:solidFill>
                <a:latin typeface="Calibri Light" panose="020F0302020204030204"/>
              </a:rPr>
              <a:t>       (ACR) Preciosa é à vista do Senhor a morte dos seus santos</a:t>
            </a:r>
          </a:p>
          <a:p>
            <a:pPr lvl="0"/>
            <a:r>
              <a:rPr lang="pt-BR" sz="2900" dirty="0">
                <a:solidFill>
                  <a:prstClr val="white"/>
                </a:solidFill>
                <a:latin typeface="Calibri Light" panose="020F0302020204030204"/>
              </a:rPr>
              <a:t>       (NVI) O SENHOR vê com pesar a morte de seus fiéis</a:t>
            </a:r>
          </a:p>
          <a:p>
            <a:pPr lvl="0"/>
            <a:r>
              <a:rPr lang="pt-BR" sz="2900" dirty="0">
                <a:solidFill>
                  <a:prstClr val="white"/>
                </a:solidFill>
                <a:latin typeface="Calibri Light" panose="020F0302020204030204"/>
              </a:rPr>
              <a:t>       (NVT) O Senhor se importa profundamente com a morte de seus fiéis.</a:t>
            </a:r>
          </a:p>
        </p:txBody>
      </p:sp>
    </p:spTree>
    <p:extLst>
      <p:ext uri="{BB962C8B-B14F-4D97-AF65-F5344CB8AC3E}">
        <p14:creationId xmlns:p14="http://schemas.microsoft.com/office/powerpoint/2010/main" val="254581135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IV – Importância do autor para a boa leitura. 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84050390-1473-4B43-BA2F-9076EFFAA2E4}"/>
              </a:ext>
            </a:extLst>
          </p:cNvPr>
          <p:cNvSpPr/>
          <p:nvPr/>
        </p:nvSpPr>
        <p:spPr>
          <a:xfrm>
            <a:off x="590549" y="1275410"/>
            <a:ext cx="1084897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 – </a:t>
            </a:r>
            <a:r>
              <a:rPr lang="pt-BR" sz="3500" b="1" dirty="0">
                <a:solidFill>
                  <a:schemeClr val="accent6">
                    <a:lumMod val="75000"/>
                  </a:schemeClr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Ouça</a:t>
            </a:r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as vozes que ao autor faz ecoar. </a:t>
            </a:r>
          </a:p>
          <a:p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 – </a:t>
            </a:r>
            <a:r>
              <a:rPr lang="pt-BR" sz="3500" b="1" dirty="0">
                <a:solidFill>
                  <a:schemeClr val="accent6">
                    <a:lumMod val="75000"/>
                  </a:schemeClr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Passe</a:t>
            </a:r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pela barreira da língua.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1BD8A5FF-0C3D-4747-8D81-AD1BBDD4A0DE}"/>
              </a:ext>
            </a:extLst>
          </p:cNvPr>
          <p:cNvSpPr/>
          <p:nvPr/>
        </p:nvSpPr>
        <p:spPr>
          <a:xfrm>
            <a:off x="342900" y="3056578"/>
            <a:ext cx="11734800" cy="34794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sz="3500" dirty="0">
              <a:latin typeface="+mj-lt"/>
            </a:endParaRPr>
          </a:p>
          <a:p>
            <a:pPr algn="ctr"/>
            <a:endParaRPr lang="pt-BR" dirty="0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6B01B990-E7A7-4AD6-9525-6A327F1A9805}"/>
              </a:ext>
            </a:extLst>
          </p:cNvPr>
          <p:cNvSpPr/>
          <p:nvPr/>
        </p:nvSpPr>
        <p:spPr>
          <a:xfrm>
            <a:off x="526475" y="3056578"/>
            <a:ext cx="11125202" cy="1184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500" dirty="0">
                <a:solidFill>
                  <a:prstClr val="white"/>
                </a:solidFill>
                <a:latin typeface="Calibri Light" panose="020F0302020204030204"/>
              </a:rPr>
              <a:t>Exemplo de “tira duvidas da leitura”: </a:t>
            </a:r>
            <a:r>
              <a:rPr lang="pt-BR" sz="3500" dirty="0" err="1">
                <a:solidFill>
                  <a:prstClr val="white"/>
                </a:solidFill>
                <a:latin typeface="Calibri Light" panose="020F0302020204030204"/>
              </a:rPr>
              <a:t>Sl</a:t>
            </a:r>
            <a:r>
              <a:rPr lang="pt-BR" sz="3500" dirty="0">
                <a:solidFill>
                  <a:prstClr val="white"/>
                </a:solidFill>
                <a:latin typeface="Calibri Light" panose="020F0302020204030204"/>
              </a:rPr>
              <a:t> 116.15</a:t>
            </a:r>
          </a:p>
          <a:p>
            <a:pPr lvl="0"/>
            <a:r>
              <a:rPr lang="he-IL" sz="3600" dirty="0"/>
              <a:t>יָ֭קָר</a:t>
            </a:r>
            <a:endParaRPr lang="pt-BR" sz="3500" dirty="0">
              <a:solidFill>
                <a:schemeClr val="bg1"/>
              </a:solidFill>
              <a:latin typeface="Calibri Light" panose="020F0302020204030204"/>
            </a:endParaRP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FC501E99-2B6C-4E64-88B2-408203DB7711}"/>
              </a:ext>
            </a:extLst>
          </p:cNvPr>
          <p:cNvSpPr/>
          <p:nvPr/>
        </p:nvSpPr>
        <p:spPr>
          <a:xfrm>
            <a:off x="710050" y="3971678"/>
            <a:ext cx="111252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500" dirty="0" err="1">
                <a:solidFill>
                  <a:schemeClr val="bg1"/>
                </a:solidFill>
                <a:latin typeface="Hebrew" panose="04020500000000000000" pitchFamily="82" charset="0"/>
              </a:rPr>
              <a:t>vydycxl</a:t>
            </a:r>
            <a:r>
              <a:rPr lang="pt-BR" sz="3500" dirty="0">
                <a:solidFill>
                  <a:schemeClr val="bg1"/>
                </a:solidFill>
                <a:latin typeface="Hebrew" panose="04020500000000000000" pitchFamily="82" charset="0"/>
              </a:rPr>
              <a:t>    </a:t>
            </a:r>
            <a:r>
              <a:rPr lang="pt-BR" sz="3500" dirty="0" err="1">
                <a:solidFill>
                  <a:schemeClr val="bg1"/>
                </a:solidFill>
                <a:latin typeface="Hebrew" panose="04020500000000000000" pitchFamily="82" charset="0"/>
              </a:rPr>
              <a:t>htvmh</a:t>
            </a:r>
            <a:r>
              <a:rPr lang="pt-BR" sz="3500" dirty="0">
                <a:solidFill>
                  <a:schemeClr val="bg1"/>
                </a:solidFill>
                <a:latin typeface="Hebrew" panose="04020500000000000000" pitchFamily="82" charset="0"/>
              </a:rPr>
              <a:t>     </a:t>
            </a:r>
            <a:r>
              <a:rPr lang="pt-BR" sz="3500" dirty="0" err="1">
                <a:solidFill>
                  <a:schemeClr val="bg1"/>
                </a:solidFill>
                <a:latin typeface="Hebrew" panose="04020500000000000000" pitchFamily="82" charset="0"/>
              </a:rPr>
              <a:t>hvhy</a:t>
            </a:r>
            <a:r>
              <a:rPr lang="pt-BR" sz="3500" dirty="0">
                <a:solidFill>
                  <a:schemeClr val="bg1"/>
                </a:solidFill>
                <a:latin typeface="Hebrew" panose="04020500000000000000" pitchFamily="82" charset="0"/>
              </a:rPr>
              <a:t>      </a:t>
            </a:r>
            <a:r>
              <a:rPr lang="pt-BR" sz="3500" dirty="0" err="1">
                <a:solidFill>
                  <a:schemeClr val="bg1"/>
                </a:solidFill>
                <a:latin typeface="Hebrew" panose="04020500000000000000" pitchFamily="82" charset="0"/>
              </a:rPr>
              <a:t>ynyib</a:t>
            </a:r>
            <a:r>
              <a:rPr lang="pt-BR" sz="3500" dirty="0">
                <a:solidFill>
                  <a:schemeClr val="bg1"/>
                </a:solidFill>
                <a:latin typeface="Hebrew" panose="04020500000000000000" pitchFamily="82" charset="0"/>
              </a:rPr>
              <a:t>    </a:t>
            </a:r>
            <a:r>
              <a:rPr lang="pt-BR" sz="3500" dirty="0" err="1">
                <a:solidFill>
                  <a:schemeClr val="bg1"/>
                </a:solidFill>
                <a:latin typeface="Hebrew" panose="04020500000000000000" pitchFamily="82" charset="0"/>
              </a:rPr>
              <a:t>rqy</a:t>
            </a:r>
            <a:endParaRPr lang="pt-BR" sz="3500" dirty="0">
              <a:solidFill>
                <a:schemeClr val="bg1"/>
              </a:solidFill>
              <a:latin typeface="Hebrew" panose="04020500000000000000" pitchFamily="82" charset="0"/>
            </a:endParaRP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A4F3FBAE-A26B-430D-9A3D-F82E4F8060D9}"/>
              </a:ext>
            </a:extLst>
          </p:cNvPr>
          <p:cNvSpPr/>
          <p:nvPr/>
        </p:nvSpPr>
        <p:spPr>
          <a:xfrm>
            <a:off x="10173420" y="4786204"/>
            <a:ext cx="196070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500" dirty="0">
                <a:solidFill>
                  <a:srgbClr val="FFC000"/>
                </a:solidFill>
                <a:latin typeface="Calibri Light" panose="020F0302020204030204"/>
              </a:rPr>
              <a:t>Preciosa</a:t>
            </a:r>
          </a:p>
          <a:p>
            <a:pPr lvl="0"/>
            <a:r>
              <a:rPr lang="pt-BR" sz="2500" dirty="0">
                <a:solidFill>
                  <a:srgbClr val="FFC000"/>
                </a:solidFill>
                <a:latin typeface="Calibri Light" panose="020F0302020204030204"/>
              </a:rPr>
              <a:t>Custa caro</a:t>
            </a:r>
          </a:p>
          <a:p>
            <a:pPr lvl="0"/>
            <a:r>
              <a:rPr lang="pt-BR" sz="2500" dirty="0">
                <a:solidFill>
                  <a:srgbClr val="FFC000"/>
                </a:solidFill>
                <a:latin typeface="Calibri Light" panose="020F0302020204030204"/>
              </a:rPr>
              <a:t>Alto preço</a:t>
            </a:r>
          </a:p>
          <a:p>
            <a:pPr lvl="0"/>
            <a:r>
              <a:rPr lang="pt-BR" sz="2500" dirty="0">
                <a:solidFill>
                  <a:srgbClr val="FFC000"/>
                </a:solidFill>
                <a:latin typeface="Calibri Light" panose="020F0302020204030204"/>
              </a:rPr>
              <a:t>Custo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5BBFE8A9-D3FC-44F5-B9E8-575879761359}"/>
              </a:ext>
            </a:extLst>
          </p:cNvPr>
          <p:cNvSpPr/>
          <p:nvPr/>
        </p:nvSpPr>
        <p:spPr>
          <a:xfrm>
            <a:off x="8022045" y="4708249"/>
            <a:ext cx="2037075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500" dirty="0">
                <a:solidFill>
                  <a:srgbClr val="FFC000"/>
                </a:solidFill>
                <a:latin typeface="Calibri Light" panose="020F0302020204030204"/>
              </a:rPr>
              <a:t>À vista</a:t>
            </a:r>
          </a:p>
          <a:p>
            <a:pPr lvl="0"/>
            <a:r>
              <a:rPr lang="pt-BR" sz="2500" dirty="0">
                <a:solidFill>
                  <a:srgbClr val="FFC000"/>
                </a:solidFill>
                <a:latin typeface="Calibri Light" panose="020F0302020204030204"/>
              </a:rPr>
              <a:t>Aos olhos</a:t>
            </a:r>
          </a:p>
          <a:p>
            <a:pPr lvl="0"/>
            <a:r>
              <a:rPr lang="pt-BR" sz="2500" dirty="0">
                <a:solidFill>
                  <a:srgbClr val="FFC000"/>
                </a:solidFill>
                <a:latin typeface="Calibri Light" panose="020F0302020204030204"/>
              </a:rPr>
              <a:t>Ponto de vista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ADD49AB2-4AFB-4CF2-AB3A-8A638D56290F}"/>
              </a:ext>
            </a:extLst>
          </p:cNvPr>
          <p:cNvSpPr/>
          <p:nvPr/>
        </p:nvSpPr>
        <p:spPr>
          <a:xfrm>
            <a:off x="5486400" y="4694092"/>
            <a:ext cx="2421345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500" dirty="0">
                <a:solidFill>
                  <a:srgbClr val="FFC000"/>
                </a:solidFill>
                <a:latin typeface="Calibri Light" panose="020F0302020204030204"/>
              </a:rPr>
              <a:t>Senhor</a:t>
            </a:r>
          </a:p>
          <a:p>
            <a:pPr lvl="0"/>
            <a:r>
              <a:rPr lang="pt-BR" sz="2500" dirty="0">
                <a:solidFill>
                  <a:srgbClr val="FFC000"/>
                </a:solidFill>
                <a:latin typeface="Calibri Light" panose="020F0302020204030204"/>
              </a:rPr>
              <a:t>Nome do Senhor</a:t>
            </a:r>
          </a:p>
          <a:p>
            <a:pPr lvl="0"/>
            <a:r>
              <a:rPr lang="pt-BR" sz="2500" dirty="0">
                <a:solidFill>
                  <a:srgbClr val="FFC000"/>
                </a:solidFill>
                <a:latin typeface="Calibri Light" panose="020F0302020204030204"/>
              </a:rPr>
              <a:t>Deus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4A9B1EC4-9C96-445C-9C5E-C730A6B22BA5}"/>
              </a:ext>
            </a:extLst>
          </p:cNvPr>
          <p:cNvSpPr/>
          <p:nvPr/>
        </p:nvSpPr>
        <p:spPr>
          <a:xfrm>
            <a:off x="3337512" y="4708249"/>
            <a:ext cx="2421345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500" dirty="0">
                <a:solidFill>
                  <a:srgbClr val="FFC000"/>
                </a:solidFill>
                <a:latin typeface="Calibri Light" panose="020F0302020204030204"/>
              </a:rPr>
              <a:t>Morte</a:t>
            </a:r>
          </a:p>
          <a:p>
            <a:pPr lvl="0"/>
            <a:r>
              <a:rPr lang="pt-BR" sz="2500" dirty="0">
                <a:solidFill>
                  <a:srgbClr val="FFC000"/>
                </a:solidFill>
                <a:latin typeface="Calibri Light" panose="020F0302020204030204"/>
              </a:rPr>
              <a:t>A morte</a:t>
            </a: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C67D077A-8A2F-40FE-B14E-E420B980BD3E}"/>
              </a:ext>
            </a:extLst>
          </p:cNvPr>
          <p:cNvSpPr/>
          <p:nvPr/>
        </p:nvSpPr>
        <p:spPr>
          <a:xfrm>
            <a:off x="914117" y="4598465"/>
            <a:ext cx="2421345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500" dirty="0">
                <a:solidFill>
                  <a:srgbClr val="FFC000"/>
                </a:solidFill>
                <a:latin typeface="Calibri Light" panose="020F0302020204030204"/>
              </a:rPr>
              <a:t>Dos santos</a:t>
            </a:r>
          </a:p>
          <a:p>
            <a:pPr lvl="0"/>
            <a:r>
              <a:rPr lang="pt-BR" sz="2500" dirty="0">
                <a:solidFill>
                  <a:srgbClr val="FFC000"/>
                </a:solidFill>
                <a:latin typeface="Calibri Light" panose="020F0302020204030204"/>
              </a:rPr>
              <a:t>Dos fieis</a:t>
            </a:r>
          </a:p>
          <a:p>
            <a:pPr lvl="0"/>
            <a:endParaRPr lang="pt-BR" sz="2500" dirty="0">
              <a:solidFill>
                <a:srgbClr val="FFC000"/>
              </a:solidFill>
              <a:latin typeface="Calibri Light" panose="020F03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592784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IV – Importância do autor para a boa leitura. 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84050390-1473-4B43-BA2F-9076EFFAA2E4}"/>
              </a:ext>
            </a:extLst>
          </p:cNvPr>
          <p:cNvSpPr/>
          <p:nvPr/>
        </p:nvSpPr>
        <p:spPr>
          <a:xfrm>
            <a:off x="590549" y="1275410"/>
            <a:ext cx="1084897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 – </a:t>
            </a:r>
            <a:r>
              <a:rPr lang="pt-BR" sz="3500" b="1" dirty="0">
                <a:solidFill>
                  <a:schemeClr val="accent6">
                    <a:lumMod val="75000"/>
                  </a:schemeClr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Ouça</a:t>
            </a:r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as vozes que ao autor faz ecoar. </a:t>
            </a:r>
          </a:p>
          <a:p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 – </a:t>
            </a:r>
            <a:r>
              <a:rPr lang="pt-BR" sz="3500" b="1" dirty="0">
                <a:solidFill>
                  <a:schemeClr val="accent6">
                    <a:lumMod val="75000"/>
                  </a:schemeClr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Passe</a:t>
            </a:r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pela barreira da língua.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1BD8A5FF-0C3D-4747-8D81-AD1BBDD4A0DE}"/>
              </a:ext>
            </a:extLst>
          </p:cNvPr>
          <p:cNvSpPr/>
          <p:nvPr/>
        </p:nvSpPr>
        <p:spPr>
          <a:xfrm>
            <a:off x="342900" y="3056578"/>
            <a:ext cx="11734800" cy="34794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sz="3500" dirty="0">
              <a:latin typeface="+mj-lt"/>
            </a:endParaRPr>
          </a:p>
          <a:p>
            <a:pPr algn="ctr"/>
            <a:endParaRPr lang="pt-BR" dirty="0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6B01B990-E7A7-4AD6-9525-6A327F1A9805}"/>
              </a:ext>
            </a:extLst>
          </p:cNvPr>
          <p:cNvSpPr/>
          <p:nvPr/>
        </p:nvSpPr>
        <p:spPr>
          <a:xfrm>
            <a:off x="526475" y="3056578"/>
            <a:ext cx="11125202" cy="1184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500" dirty="0">
                <a:solidFill>
                  <a:prstClr val="white"/>
                </a:solidFill>
                <a:latin typeface="Calibri Light" panose="020F0302020204030204"/>
              </a:rPr>
              <a:t>Exemplo de “tira duvidas da leitura”: </a:t>
            </a:r>
            <a:r>
              <a:rPr lang="pt-BR" sz="3500" dirty="0" err="1">
                <a:solidFill>
                  <a:prstClr val="white"/>
                </a:solidFill>
                <a:latin typeface="Calibri Light" panose="020F0302020204030204"/>
              </a:rPr>
              <a:t>Sl</a:t>
            </a:r>
            <a:r>
              <a:rPr lang="pt-BR" sz="3500" dirty="0">
                <a:solidFill>
                  <a:prstClr val="white"/>
                </a:solidFill>
                <a:latin typeface="Calibri Light" panose="020F0302020204030204"/>
              </a:rPr>
              <a:t> 116.15</a:t>
            </a:r>
          </a:p>
          <a:p>
            <a:pPr lvl="0"/>
            <a:r>
              <a:rPr lang="he-IL" sz="3600" dirty="0"/>
              <a:t>יָ֭קָר</a:t>
            </a:r>
            <a:endParaRPr lang="pt-BR" sz="3500" dirty="0">
              <a:solidFill>
                <a:schemeClr val="bg1"/>
              </a:solidFill>
              <a:latin typeface="Calibri Light" panose="020F0302020204030204"/>
            </a:endParaRP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FC501E99-2B6C-4E64-88B2-408203DB7711}"/>
              </a:ext>
            </a:extLst>
          </p:cNvPr>
          <p:cNvSpPr/>
          <p:nvPr/>
        </p:nvSpPr>
        <p:spPr>
          <a:xfrm>
            <a:off x="710050" y="3971678"/>
            <a:ext cx="111252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500" dirty="0" err="1">
                <a:solidFill>
                  <a:schemeClr val="bg1"/>
                </a:solidFill>
                <a:latin typeface="Hebrew" panose="04020500000000000000" pitchFamily="82" charset="0"/>
              </a:rPr>
              <a:t>vydycxl</a:t>
            </a:r>
            <a:r>
              <a:rPr lang="pt-BR" sz="3500" dirty="0">
                <a:solidFill>
                  <a:schemeClr val="bg1"/>
                </a:solidFill>
                <a:latin typeface="Hebrew" panose="04020500000000000000" pitchFamily="82" charset="0"/>
              </a:rPr>
              <a:t>    </a:t>
            </a:r>
            <a:r>
              <a:rPr lang="pt-BR" sz="3500" dirty="0" err="1">
                <a:solidFill>
                  <a:schemeClr val="bg1"/>
                </a:solidFill>
                <a:latin typeface="Hebrew" panose="04020500000000000000" pitchFamily="82" charset="0"/>
              </a:rPr>
              <a:t>htvmh</a:t>
            </a:r>
            <a:r>
              <a:rPr lang="pt-BR" sz="3500" dirty="0">
                <a:solidFill>
                  <a:schemeClr val="bg1"/>
                </a:solidFill>
                <a:latin typeface="Hebrew" panose="04020500000000000000" pitchFamily="82" charset="0"/>
              </a:rPr>
              <a:t>     </a:t>
            </a:r>
            <a:r>
              <a:rPr lang="pt-BR" sz="3500" dirty="0" err="1">
                <a:solidFill>
                  <a:schemeClr val="bg1"/>
                </a:solidFill>
                <a:latin typeface="Hebrew" panose="04020500000000000000" pitchFamily="82" charset="0"/>
              </a:rPr>
              <a:t>hvhy</a:t>
            </a:r>
            <a:r>
              <a:rPr lang="pt-BR" sz="3500" dirty="0">
                <a:solidFill>
                  <a:schemeClr val="bg1"/>
                </a:solidFill>
                <a:latin typeface="Hebrew" panose="04020500000000000000" pitchFamily="82" charset="0"/>
              </a:rPr>
              <a:t>      </a:t>
            </a:r>
            <a:r>
              <a:rPr lang="pt-BR" sz="3500" dirty="0" err="1">
                <a:solidFill>
                  <a:schemeClr val="bg1"/>
                </a:solidFill>
                <a:latin typeface="Hebrew" panose="04020500000000000000" pitchFamily="82" charset="0"/>
              </a:rPr>
              <a:t>ynyib</a:t>
            </a:r>
            <a:r>
              <a:rPr lang="pt-BR" sz="3500" dirty="0">
                <a:solidFill>
                  <a:schemeClr val="bg1"/>
                </a:solidFill>
                <a:latin typeface="Hebrew" panose="04020500000000000000" pitchFamily="82" charset="0"/>
              </a:rPr>
              <a:t>    </a:t>
            </a:r>
            <a:r>
              <a:rPr lang="pt-BR" sz="3500" dirty="0" err="1">
                <a:solidFill>
                  <a:schemeClr val="bg1"/>
                </a:solidFill>
                <a:latin typeface="Hebrew" panose="04020500000000000000" pitchFamily="82" charset="0"/>
              </a:rPr>
              <a:t>rqy</a:t>
            </a:r>
            <a:endParaRPr lang="pt-BR" sz="3500" dirty="0">
              <a:solidFill>
                <a:schemeClr val="bg1"/>
              </a:solidFill>
              <a:latin typeface="Hebrew" panose="04020500000000000000" pitchFamily="82" charset="0"/>
            </a:endParaRP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34786C6C-E6BC-4630-A35F-9CC3B651FBAC}"/>
              </a:ext>
            </a:extLst>
          </p:cNvPr>
          <p:cNvSpPr/>
          <p:nvPr/>
        </p:nvSpPr>
        <p:spPr>
          <a:xfrm>
            <a:off x="590549" y="5263804"/>
            <a:ext cx="11125202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900" dirty="0">
                <a:solidFill>
                  <a:prstClr val="white"/>
                </a:solidFill>
                <a:latin typeface="Calibri Light" panose="020F0302020204030204"/>
              </a:rPr>
              <a:t>Custa caro aos olhos do Senhor a morte de seus santos. </a:t>
            </a:r>
          </a:p>
        </p:txBody>
      </p:sp>
    </p:spTree>
    <p:extLst>
      <p:ext uri="{BB962C8B-B14F-4D97-AF65-F5344CB8AC3E}">
        <p14:creationId xmlns:p14="http://schemas.microsoft.com/office/powerpoint/2010/main" val="62646084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IV – Importância do autor para a boa leitura. 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84050390-1473-4B43-BA2F-9076EFFAA2E4}"/>
              </a:ext>
            </a:extLst>
          </p:cNvPr>
          <p:cNvSpPr/>
          <p:nvPr/>
        </p:nvSpPr>
        <p:spPr>
          <a:xfrm>
            <a:off x="590549" y="1275410"/>
            <a:ext cx="1084897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 – </a:t>
            </a:r>
            <a:r>
              <a:rPr lang="pt-BR" sz="3500" b="1" dirty="0">
                <a:solidFill>
                  <a:schemeClr val="accent6">
                    <a:lumMod val="75000"/>
                  </a:schemeClr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Ouça</a:t>
            </a:r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as vozes que ao autor faz ecoar. </a:t>
            </a:r>
          </a:p>
          <a:p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 – </a:t>
            </a:r>
            <a:r>
              <a:rPr lang="pt-BR" sz="3500" b="1" dirty="0">
                <a:solidFill>
                  <a:schemeClr val="accent6">
                    <a:lumMod val="75000"/>
                  </a:schemeClr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Passe</a:t>
            </a:r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pela barreira da língua.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1BD8A5FF-0C3D-4747-8D81-AD1BBDD4A0DE}"/>
              </a:ext>
            </a:extLst>
          </p:cNvPr>
          <p:cNvSpPr/>
          <p:nvPr/>
        </p:nvSpPr>
        <p:spPr>
          <a:xfrm>
            <a:off x="342900" y="1233488"/>
            <a:ext cx="11734800" cy="53025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sz="3500" dirty="0">
              <a:latin typeface="+mj-lt"/>
            </a:endParaRPr>
          </a:p>
          <a:p>
            <a:pPr algn="ctr"/>
            <a:endParaRPr lang="pt-BR" dirty="0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6B01B990-E7A7-4AD6-9525-6A327F1A9805}"/>
              </a:ext>
            </a:extLst>
          </p:cNvPr>
          <p:cNvSpPr/>
          <p:nvPr/>
        </p:nvSpPr>
        <p:spPr>
          <a:xfrm>
            <a:off x="540323" y="1373865"/>
            <a:ext cx="11125202" cy="1184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500" dirty="0">
                <a:solidFill>
                  <a:prstClr val="white"/>
                </a:solidFill>
                <a:latin typeface="Calibri Light" panose="020F0302020204030204"/>
              </a:rPr>
              <a:t>Exemplo de “leitura mais pura”: </a:t>
            </a:r>
            <a:r>
              <a:rPr lang="pt-BR" sz="3500" dirty="0" err="1">
                <a:solidFill>
                  <a:prstClr val="white"/>
                </a:solidFill>
                <a:latin typeface="Calibri Light" panose="020F0302020204030204"/>
              </a:rPr>
              <a:t>Sl</a:t>
            </a:r>
            <a:r>
              <a:rPr lang="pt-BR" sz="3500" dirty="0">
                <a:solidFill>
                  <a:prstClr val="white"/>
                </a:solidFill>
                <a:latin typeface="Calibri Light" panose="020F0302020204030204"/>
              </a:rPr>
              <a:t> 4.1</a:t>
            </a:r>
          </a:p>
          <a:p>
            <a:pPr lvl="0"/>
            <a:r>
              <a:rPr lang="he-IL" sz="3600" dirty="0"/>
              <a:t>יָ֭קָר</a:t>
            </a:r>
            <a:endParaRPr lang="pt-BR" sz="3500" dirty="0">
              <a:solidFill>
                <a:schemeClr val="bg1"/>
              </a:solidFill>
              <a:latin typeface="Calibri Light" panose="020F0302020204030204"/>
            </a:endParaRP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10C5FEC8-0C60-42D4-8FAF-2D1210DA9EF6}"/>
              </a:ext>
            </a:extLst>
          </p:cNvPr>
          <p:cNvSpPr/>
          <p:nvPr/>
        </p:nvSpPr>
        <p:spPr>
          <a:xfrm>
            <a:off x="526475" y="2220977"/>
            <a:ext cx="1112520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500" dirty="0">
                <a:solidFill>
                  <a:prstClr val="white"/>
                </a:solidFill>
                <a:latin typeface="Calibri Light" panose="020F0302020204030204"/>
              </a:rPr>
              <a:t>      (ARA) </a:t>
            </a:r>
            <a:r>
              <a:rPr lang="pt-BR" sz="2500" dirty="0">
                <a:solidFill>
                  <a:prstClr val="white"/>
                </a:solidFill>
                <a:latin typeface="Calibri Light" panose="020F0302020204030204"/>
              </a:rPr>
              <a:t>Responde-me quando clamo, ó Deus da minha justiça; na angústia, me tens aliviado; tem misericórdia de mim e ouve a minha oração.       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58A5F0CB-E677-4868-A68E-7D200A74267A}"/>
              </a:ext>
            </a:extLst>
          </p:cNvPr>
          <p:cNvSpPr/>
          <p:nvPr/>
        </p:nvSpPr>
        <p:spPr>
          <a:xfrm>
            <a:off x="533399" y="3463846"/>
            <a:ext cx="1112520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500" dirty="0">
                <a:solidFill>
                  <a:prstClr val="white"/>
                </a:solidFill>
                <a:latin typeface="Calibri Light" panose="020F0302020204030204"/>
              </a:rPr>
              <a:t>      (NVI) </a:t>
            </a:r>
            <a:r>
              <a:rPr lang="pt-BR" sz="2500" dirty="0">
                <a:solidFill>
                  <a:prstClr val="white"/>
                </a:solidFill>
                <a:latin typeface="Calibri Light" panose="020F0302020204030204"/>
              </a:rPr>
              <a:t>Responde-me quando clamo, ó Deus que me faz justiça! Dá-me alívio da minha angústia; Tem misericórdia de mim e ouve a minha oração.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59994F25-848B-4220-9ED5-EA4205F70F78}"/>
              </a:ext>
            </a:extLst>
          </p:cNvPr>
          <p:cNvSpPr/>
          <p:nvPr/>
        </p:nvSpPr>
        <p:spPr>
          <a:xfrm>
            <a:off x="590549" y="4876718"/>
            <a:ext cx="1112520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500" dirty="0">
                <a:solidFill>
                  <a:prstClr val="white"/>
                </a:solidFill>
                <a:latin typeface="Calibri Light" panose="020F0302020204030204"/>
              </a:rPr>
              <a:t>      (NAA) </a:t>
            </a:r>
            <a:r>
              <a:rPr lang="pt-BR" sz="2500" dirty="0">
                <a:solidFill>
                  <a:prstClr val="white"/>
                </a:solidFill>
                <a:latin typeface="Calibri Light" panose="020F0302020204030204"/>
              </a:rPr>
              <a:t>Responde-me quando clamo, ó Deus da minha justiça; na angústia, tu me deste alívio; tem misericórdia de mim e ouve a minha oração.</a:t>
            </a:r>
          </a:p>
        </p:txBody>
      </p:sp>
    </p:spTree>
    <p:extLst>
      <p:ext uri="{BB962C8B-B14F-4D97-AF65-F5344CB8AC3E}">
        <p14:creationId xmlns:p14="http://schemas.microsoft.com/office/powerpoint/2010/main" val="13684705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IV – Importância do autor para a boa leitura. 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84050390-1473-4B43-BA2F-9076EFFAA2E4}"/>
              </a:ext>
            </a:extLst>
          </p:cNvPr>
          <p:cNvSpPr/>
          <p:nvPr/>
        </p:nvSpPr>
        <p:spPr>
          <a:xfrm>
            <a:off x="590549" y="1275410"/>
            <a:ext cx="1084897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 – </a:t>
            </a:r>
            <a:r>
              <a:rPr lang="pt-BR" sz="3500" b="1" dirty="0">
                <a:solidFill>
                  <a:schemeClr val="accent6">
                    <a:lumMod val="75000"/>
                  </a:schemeClr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Ouça</a:t>
            </a:r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as vozes que ao autor faz ecoar. </a:t>
            </a:r>
          </a:p>
          <a:p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 – </a:t>
            </a:r>
            <a:r>
              <a:rPr lang="pt-BR" sz="3500" b="1" dirty="0">
                <a:solidFill>
                  <a:schemeClr val="accent6">
                    <a:lumMod val="75000"/>
                  </a:schemeClr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Passe</a:t>
            </a:r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pela barreira da língua.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1BD8A5FF-0C3D-4747-8D81-AD1BBDD4A0DE}"/>
              </a:ext>
            </a:extLst>
          </p:cNvPr>
          <p:cNvSpPr/>
          <p:nvPr/>
        </p:nvSpPr>
        <p:spPr>
          <a:xfrm>
            <a:off x="342900" y="1233488"/>
            <a:ext cx="11734800" cy="53025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sz="3500" dirty="0">
              <a:latin typeface="+mj-lt"/>
            </a:endParaRPr>
          </a:p>
          <a:p>
            <a:pPr algn="ctr"/>
            <a:endParaRPr lang="pt-BR" dirty="0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6B01B990-E7A7-4AD6-9525-6A327F1A9805}"/>
              </a:ext>
            </a:extLst>
          </p:cNvPr>
          <p:cNvSpPr/>
          <p:nvPr/>
        </p:nvSpPr>
        <p:spPr>
          <a:xfrm>
            <a:off x="540323" y="1373865"/>
            <a:ext cx="11125202" cy="1184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500" dirty="0">
                <a:solidFill>
                  <a:prstClr val="white"/>
                </a:solidFill>
                <a:latin typeface="Calibri Light" panose="020F0302020204030204"/>
              </a:rPr>
              <a:t>Exemplo de “leitura mais pura”: </a:t>
            </a:r>
            <a:r>
              <a:rPr lang="pt-BR" sz="3500" dirty="0" err="1">
                <a:solidFill>
                  <a:prstClr val="white"/>
                </a:solidFill>
                <a:latin typeface="Calibri Light" panose="020F0302020204030204"/>
              </a:rPr>
              <a:t>Sl</a:t>
            </a:r>
            <a:r>
              <a:rPr lang="pt-BR" sz="3500" dirty="0">
                <a:solidFill>
                  <a:prstClr val="white"/>
                </a:solidFill>
                <a:latin typeface="Calibri Light" panose="020F0302020204030204"/>
              </a:rPr>
              <a:t> 4.1</a:t>
            </a:r>
          </a:p>
          <a:p>
            <a:pPr lvl="0"/>
            <a:r>
              <a:rPr lang="he-IL" sz="3600" dirty="0"/>
              <a:t>יָ֭קָר</a:t>
            </a:r>
            <a:endParaRPr lang="pt-BR" sz="3500" dirty="0">
              <a:solidFill>
                <a:schemeClr val="bg1"/>
              </a:solidFill>
              <a:latin typeface="Calibri Light" panose="020F0302020204030204"/>
            </a:endParaRP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10C5FEC8-0C60-42D4-8FAF-2D1210DA9EF6}"/>
              </a:ext>
            </a:extLst>
          </p:cNvPr>
          <p:cNvSpPr/>
          <p:nvPr/>
        </p:nvSpPr>
        <p:spPr>
          <a:xfrm>
            <a:off x="952498" y="2649045"/>
            <a:ext cx="11125202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500" dirty="0">
                <a:solidFill>
                  <a:srgbClr val="FFC000"/>
                </a:solidFill>
                <a:latin typeface="Calibri Light" panose="020F0302020204030204"/>
              </a:rPr>
              <a:t>Ouço sua resposta sempre que clamo/ O senhor responde a mim sempre...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BABB9A7B-CEE9-4CBD-B5EA-569294D4818A}"/>
              </a:ext>
            </a:extLst>
          </p:cNvPr>
          <p:cNvSpPr/>
          <p:nvPr/>
        </p:nvSpPr>
        <p:spPr>
          <a:xfrm>
            <a:off x="723898" y="5269842"/>
            <a:ext cx="1112520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500" dirty="0">
                <a:solidFill>
                  <a:prstClr val="white"/>
                </a:solidFill>
                <a:latin typeface="Calibri Light" panose="020F0302020204030204"/>
              </a:rPr>
              <a:t>      (ARA) </a:t>
            </a:r>
            <a:r>
              <a:rPr lang="pt-BR" sz="2500" u="sng" dirty="0">
                <a:solidFill>
                  <a:srgbClr val="FFC000"/>
                </a:solidFill>
                <a:latin typeface="Calibri Light" panose="020F0302020204030204"/>
              </a:rPr>
              <a:t>Responde-me quando clamo</a:t>
            </a:r>
            <a:r>
              <a:rPr lang="pt-BR" sz="2500" dirty="0">
                <a:solidFill>
                  <a:prstClr val="white"/>
                </a:solidFill>
                <a:latin typeface="Calibri Light" panose="020F0302020204030204"/>
              </a:rPr>
              <a:t>, ó Deus da minha justiça; na angústia, me tens aliviado; tem misericórdia de mim e ouve a minha oração.       </a:t>
            </a:r>
          </a:p>
        </p:txBody>
      </p:sp>
    </p:spTree>
    <p:extLst>
      <p:ext uri="{BB962C8B-B14F-4D97-AF65-F5344CB8AC3E}">
        <p14:creationId xmlns:p14="http://schemas.microsoft.com/office/powerpoint/2010/main" val="427497500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IV – Importância do autor para a boa leitura. 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84050390-1473-4B43-BA2F-9076EFFAA2E4}"/>
              </a:ext>
            </a:extLst>
          </p:cNvPr>
          <p:cNvSpPr/>
          <p:nvPr/>
        </p:nvSpPr>
        <p:spPr>
          <a:xfrm>
            <a:off x="590549" y="1275410"/>
            <a:ext cx="1084897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 – </a:t>
            </a:r>
            <a:r>
              <a:rPr lang="pt-BR" sz="3500" b="1" dirty="0">
                <a:solidFill>
                  <a:schemeClr val="accent6">
                    <a:lumMod val="75000"/>
                  </a:schemeClr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Ouça</a:t>
            </a:r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as vozes que ao autor faz ecoar. </a:t>
            </a:r>
          </a:p>
          <a:p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 – </a:t>
            </a:r>
            <a:r>
              <a:rPr lang="pt-BR" sz="3500" b="1" dirty="0">
                <a:solidFill>
                  <a:schemeClr val="accent6">
                    <a:lumMod val="75000"/>
                  </a:schemeClr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Passe</a:t>
            </a:r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pela barreira da língua.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1BD8A5FF-0C3D-4747-8D81-AD1BBDD4A0DE}"/>
              </a:ext>
            </a:extLst>
          </p:cNvPr>
          <p:cNvSpPr/>
          <p:nvPr/>
        </p:nvSpPr>
        <p:spPr>
          <a:xfrm>
            <a:off x="342900" y="1233488"/>
            <a:ext cx="11734800" cy="53025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sz="3500" dirty="0">
              <a:latin typeface="+mj-lt"/>
            </a:endParaRPr>
          </a:p>
          <a:p>
            <a:pPr algn="ctr"/>
            <a:endParaRPr lang="pt-BR" dirty="0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6B01B990-E7A7-4AD6-9525-6A327F1A9805}"/>
              </a:ext>
            </a:extLst>
          </p:cNvPr>
          <p:cNvSpPr/>
          <p:nvPr/>
        </p:nvSpPr>
        <p:spPr>
          <a:xfrm>
            <a:off x="540323" y="1373865"/>
            <a:ext cx="11125202" cy="1184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500" dirty="0">
                <a:solidFill>
                  <a:prstClr val="white"/>
                </a:solidFill>
                <a:latin typeface="Calibri Light" panose="020F0302020204030204"/>
              </a:rPr>
              <a:t>Exemplo de “leitura mais pura”: </a:t>
            </a:r>
            <a:r>
              <a:rPr lang="pt-BR" sz="3500" dirty="0" err="1">
                <a:solidFill>
                  <a:prstClr val="white"/>
                </a:solidFill>
                <a:latin typeface="Calibri Light" panose="020F0302020204030204"/>
              </a:rPr>
              <a:t>Sl</a:t>
            </a:r>
            <a:r>
              <a:rPr lang="pt-BR" sz="3500" dirty="0">
                <a:solidFill>
                  <a:prstClr val="white"/>
                </a:solidFill>
                <a:latin typeface="Calibri Light" panose="020F0302020204030204"/>
              </a:rPr>
              <a:t> 4.1</a:t>
            </a:r>
          </a:p>
          <a:p>
            <a:pPr lvl="0"/>
            <a:r>
              <a:rPr lang="he-IL" sz="3600" dirty="0"/>
              <a:t>יָ֭קָר</a:t>
            </a:r>
            <a:endParaRPr lang="pt-BR" sz="3500" dirty="0">
              <a:solidFill>
                <a:schemeClr val="bg1"/>
              </a:solidFill>
              <a:latin typeface="Calibri Light" panose="020F0302020204030204"/>
            </a:endParaRP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10C5FEC8-0C60-42D4-8FAF-2D1210DA9EF6}"/>
              </a:ext>
            </a:extLst>
          </p:cNvPr>
          <p:cNvSpPr/>
          <p:nvPr/>
        </p:nvSpPr>
        <p:spPr>
          <a:xfrm>
            <a:off x="952498" y="2649045"/>
            <a:ext cx="1112520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500" dirty="0">
                <a:solidFill>
                  <a:prstClr val="white"/>
                </a:solidFill>
                <a:latin typeface="Calibri Light" panose="020F0302020204030204"/>
              </a:rPr>
              <a:t>Ouço sua resposta sempre que clamo/ O senhor responde a mim sempre...</a:t>
            </a:r>
          </a:p>
          <a:p>
            <a:pPr lvl="0"/>
            <a:r>
              <a:rPr lang="pt-BR" sz="2500" dirty="0">
                <a:solidFill>
                  <a:srgbClr val="FFC000"/>
                </a:solidFill>
                <a:latin typeface="Calibri Light" panose="020F0302020204030204"/>
              </a:rPr>
              <a:t>Deus que de quem sempre recebi justiça/ Deus que faz justiça sempre...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BABB9A7B-CEE9-4CBD-B5EA-569294D4818A}"/>
              </a:ext>
            </a:extLst>
          </p:cNvPr>
          <p:cNvSpPr/>
          <p:nvPr/>
        </p:nvSpPr>
        <p:spPr>
          <a:xfrm>
            <a:off x="723898" y="5269842"/>
            <a:ext cx="1112520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500" dirty="0">
                <a:solidFill>
                  <a:prstClr val="white"/>
                </a:solidFill>
                <a:latin typeface="Calibri Light" panose="020F0302020204030204"/>
              </a:rPr>
              <a:t>      (ARA) </a:t>
            </a:r>
            <a:r>
              <a:rPr lang="pt-BR" sz="2500" dirty="0">
                <a:solidFill>
                  <a:prstClr val="white"/>
                </a:solidFill>
                <a:latin typeface="Calibri Light" panose="020F0302020204030204"/>
              </a:rPr>
              <a:t>Responde-me quando clamo, </a:t>
            </a:r>
            <a:r>
              <a:rPr lang="pt-BR" sz="2500" i="1" dirty="0">
                <a:solidFill>
                  <a:srgbClr val="FFC000"/>
                </a:solidFill>
                <a:latin typeface="Calibri Light" panose="020F0302020204030204"/>
              </a:rPr>
              <a:t>ó Deus da minha justiça</a:t>
            </a:r>
            <a:r>
              <a:rPr lang="pt-BR" sz="2500" dirty="0">
                <a:solidFill>
                  <a:prstClr val="white"/>
                </a:solidFill>
                <a:latin typeface="Calibri Light" panose="020F0302020204030204"/>
              </a:rPr>
              <a:t>; na angústia, me tens aliviado; tem misericórdia de mim e ouve a minha oração.       </a:t>
            </a:r>
          </a:p>
        </p:txBody>
      </p:sp>
    </p:spTree>
    <p:extLst>
      <p:ext uri="{BB962C8B-B14F-4D97-AF65-F5344CB8AC3E}">
        <p14:creationId xmlns:p14="http://schemas.microsoft.com/office/powerpoint/2010/main" val="5503381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IV – Importância do autor para a boa leitura. 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84050390-1473-4B43-BA2F-9076EFFAA2E4}"/>
              </a:ext>
            </a:extLst>
          </p:cNvPr>
          <p:cNvSpPr/>
          <p:nvPr/>
        </p:nvSpPr>
        <p:spPr>
          <a:xfrm>
            <a:off x="590549" y="1275410"/>
            <a:ext cx="1084897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 – </a:t>
            </a:r>
            <a:r>
              <a:rPr lang="pt-BR" sz="3500" b="1" dirty="0">
                <a:solidFill>
                  <a:schemeClr val="accent6">
                    <a:lumMod val="75000"/>
                  </a:schemeClr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Ouça</a:t>
            </a:r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as vozes que ao autor faz ecoar. </a:t>
            </a:r>
          </a:p>
          <a:p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 – </a:t>
            </a:r>
            <a:r>
              <a:rPr lang="pt-BR" sz="3500" b="1" dirty="0">
                <a:solidFill>
                  <a:schemeClr val="accent6">
                    <a:lumMod val="75000"/>
                  </a:schemeClr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Passe</a:t>
            </a:r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pela barreira da língua.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1BD8A5FF-0C3D-4747-8D81-AD1BBDD4A0DE}"/>
              </a:ext>
            </a:extLst>
          </p:cNvPr>
          <p:cNvSpPr/>
          <p:nvPr/>
        </p:nvSpPr>
        <p:spPr>
          <a:xfrm>
            <a:off x="342900" y="1233488"/>
            <a:ext cx="11734800" cy="53025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sz="3500" dirty="0">
              <a:latin typeface="+mj-lt"/>
            </a:endParaRPr>
          </a:p>
          <a:p>
            <a:pPr algn="ctr"/>
            <a:endParaRPr lang="pt-BR" dirty="0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6B01B990-E7A7-4AD6-9525-6A327F1A9805}"/>
              </a:ext>
            </a:extLst>
          </p:cNvPr>
          <p:cNvSpPr/>
          <p:nvPr/>
        </p:nvSpPr>
        <p:spPr>
          <a:xfrm>
            <a:off x="540323" y="1373865"/>
            <a:ext cx="11125202" cy="1184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500" dirty="0">
                <a:solidFill>
                  <a:prstClr val="white"/>
                </a:solidFill>
                <a:latin typeface="Calibri Light" panose="020F0302020204030204"/>
              </a:rPr>
              <a:t>Exemplo de “leitura mais pura”: </a:t>
            </a:r>
            <a:r>
              <a:rPr lang="pt-BR" sz="3500" dirty="0" err="1">
                <a:solidFill>
                  <a:prstClr val="white"/>
                </a:solidFill>
                <a:latin typeface="Calibri Light" panose="020F0302020204030204"/>
              </a:rPr>
              <a:t>Sl</a:t>
            </a:r>
            <a:r>
              <a:rPr lang="pt-BR" sz="3500" dirty="0">
                <a:solidFill>
                  <a:prstClr val="white"/>
                </a:solidFill>
                <a:latin typeface="Calibri Light" panose="020F0302020204030204"/>
              </a:rPr>
              <a:t> 4.1</a:t>
            </a:r>
          </a:p>
          <a:p>
            <a:pPr lvl="0"/>
            <a:r>
              <a:rPr lang="he-IL" sz="3600" dirty="0"/>
              <a:t>יָ֭קָר</a:t>
            </a:r>
            <a:endParaRPr lang="pt-BR" sz="3500" dirty="0">
              <a:solidFill>
                <a:schemeClr val="bg1"/>
              </a:solidFill>
              <a:latin typeface="Calibri Light" panose="020F0302020204030204"/>
            </a:endParaRP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10C5FEC8-0C60-42D4-8FAF-2D1210DA9EF6}"/>
              </a:ext>
            </a:extLst>
          </p:cNvPr>
          <p:cNvSpPr/>
          <p:nvPr/>
        </p:nvSpPr>
        <p:spPr>
          <a:xfrm>
            <a:off x="952498" y="2649045"/>
            <a:ext cx="11125202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500" dirty="0">
                <a:solidFill>
                  <a:prstClr val="white"/>
                </a:solidFill>
                <a:latin typeface="Calibri Light" panose="020F0302020204030204"/>
              </a:rPr>
              <a:t>Ouço sua resposta sempre que clamo/ O senhor responde a mim sempre...</a:t>
            </a:r>
          </a:p>
          <a:p>
            <a:pPr lvl="0"/>
            <a:r>
              <a:rPr lang="pt-BR" sz="2500" dirty="0">
                <a:solidFill>
                  <a:prstClr val="white"/>
                </a:solidFill>
                <a:latin typeface="Calibri Light" panose="020F0302020204030204"/>
              </a:rPr>
              <a:t>Deus que de quem sempre recebi justiça/ Deus que faz justiça sempre...</a:t>
            </a:r>
          </a:p>
          <a:p>
            <a:pPr lvl="0"/>
            <a:r>
              <a:rPr lang="pt-BR" sz="2500" dirty="0">
                <a:solidFill>
                  <a:srgbClr val="FFC000"/>
                </a:solidFill>
                <a:latin typeface="Calibri Light" panose="020F0302020204030204"/>
              </a:rPr>
              <a:t>Recebi alívio sempre da minha angústia/ O Senhor sempre alivia na angústia...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BABB9A7B-CEE9-4CBD-B5EA-569294D4818A}"/>
              </a:ext>
            </a:extLst>
          </p:cNvPr>
          <p:cNvSpPr/>
          <p:nvPr/>
        </p:nvSpPr>
        <p:spPr>
          <a:xfrm>
            <a:off x="723898" y="5269842"/>
            <a:ext cx="1112520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500" dirty="0">
                <a:solidFill>
                  <a:prstClr val="white"/>
                </a:solidFill>
                <a:latin typeface="Calibri Light" panose="020F0302020204030204"/>
              </a:rPr>
              <a:t>      (ARA) </a:t>
            </a:r>
            <a:r>
              <a:rPr lang="pt-BR" sz="2500" dirty="0">
                <a:solidFill>
                  <a:prstClr val="white"/>
                </a:solidFill>
                <a:latin typeface="Calibri Light" panose="020F0302020204030204"/>
              </a:rPr>
              <a:t>Responde-me quando clamo, ó Deus da minha justiça; </a:t>
            </a:r>
            <a:r>
              <a:rPr lang="pt-BR" sz="2500" u="sng" dirty="0">
                <a:solidFill>
                  <a:srgbClr val="FFC000"/>
                </a:solidFill>
                <a:latin typeface="Calibri Light" panose="020F0302020204030204"/>
              </a:rPr>
              <a:t>na angústia, me tens aliviado</a:t>
            </a:r>
            <a:r>
              <a:rPr lang="pt-BR" sz="2500" dirty="0">
                <a:solidFill>
                  <a:prstClr val="white"/>
                </a:solidFill>
                <a:latin typeface="Calibri Light" panose="020F0302020204030204"/>
              </a:rPr>
              <a:t>; tem misericórdia de mim e ouve a minha oração.       </a:t>
            </a:r>
          </a:p>
        </p:txBody>
      </p:sp>
    </p:spTree>
    <p:extLst>
      <p:ext uri="{BB962C8B-B14F-4D97-AF65-F5344CB8AC3E}">
        <p14:creationId xmlns:p14="http://schemas.microsoft.com/office/powerpoint/2010/main" val="365793325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IV – Importância do autor para a boa leitura. 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84050390-1473-4B43-BA2F-9076EFFAA2E4}"/>
              </a:ext>
            </a:extLst>
          </p:cNvPr>
          <p:cNvSpPr/>
          <p:nvPr/>
        </p:nvSpPr>
        <p:spPr>
          <a:xfrm>
            <a:off x="590549" y="1275410"/>
            <a:ext cx="1084897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 – </a:t>
            </a:r>
            <a:r>
              <a:rPr lang="pt-BR" sz="3500" b="1" dirty="0">
                <a:solidFill>
                  <a:schemeClr val="accent6">
                    <a:lumMod val="75000"/>
                  </a:schemeClr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Ouça</a:t>
            </a:r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as vozes que ao autor faz ecoar. </a:t>
            </a:r>
          </a:p>
          <a:p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 – </a:t>
            </a:r>
            <a:r>
              <a:rPr lang="pt-BR" sz="3500" b="1" dirty="0">
                <a:solidFill>
                  <a:schemeClr val="accent6">
                    <a:lumMod val="75000"/>
                  </a:schemeClr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Passe</a:t>
            </a:r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pela barreira da língua.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1BD8A5FF-0C3D-4747-8D81-AD1BBDD4A0DE}"/>
              </a:ext>
            </a:extLst>
          </p:cNvPr>
          <p:cNvSpPr/>
          <p:nvPr/>
        </p:nvSpPr>
        <p:spPr>
          <a:xfrm>
            <a:off x="342900" y="1233488"/>
            <a:ext cx="11734800" cy="53025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sz="3500" dirty="0">
              <a:latin typeface="+mj-lt"/>
            </a:endParaRPr>
          </a:p>
          <a:p>
            <a:pPr algn="ctr"/>
            <a:endParaRPr lang="pt-BR" dirty="0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6B01B990-E7A7-4AD6-9525-6A327F1A9805}"/>
              </a:ext>
            </a:extLst>
          </p:cNvPr>
          <p:cNvSpPr/>
          <p:nvPr/>
        </p:nvSpPr>
        <p:spPr>
          <a:xfrm>
            <a:off x="540323" y="1373865"/>
            <a:ext cx="11125202" cy="1184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500" dirty="0">
                <a:solidFill>
                  <a:prstClr val="white"/>
                </a:solidFill>
                <a:latin typeface="Calibri Light" panose="020F0302020204030204"/>
              </a:rPr>
              <a:t>Exemplo de “leitura mais pura”: </a:t>
            </a:r>
            <a:r>
              <a:rPr lang="pt-BR" sz="3500" dirty="0" err="1">
                <a:solidFill>
                  <a:prstClr val="white"/>
                </a:solidFill>
                <a:latin typeface="Calibri Light" panose="020F0302020204030204"/>
              </a:rPr>
              <a:t>Sl</a:t>
            </a:r>
            <a:r>
              <a:rPr lang="pt-BR" sz="3500" dirty="0">
                <a:solidFill>
                  <a:prstClr val="white"/>
                </a:solidFill>
                <a:latin typeface="Calibri Light" panose="020F0302020204030204"/>
              </a:rPr>
              <a:t> 4.1</a:t>
            </a:r>
          </a:p>
          <a:p>
            <a:pPr lvl="0"/>
            <a:r>
              <a:rPr lang="he-IL" sz="3600" dirty="0"/>
              <a:t>יָ֭קָר</a:t>
            </a:r>
            <a:endParaRPr lang="pt-BR" sz="3500" dirty="0">
              <a:solidFill>
                <a:schemeClr val="bg1"/>
              </a:solidFill>
              <a:latin typeface="Calibri Light" panose="020F0302020204030204"/>
            </a:endParaRP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10C5FEC8-0C60-42D4-8FAF-2D1210DA9EF6}"/>
              </a:ext>
            </a:extLst>
          </p:cNvPr>
          <p:cNvSpPr/>
          <p:nvPr/>
        </p:nvSpPr>
        <p:spPr>
          <a:xfrm>
            <a:off x="952498" y="2649045"/>
            <a:ext cx="1112520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500" dirty="0">
                <a:solidFill>
                  <a:prstClr val="white"/>
                </a:solidFill>
                <a:latin typeface="Calibri Light" panose="020F0302020204030204"/>
              </a:rPr>
              <a:t>Ouço sua resposta sempre que clamo/ O senhor responde a mim sempre...</a:t>
            </a:r>
          </a:p>
          <a:p>
            <a:pPr lvl="0"/>
            <a:r>
              <a:rPr lang="pt-BR" sz="2500" dirty="0">
                <a:solidFill>
                  <a:prstClr val="white"/>
                </a:solidFill>
                <a:latin typeface="Calibri Light" panose="020F0302020204030204"/>
              </a:rPr>
              <a:t>Deus que de quem sempre recebi justiça/ Deus que faz justiça sempre...</a:t>
            </a:r>
          </a:p>
          <a:p>
            <a:pPr lvl="0"/>
            <a:r>
              <a:rPr lang="pt-BR" sz="2500" dirty="0">
                <a:solidFill>
                  <a:prstClr val="white"/>
                </a:solidFill>
                <a:latin typeface="Calibri Light" panose="020F0302020204030204"/>
              </a:rPr>
              <a:t>Recebi alívio sempre da minha angústia/ O Senhor sempre alivia na angústia...</a:t>
            </a:r>
          </a:p>
          <a:p>
            <a:pPr lvl="0"/>
            <a:r>
              <a:rPr lang="pt-BR" sz="2500" dirty="0">
                <a:solidFill>
                  <a:srgbClr val="FFC000"/>
                </a:solidFill>
                <a:latin typeface="Calibri Light" panose="020F0302020204030204"/>
              </a:rPr>
              <a:t>Tenha misericórdia de mim/ continue sendo misericordioso comigo...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BABB9A7B-CEE9-4CBD-B5EA-569294D4818A}"/>
              </a:ext>
            </a:extLst>
          </p:cNvPr>
          <p:cNvSpPr/>
          <p:nvPr/>
        </p:nvSpPr>
        <p:spPr>
          <a:xfrm>
            <a:off x="723898" y="5269842"/>
            <a:ext cx="1112520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500" dirty="0">
                <a:solidFill>
                  <a:prstClr val="white"/>
                </a:solidFill>
                <a:latin typeface="Calibri Light" panose="020F0302020204030204"/>
              </a:rPr>
              <a:t>      (ARA) </a:t>
            </a:r>
            <a:r>
              <a:rPr lang="pt-BR" sz="2500" dirty="0">
                <a:solidFill>
                  <a:prstClr val="white"/>
                </a:solidFill>
                <a:latin typeface="Calibri Light" panose="020F0302020204030204"/>
              </a:rPr>
              <a:t>Responde-me quando clamo, ó Deus da minha justiça; na angústia, me tens aliviado; </a:t>
            </a:r>
            <a:r>
              <a:rPr lang="pt-BR" sz="2500" u="sng" dirty="0">
                <a:solidFill>
                  <a:srgbClr val="FFC000"/>
                </a:solidFill>
                <a:latin typeface="Calibri Light" panose="020F0302020204030204"/>
              </a:rPr>
              <a:t>tem misericórdia de mim e </a:t>
            </a:r>
            <a:r>
              <a:rPr lang="pt-BR" sz="2500" dirty="0">
                <a:solidFill>
                  <a:prstClr val="white"/>
                </a:solidFill>
                <a:latin typeface="Calibri Light" panose="020F0302020204030204"/>
              </a:rPr>
              <a:t>ouve a minha oração.       </a:t>
            </a:r>
          </a:p>
        </p:txBody>
      </p:sp>
    </p:spTree>
    <p:extLst>
      <p:ext uri="{BB962C8B-B14F-4D97-AF65-F5344CB8AC3E}">
        <p14:creationId xmlns:p14="http://schemas.microsoft.com/office/powerpoint/2010/main" val="192131570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IV – Importância do autor para a boa leitura. 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84050390-1473-4B43-BA2F-9076EFFAA2E4}"/>
              </a:ext>
            </a:extLst>
          </p:cNvPr>
          <p:cNvSpPr/>
          <p:nvPr/>
        </p:nvSpPr>
        <p:spPr>
          <a:xfrm>
            <a:off x="590549" y="1275410"/>
            <a:ext cx="1084897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 – </a:t>
            </a:r>
            <a:r>
              <a:rPr lang="pt-BR" sz="3500" b="1" dirty="0">
                <a:solidFill>
                  <a:schemeClr val="accent6">
                    <a:lumMod val="75000"/>
                  </a:schemeClr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Ouça</a:t>
            </a:r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as vozes que ao autor faz ecoar. </a:t>
            </a:r>
          </a:p>
          <a:p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 – </a:t>
            </a:r>
            <a:r>
              <a:rPr lang="pt-BR" sz="3500" b="1" dirty="0">
                <a:solidFill>
                  <a:schemeClr val="accent6">
                    <a:lumMod val="75000"/>
                  </a:schemeClr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Passe</a:t>
            </a:r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pela barreira da língua.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1BD8A5FF-0C3D-4747-8D81-AD1BBDD4A0DE}"/>
              </a:ext>
            </a:extLst>
          </p:cNvPr>
          <p:cNvSpPr/>
          <p:nvPr/>
        </p:nvSpPr>
        <p:spPr>
          <a:xfrm>
            <a:off x="342900" y="1233488"/>
            <a:ext cx="11734800" cy="53025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sz="3500" dirty="0">
              <a:latin typeface="+mj-lt"/>
            </a:endParaRPr>
          </a:p>
          <a:p>
            <a:pPr algn="ctr"/>
            <a:endParaRPr lang="pt-BR" dirty="0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6B01B990-E7A7-4AD6-9525-6A327F1A9805}"/>
              </a:ext>
            </a:extLst>
          </p:cNvPr>
          <p:cNvSpPr/>
          <p:nvPr/>
        </p:nvSpPr>
        <p:spPr>
          <a:xfrm>
            <a:off x="540323" y="1373865"/>
            <a:ext cx="11125202" cy="1184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500" dirty="0">
                <a:solidFill>
                  <a:prstClr val="white"/>
                </a:solidFill>
                <a:latin typeface="Calibri Light" panose="020F0302020204030204"/>
              </a:rPr>
              <a:t>Exemplo de “leitura mais pura”: </a:t>
            </a:r>
            <a:r>
              <a:rPr lang="pt-BR" sz="3500" dirty="0" err="1">
                <a:solidFill>
                  <a:prstClr val="white"/>
                </a:solidFill>
                <a:latin typeface="Calibri Light" panose="020F0302020204030204"/>
              </a:rPr>
              <a:t>Sl</a:t>
            </a:r>
            <a:r>
              <a:rPr lang="pt-BR" sz="3500" dirty="0">
                <a:solidFill>
                  <a:prstClr val="white"/>
                </a:solidFill>
                <a:latin typeface="Calibri Light" panose="020F0302020204030204"/>
              </a:rPr>
              <a:t> 4.1</a:t>
            </a:r>
          </a:p>
          <a:p>
            <a:pPr lvl="0"/>
            <a:r>
              <a:rPr lang="he-IL" sz="3600" dirty="0"/>
              <a:t>יָ֭קָר</a:t>
            </a:r>
            <a:endParaRPr lang="pt-BR" sz="3500" dirty="0">
              <a:solidFill>
                <a:schemeClr val="bg1"/>
              </a:solidFill>
              <a:latin typeface="Calibri Light" panose="020F0302020204030204"/>
            </a:endParaRP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10C5FEC8-0C60-42D4-8FAF-2D1210DA9EF6}"/>
              </a:ext>
            </a:extLst>
          </p:cNvPr>
          <p:cNvSpPr/>
          <p:nvPr/>
        </p:nvSpPr>
        <p:spPr>
          <a:xfrm>
            <a:off x="952498" y="2649045"/>
            <a:ext cx="11125202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500" dirty="0">
                <a:solidFill>
                  <a:prstClr val="white"/>
                </a:solidFill>
                <a:latin typeface="Calibri Light" panose="020F0302020204030204"/>
              </a:rPr>
              <a:t>Ouço sua resposta sempre que clamo/ O senhor responde a mim sempre...</a:t>
            </a:r>
          </a:p>
          <a:p>
            <a:pPr lvl="0"/>
            <a:r>
              <a:rPr lang="pt-BR" sz="2500" dirty="0">
                <a:solidFill>
                  <a:prstClr val="white"/>
                </a:solidFill>
                <a:latin typeface="Calibri Light" panose="020F0302020204030204"/>
              </a:rPr>
              <a:t>Deus que de quem sempre recebi justiça/ Deus que faz justiça sempre...</a:t>
            </a:r>
          </a:p>
          <a:p>
            <a:pPr lvl="0"/>
            <a:r>
              <a:rPr lang="pt-BR" sz="2500" dirty="0">
                <a:solidFill>
                  <a:prstClr val="white"/>
                </a:solidFill>
                <a:latin typeface="Calibri Light" panose="020F0302020204030204"/>
              </a:rPr>
              <a:t>Recebi alívio sempre da minha angústia/ O Senhor sempre alivia na angústia...</a:t>
            </a:r>
          </a:p>
          <a:p>
            <a:pPr lvl="0"/>
            <a:r>
              <a:rPr lang="pt-BR" sz="2500" dirty="0">
                <a:solidFill>
                  <a:prstClr val="white"/>
                </a:solidFill>
                <a:latin typeface="Calibri Light" panose="020F0302020204030204"/>
              </a:rPr>
              <a:t>Tenha misericórdia de mim/ continue sendo misericordioso comigo...</a:t>
            </a:r>
          </a:p>
          <a:p>
            <a:pPr lvl="0"/>
            <a:r>
              <a:rPr lang="pt-BR" sz="2500" dirty="0">
                <a:solidFill>
                  <a:srgbClr val="FFC000"/>
                </a:solidFill>
                <a:latin typeface="Calibri Light" panose="020F0302020204030204"/>
              </a:rPr>
              <a:t>Ouça minha adoração / aceite-me / continue me aceitando sempre que me aproximar de Ti...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BABB9A7B-CEE9-4CBD-B5EA-569294D4818A}"/>
              </a:ext>
            </a:extLst>
          </p:cNvPr>
          <p:cNvSpPr/>
          <p:nvPr/>
        </p:nvSpPr>
        <p:spPr>
          <a:xfrm>
            <a:off x="723898" y="5269842"/>
            <a:ext cx="1112520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500" dirty="0">
                <a:solidFill>
                  <a:prstClr val="white"/>
                </a:solidFill>
                <a:latin typeface="Calibri Light" panose="020F0302020204030204"/>
              </a:rPr>
              <a:t>      (ARA) </a:t>
            </a:r>
            <a:r>
              <a:rPr lang="pt-BR" sz="2500" dirty="0">
                <a:solidFill>
                  <a:prstClr val="white"/>
                </a:solidFill>
                <a:latin typeface="Calibri Light" panose="020F0302020204030204"/>
              </a:rPr>
              <a:t>Responde-me quando clamo, ó Deus da minha justiça; na angústia, me tens aliviado; tem misericórdia de mim e </a:t>
            </a:r>
            <a:r>
              <a:rPr lang="pt-BR" sz="2500" dirty="0">
                <a:solidFill>
                  <a:srgbClr val="FFC000"/>
                </a:solidFill>
                <a:latin typeface="Calibri Light" panose="020F0302020204030204"/>
              </a:rPr>
              <a:t>ouve a minha oração.       </a:t>
            </a:r>
          </a:p>
        </p:txBody>
      </p:sp>
    </p:spTree>
    <p:extLst>
      <p:ext uri="{BB962C8B-B14F-4D97-AF65-F5344CB8AC3E}">
        <p14:creationId xmlns:p14="http://schemas.microsoft.com/office/powerpoint/2010/main" val="201191512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IV – Importância do autor para a boa leitura. 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84050390-1473-4B43-BA2F-9076EFFAA2E4}"/>
              </a:ext>
            </a:extLst>
          </p:cNvPr>
          <p:cNvSpPr/>
          <p:nvPr/>
        </p:nvSpPr>
        <p:spPr>
          <a:xfrm>
            <a:off x="590549" y="1275410"/>
            <a:ext cx="1084897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 – </a:t>
            </a:r>
            <a:r>
              <a:rPr lang="pt-BR" sz="3500" b="1" dirty="0">
                <a:solidFill>
                  <a:schemeClr val="accent6">
                    <a:lumMod val="75000"/>
                  </a:schemeClr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Ouça</a:t>
            </a:r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as vozes que ao autor faz ecoar. </a:t>
            </a:r>
          </a:p>
          <a:p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 – </a:t>
            </a:r>
            <a:r>
              <a:rPr lang="pt-BR" sz="3500" b="1" dirty="0">
                <a:solidFill>
                  <a:schemeClr val="accent6">
                    <a:lumMod val="75000"/>
                  </a:schemeClr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Passe</a:t>
            </a:r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pela barreira da língua.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1BD8A5FF-0C3D-4747-8D81-AD1BBDD4A0DE}"/>
              </a:ext>
            </a:extLst>
          </p:cNvPr>
          <p:cNvSpPr/>
          <p:nvPr/>
        </p:nvSpPr>
        <p:spPr>
          <a:xfrm>
            <a:off x="342900" y="109784"/>
            <a:ext cx="11734800" cy="642629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sz="3500" dirty="0">
              <a:latin typeface="+mj-lt"/>
            </a:endParaRPr>
          </a:p>
          <a:p>
            <a:pPr algn="ctr"/>
            <a:endParaRPr lang="pt-BR" dirty="0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D9813F71-9EE4-4F69-B4AF-411E690F8E43}"/>
              </a:ext>
            </a:extLst>
          </p:cNvPr>
          <p:cNvSpPr/>
          <p:nvPr/>
        </p:nvSpPr>
        <p:spPr>
          <a:xfrm>
            <a:off x="6293719" y="493803"/>
            <a:ext cx="5374405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</a:pPr>
            <a:r>
              <a:rPr lang="he-IL" sz="4400" dirty="0">
                <a:solidFill>
                  <a:schemeClr val="bg1"/>
                </a:solidFill>
                <a:latin typeface="Ezra SIL" panose="02000400000000000000" pitchFamily="2" charset="-79"/>
                <a:cs typeface="Ezra SIL" panose="02000400000000000000" pitchFamily="2" charset="-79"/>
              </a:rPr>
              <a:t>בקראי ענני </a:t>
            </a:r>
            <a:endParaRPr lang="pt-BR" sz="4400" dirty="0">
              <a:solidFill>
                <a:schemeClr val="bg1"/>
              </a:solidFill>
              <a:latin typeface="Ezra SIL" panose="02000400000000000000" pitchFamily="2" charset="-79"/>
              <a:cs typeface="Ezra SIL" panose="02000400000000000000" pitchFamily="2" charset="-79"/>
            </a:endParaRPr>
          </a:p>
          <a:p>
            <a:pPr algn="r">
              <a:spcAft>
                <a:spcPts val="1200"/>
              </a:spcAft>
            </a:pPr>
            <a:r>
              <a:rPr lang="he-IL" sz="4400" dirty="0">
                <a:solidFill>
                  <a:schemeClr val="bg1"/>
                </a:solidFill>
                <a:latin typeface="Ezra SIL" panose="02000400000000000000" pitchFamily="2" charset="-79"/>
                <a:cs typeface="Ezra SIL" panose="02000400000000000000" pitchFamily="2" charset="-79"/>
              </a:rPr>
              <a:t>אלהי צדקי</a:t>
            </a:r>
            <a:endParaRPr lang="pt-BR" sz="4400" dirty="0">
              <a:solidFill>
                <a:schemeClr val="bg1"/>
              </a:solidFill>
              <a:latin typeface="Ezra SIL" panose="02000400000000000000" pitchFamily="2" charset="-79"/>
              <a:cs typeface="Ezra SIL" panose="02000400000000000000" pitchFamily="2" charset="-79"/>
            </a:endParaRPr>
          </a:p>
          <a:p>
            <a:pPr algn="r">
              <a:spcAft>
                <a:spcPts val="1200"/>
              </a:spcAft>
            </a:pPr>
            <a:r>
              <a:rPr lang="he-IL" sz="4400" dirty="0">
                <a:solidFill>
                  <a:schemeClr val="bg1"/>
                </a:solidFill>
                <a:latin typeface="Ezra SIL" panose="02000400000000000000" pitchFamily="2" charset="-79"/>
                <a:cs typeface="Ezra SIL" panose="02000400000000000000" pitchFamily="2" charset="-79"/>
              </a:rPr>
              <a:t>בצר הרחבת לי </a:t>
            </a:r>
            <a:endParaRPr lang="pt-BR" sz="4400" dirty="0">
              <a:solidFill>
                <a:schemeClr val="bg1"/>
              </a:solidFill>
              <a:latin typeface="Ezra SIL" panose="02000400000000000000" pitchFamily="2" charset="-79"/>
              <a:cs typeface="Ezra SIL" panose="02000400000000000000" pitchFamily="2" charset="-79"/>
            </a:endParaRPr>
          </a:p>
          <a:p>
            <a:pPr algn="r">
              <a:spcAft>
                <a:spcPts val="1200"/>
              </a:spcAft>
            </a:pPr>
            <a:r>
              <a:rPr lang="he-IL" sz="4400" dirty="0">
                <a:solidFill>
                  <a:schemeClr val="bg1"/>
                </a:solidFill>
                <a:latin typeface="Ezra SIL" panose="02000400000000000000" pitchFamily="2" charset="-79"/>
                <a:cs typeface="Ezra SIL" panose="02000400000000000000" pitchFamily="2" charset="-79"/>
              </a:rPr>
              <a:t>חנני </a:t>
            </a:r>
            <a:endParaRPr lang="pt-BR" sz="4400" dirty="0">
              <a:solidFill>
                <a:schemeClr val="bg1"/>
              </a:solidFill>
              <a:latin typeface="Ezra SIL" panose="02000400000000000000" pitchFamily="2" charset="-79"/>
              <a:cs typeface="Ezra SIL" panose="02000400000000000000" pitchFamily="2" charset="-79"/>
            </a:endParaRPr>
          </a:p>
          <a:p>
            <a:pPr algn="r">
              <a:spcAft>
                <a:spcPts val="1200"/>
              </a:spcAft>
            </a:pPr>
            <a:r>
              <a:rPr lang="he-IL" sz="4400" dirty="0">
                <a:solidFill>
                  <a:schemeClr val="bg1"/>
                </a:solidFill>
                <a:latin typeface="Ezra SIL" panose="02000400000000000000" pitchFamily="2" charset="-79"/>
                <a:cs typeface="Ezra SIL" panose="02000400000000000000" pitchFamily="2" charset="-79"/>
              </a:rPr>
              <a:t>ושמע תפלתי</a:t>
            </a:r>
            <a:endParaRPr lang="pt-BR" sz="4400" dirty="0">
              <a:solidFill>
                <a:schemeClr val="bg1"/>
              </a:solidFill>
              <a:latin typeface="Ezra SIL" panose="02000400000000000000" pitchFamily="2" charset="-79"/>
              <a:cs typeface="Ezra SIL" panose="02000400000000000000" pitchFamily="2" charset="-79"/>
            </a:endParaRP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B596A31E-E6D7-4E31-BF80-1DD87B4A0F4A}"/>
              </a:ext>
            </a:extLst>
          </p:cNvPr>
          <p:cNvSpPr/>
          <p:nvPr/>
        </p:nvSpPr>
        <p:spPr>
          <a:xfrm>
            <a:off x="997419" y="457585"/>
            <a:ext cx="10156355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3000"/>
              </a:spcAft>
            </a:pPr>
            <a:r>
              <a:rPr lang="pt-BR" sz="3200" i="1" dirty="0">
                <a:solidFill>
                  <a:srgbClr val="FFC000"/>
                </a:solidFill>
                <a:latin typeface="Calibri Light" panose="020F0302020204030204"/>
              </a:rPr>
              <a:t>Responde quando clamo..................................</a:t>
            </a:r>
          </a:p>
          <a:p>
            <a:pPr lvl="0">
              <a:spcAft>
                <a:spcPts val="3000"/>
              </a:spcAft>
            </a:pPr>
            <a:r>
              <a:rPr lang="pt-BR" sz="3200" i="1" dirty="0">
                <a:solidFill>
                  <a:srgbClr val="FFC000"/>
                </a:solidFill>
                <a:latin typeface="Calibri Light" panose="020F0302020204030204"/>
              </a:rPr>
              <a:t>Deus da minha justiça........................................</a:t>
            </a:r>
          </a:p>
          <a:p>
            <a:pPr lvl="0">
              <a:spcAft>
                <a:spcPts val="3000"/>
              </a:spcAft>
            </a:pPr>
            <a:r>
              <a:rPr lang="pt-BR" sz="3200" i="1" dirty="0">
                <a:solidFill>
                  <a:srgbClr val="FFC000"/>
                </a:solidFill>
                <a:latin typeface="Calibri Light" panose="020F0302020204030204"/>
              </a:rPr>
              <a:t>Na angústia me deste alívio......................</a:t>
            </a:r>
          </a:p>
          <a:p>
            <a:pPr lvl="0">
              <a:spcAft>
                <a:spcPts val="3000"/>
              </a:spcAft>
            </a:pPr>
            <a:r>
              <a:rPr lang="pt-BR" sz="3200" i="1" dirty="0">
                <a:solidFill>
                  <a:srgbClr val="FFC000"/>
                </a:solidFill>
                <a:latin typeface="Calibri Light" panose="020F0302020204030204"/>
              </a:rPr>
              <a:t>Tem misericórdia de mim.................................................</a:t>
            </a:r>
          </a:p>
          <a:p>
            <a:pPr lvl="0">
              <a:spcAft>
                <a:spcPts val="3000"/>
              </a:spcAft>
            </a:pPr>
            <a:r>
              <a:rPr lang="pt-BR" sz="3200" i="1" dirty="0">
                <a:solidFill>
                  <a:srgbClr val="FFC000"/>
                </a:solidFill>
                <a:latin typeface="Calibri Light" panose="020F0302020204030204"/>
              </a:rPr>
              <a:t>Ouça a minha oração.....................................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DD08E93B-74F6-4324-9643-E9FB7C5D25EF}"/>
              </a:ext>
            </a:extLst>
          </p:cNvPr>
          <p:cNvSpPr/>
          <p:nvPr/>
        </p:nvSpPr>
        <p:spPr>
          <a:xfrm>
            <a:off x="428622" y="5252324"/>
            <a:ext cx="1112520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500" dirty="0">
                <a:solidFill>
                  <a:prstClr val="white"/>
                </a:solidFill>
                <a:latin typeface="Calibri Light" panose="020F0302020204030204"/>
              </a:rPr>
              <a:t>      (ARA) </a:t>
            </a:r>
            <a:r>
              <a:rPr lang="pt-BR" sz="2500" dirty="0">
                <a:solidFill>
                  <a:prstClr val="white"/>
                </a:solidFill>
                <a:latin typeface="Calibri Light" panose="020F0302020204030204"/>
              </a:rPr>
              <a:t>Responde-me quando clamo, ó Deus da minha justiça; na angústia, me tens aliviado; tem misericórdia de mim e ouve a minha oração.       </a:t>
            </a:r>
          </a:p>
        </p:txBody>
      </p:sp>
    </p:spTree>
    <p:extLst>
      <p:ext uri="{BB962C8B-B14F-4D97-AF65-F5344CB8AC3E}">
        <p14:creationId xmlns:p14="http://schemas.microsoft.com/office/powerpoint/2010/main" val="2342064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IV – Importância do autor para a boa leitura. 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84050390-1473-4B43-BA2F-9076EFFAA2E4}"/>
              </a:ext>
            </a:extLst>
          </p:cNvPr>
          <p:cNvSpPr/>
          <p:nvPr/>
        </p:nvSpPr>
        <p:spPr>
          <a:xfrm>
            <a:off x="590549" y="1275410"/>
            <a:ext cx="1084897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 – </a:t>
            </a:r>
            <a:r>
              <a:rPr lang="pt-BR" sz="3500" b="1" dirty="0">
                <a:solidFill>
                  <a:schemeClr val="accent6">
                    <a:lumMod val="75000"/>
                  </a:schemeClr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Ouça</a:t>
            </a:r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as vozes que ao autor faz ecoar. </a:t>
            </a:r>
          </a:p>
          <a:p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 – </a:t>
            </a:r>
            <a:r>
              <a:rPr lang="pt-BR" sz="3500" b="1" dirty="0">
                <a:solidFill>
                  <a:schemeClr val="accent6">
                    <a:lumMod val="75000"/>
                  </a:schemeClr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Passe</a:t>
            </a:r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pela barreira da língua.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1BD8A5FF-0C3D-4747-8D81-AD1BBDD4A0DE}"/>
              </a:ext>
            </a:extLst>
          </p:cNvPr>
          <p:cNvSpPr/>
          <p:nvPr/>
        </p:nvSpPr>
        <p:spPr>
          <a:xfrm>
            <a:off x="342900" y="109784"/>
            <a:ext cx="11734800" cy="642629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sz="3500" dirty="0">
              <a:latin typeface="+mj-lt"/>
            </a:endParaRPr>
          </a:p>
          <a:p>
            <a:pPr algn="ctr"/>
            <a:endParaRPr lang="pt-BR" dirty="0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D9813F71-9EE4-4F69-B4AF-411E690F8E43}"/>
              </a:ext>
            </a:extLst>
          </p:cNvPr>
          <p:cNvSpPr/>
          <p:nvPr/>
        </p:nvSpPr>
        <p:spPr>
          <a:xfrm>
            <a:off x="6293719" y="493803"/>
            <a:ext cx="5374405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</a:pPr>
            <a:r>
              <a:rPr lang="he-IL" sz="4400" dirty="0">
                <a:solidFill>
                  <a:schemeClr val="bg1"/>
                </a:solidFill>
                <a:latin typeface="Ezra SIL" panose="02000400000000000000" pitchFamily="2" charset="-79"/>
                <a:cs typeface="Ezra SIL" panose="02000400000000000000" pitchFamily="2" charset="-79"/>
              </a:rPr>
              <a:t>בקראי ענני </a:t>
            </a:r>
            <a:endParaRPr lang="pt-BR" sz="4400" dirty="0">
              <a:solidFill>
                <a:schemeClr val="bg1"/>
              </a:solidFill>
              <a:latin typeface="Ezra SIL" panose="02000400000000000000" pitchFamily="2" charset="-79"/>
              <a:cs typeface="Ezra SIL" panose="02000400000000000000" pitchFamily="2" charset="-79"/>
            </a:endParaRPr>
          </a:p>
          <a:p>
            <a:pPr algn="r">
              <a:spcAft>
                <a:spcPts val="1200"/>
              </a:spcAft>
            </a:pPr>
            <a:r>
              <a:rPr lang="he-IL" sz="4400" dirty="0">
                <a:solidFill>
                  <a:schemeClr val="bg1"/>
                </a:solidFill>
                <a:latin typeface="Ezra SIL" panose="02000400000000000000" pitchFamily="2" charset="-79"/>
                <a:cs typeface="Ezra SIL" panose="02000400000000000000" pitchFamily="2" charset="-79"/>
              </a:rPr>
              <a:t>אלהי צדקי</a:t>
            </a:r>
            <a:endParaRPr lang="pt-BR" sz="4400" dirty="0">
              <a:solidFill>
                <a:schemeClr val="bg1"/>
              </a:solidFill>
              <a:latin typeface="Ezra SIL" panose="02000400000000000000" pitchFamily="2" charset="-79"/>
              <a:cs typeface="Ezra SIL" panose="02000400000000000000" pitchFamily="2" charset="-79"/>
            </a:endParaRPr>
          </a:p>
          <a:p>
            <a:pPr algn="r">
              <a:spcAft>
                <a:spcPts val="1200"/>
              </a:spcAft>
            </a:pPr>
            <a:r>
              <a:rPr lang="he-IL" sz="4400" dirty="0">
                <a:solidFill>
                  <a:schemeClr val="bg1"/>
                </a:solidFill>
                <a:latin typeface="Ezra SIL" panose="02000400000000000000" pitchFamily="2" charset="-79"/>
                <a:cs typeface="Ezra SIL" panose="02000400000000000000" pitchFamily="2" charset="-79"/>
              </a:rPr>
              <a:t>בצר הרחבת לי </a:t>
            </a:r>
            <a:endParaRPr lang="pt-BR" sz="4400" dirty="0">
              <a:solidFill>
                <a:schemeClr val="bg1"/>
              </a:solidFill>
              <a:latin typeface="Ezra SIL" panose="02000400000000000000" pitchFamily="2" charset="-79"/>
              <a:cs typeface="Ezra SIL" panose="02000400000000000000" pitchFamily="2" charset="-79"/>
            </a:endParaRPr>
          </a:p>
          <a:p>
            <a:pPr algn="r">
              <a:spcAft>
                <a:spcPts val="1200"/>
              </a:spcAft>
            </a:pPr>
            <a:r>
              <a:rPr lang="he-IL" sz="4400" dirty="0">
                <a:solidFill>
                  <a:schemeClr val="bg1"/>
                </a:solidFill>
                <a:latin typeface="Ezra SIL" panose="02000400000000000000" pitchFamily="2" charset="-79"/>
                <a:cs typeface="Ezra SIL" panose="02000400000000000000" pitchFamily="2" charset="-79"/>
              </a:rPr>
              <a:t>חנני </a:t>
            </a:r>
            <a:endParaRPr lang="pt-BR" sz="4400" dirty="0">
              <a:solidFill>
                <a:schemeClr val="bg1"/>
              </a:solidFill>
              <a:latin typeface="Ezra SIL" panose="02000400000000000000" pitchFamily="2" charset="-79"/>
              <a:cs typeface="Ezra SIL" panose="02000400000000000000" pitchFamily="2" charset="-79"/>
            </a:endParaRPr>
          </a:p>
          <a:p>
            <a:pPr algn="r">
              <a:spcAft>
                <a:spcPts val="1200"/>
              </a:spcAft>
            </a:pPr>
            <a:r>
              <a:rPr lang="he-IL" sz="4400" dirty="0">
                <a:solidFill>
                  <a:schemeClr val="bg1"/>
                </a:solidFill>
                <a:latin typeface="Ezra SIL" panose="02000400000000000000" pitchFamily="2" charset="-79"/>
                <a:cs typeface="Ezra SIL" panose="02000400000000000000" pitchFamily="2" charset="-79"/>
              </a:rPr>
              <a:t>ושמע תפלתי</a:t>
            </a:r>
            <a:endParaRPr lang="pt-BR" sz="4400" dirty="0">
              <a:solidFill>
                <a:schemeClr val="bg1"/>
              </a:solidFill>
              <a:latin typeface="Ezra SIL" panose="02000400000000000000" pitchFamily="2" charset="-79"/>
              <a:cs typeface="Ezra SIL" panose="02000400000000000000" pitchFamily="2" charset="-79"/>
            </a:endParaRP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B596A31E-E6D7-4E31-BF80-1DD87B4A0F4A}"/>
              </a:ext>
            </a:extLst>
          </p:cNvPr>
          <p:cNvSpPr/>
          <p:nvPr/>
        </p:nvSpPr>
        <p:spPr>
          <a:xfrm>
            <a:off x="997419" y="457585"/>
            <a:ext cx="10156355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3000"/>
              </a:spcAft>
            </a:pPr>
            <a:r>
              <a:rPr lang="pt-BR" sz="3200" i="1" dirty="0">
                <a:solidFill>
                  <a:srgbClr val="FFC000"/>
                </a:solidFill>
                <a:latin typeface="Calibri Light" panose="020F0302020204030204"/>
              </a:rPr>
              <a:t>Responde quando clamo..................................</a:t>
            </a:r>
          </a:p>
          <a:p>
            <a:pPr lvl="0">
              <a:spcAft>
                <a:spcPts val="3000"/>
              </a:spcAft>
            </a:pPr>
            <a:r>
              <a:rPr lang="pt-BR" sz="3200" i="1" dirty="0">
                <a:solidFill>
                  <a:srgbClr val="FFC000"/>
                </a:solidFill>
                <a:latin typeface="Calibri Light" panose="020F0302020204030204"/>
              </a:rPr>
              <a:t>Deus da minha justiça........................................</a:t>
            </a:r>
          </a:p>
          <a:p>
            <a:pPr lvl="0">
              <a:spcAft>
                <a:spcPts val="3000"/>
              </a:spcAft>
            </a:pPr>
            <a:r>
              <a:rPr lang="pt-BR" sz="3200" i="1" dirty="0">
                <a:solidFill>
                  <a:srgbClr val="FFC000"/>
                </a:solidFill>
                <a:latin typeface="Calibri Light" panose="020F0302020204030204"/>
              </a:rPr>
              <a:t>Na angústia me deste alívio......................</a:t>
            </a:r>
          </a:p>
          <a:p>
            <a:pPr lvl="0">
              <a:spcAft>
                <a:spcPts val="3000"/>
              </a:spcAft>
            </a:pPr>
            <a:r>
              <a:rPr lang="pt-BR" sz="3200" i="1" dirty="0">
                <a:solidFill>
                  <a:srgbClr val="FFC000"/>
                </a:solidFill>
                <a:latin typeface="Calibri Light" panose="020F0302020204030204"/>
              </a:rPr>
              <a:t>Tem misericórdia de mim.................................................</a:t>
            </a:r>
          </a:p>
          <a:p>
            <a:pPr lvl="0">
              <a:spcAft>
                <a:spcPts val="3000"/>
              </a:spcAft>
            </a:pPr>
            <a:r>
              <a:rPr lang="pt-BR" sz="3200" i="1" dirty="0">
                <a:solidFill>
                  <a:srgbClr val="FFC000"/>
                </a:solidFill>
                <a:latin typeface="Calibri Light" panose="020F0302020204030204"/>
              </a:rPr>
              <a:t>Ouça a minha oração.....................................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DD08E93B-74F6-4324-9643-E9FB7C5D25EF}"/>
              </a:ext>
            </a:extLst>
          </p:cNvPr>
          <p:cNvSpPr/>
          <p:nvPr/>
        </p:nvSpPr>
        <p:spPr>
          <a:xfrm>
            <a:off x="428622" y="5252324"/>
            <a:ext cx="1112520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500" dirty="0">
                <a:solidFill>
                  <a:prstClr val="white"/>
                </a:solidFill>
                <a:latin typeface="Calibri Light" panose="020F0302020204030204"/>
              </a:rPr>
              <a:t>      (ARA) </a:t>
            </a:r>
            <a:r>
              <a:rPr lang="pt-BR" sz="2500" dirty="0">
                <a:solidFill>
                  <a:prstClr val="white"/>
                </a:solidFill>
                <a:latin typeface="Calibri Light" panose="020F0302020204030204"/>
              </a:rPr>
              <a:t>Responde-me quando clamo, ó Deus da minha justiça; na angústia, me tens aliviado; tem misericórdia de mim e ouve a minha oração.       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39A299E6-19C6-40D7-A43D-35DC97D8D86F}"/>
              </a:ext>
            </a:extLst>
          </p:cNvPr>
          <p:cNvSpPr/>
          <p:nvPr/>
        </p:nvSpPr>
        <p:spPr>
          <a:xfrm>
            <a:off x="8576660" y="509020"/>
            <a:ext cx="808522" cy="695646"/>
          </a:xfrm>
          <a:prstGeom prst="round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83115A57-A7E0-4FA9-929A-A888317D2F6F}"/>
              </a:ext>
            </a:extLst>
          </p:cNvPr>
          <p:cNvSpPr/>
          <p:nvPr/>
        </p:nvSpPr>
        <p:spPr>
          <a:xfrm>
            <a:off x="9792052" y="499494"/>
            <a:ext cx="808522" cy="695646"/>
          </a:xfrm>
          <a:prstGeom prst="round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2AC0DFBF-AB2C-4CC3-973D-22049C2AAFA8}"/>
              </a:ext>
            </a:extLst>
          </p:cNvPr>
          <p:cNvSpPr/>
          <p:nvPr/>
        </p:nvSpPr>
        <p:spPr>
          <a:xfrm>
            <a:off x="10149287" y="1287682"/>
            <a:ext cx="808522" cy="695646"/>
          </a:xfrm>
          <a:prstGeom prst="round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A9290EBF-892A-4323-995F-00AA86314A03}"/>
              </a:ext>
            </a:extLst>
          </p:cNvPr>
          <p:cNvSpPr/>
          <p:nvPr/>
        </p:nvSpPr>
        <p:spPr>
          <a:xfrm>
            <a:off x="8698228" y="1383677"/>
            <a:ext cx="808522" cy="695646"/>
          </a:xfrm>
          <a:prstGeom prst="round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: Cantos Arredondados 18">
            <a:extLst>
              <a:ext uri="{FF2B5EF4-FFF2-40B4-BE49-F238E27FC236}">
                <a16:creationId xmlns:a16="http://schemas.microsoft.com/office/drawing/2014/main" id="{B8A1B654-5A7B-4858-8564-C12C25C2FF4D}"/>
              </a:ext>
            </a:extLst>
          </p:cNvPr>
          <p:cNvSpPr/>
          <p:nvPr/>
        </p:nvSpPr>
        <p:spPr>
          <a:xfrm>
            <a:off x="7439674" y="2125960"/>
            <a:ext cx="808522" cy="695646"/>
          </a:xfrm>
          <a:prstGeom prst="round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: Cantos Arredondados 19">
            <a:extLst>
              <a:ext uri="{FF2B5EF4-FFF2-40B4-BE49-F238E27FC236}">
                <a16:creationId xmlns:a16="http://schemas.microsoft.com/office/drawing/2014/main" id="{1A93ED77-32C5-45E3-B8E8-4A98042BAE5B}"/>
              </a:ext>
            </a:extLst>
          </p:cNvPr>
          <p:cNvSpPr/>
          <p:nvPr/>
        </p:nvSpPr>
        <p:spPr>
          <a:xfrm>
            <a:off x="10345252" y="2975107"/>
            <a:ext cx="808522" cy="695646"/>
          </a:xfrm>
          <a:prstGeom prst="round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D8C1B686-70C6-4034-8B46-F751368C6312}"/>
              </a:ext>
            </a:extLst>
          </p:cNvPr>
          <p:cNvSpPr/>
          <p:nvPr/>
        </p:nvSpPr>
        <p:spPr>
          <a:xfrm>
            <a:off x="8293967" y="3772617"/>
            <a:ext cx="808522" cy="695646"/>
          </a:xfrm>
          <a:prstGeom prst="round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1531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IV – Importância do autor para a boa leitura. 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84050390-1473-4B43-BA2F-9076EFFAA2E4}"/>
              </a:ext>
            </a:extLst>
          </p:cNvPr>
          <p:cNvSpPr/>
          <p:nvPr/>
        </p:nvSpPr>
        <p:spPr>
          <a:xfrm>
            <a:off x="590549" y="1275410"/>
            <a:ext cx="1084897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 – </a:t>
            </a:r>
            <a:r>
              <a:rPr lang="pt-BR" sz="3500" b="1" dirty="0">
                <a:solidFill>
                  <a:schemeClr val="accent6">
                    <a:lumMod val="75000"/>
                  </a:schemeClr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Ouça</a:t>
            </a:r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as vozes que ao autor faz ecoar. </a:t>
            </a:r>
          </a:p>
          <a:p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 – </a:t>
            </a:r>
            <a:r>
              <a:rPr lang="pt-BR" sz="3500" b="1" dirty="0">
                <a:solidFill>
                  <a:schemeClr val="accent6">
                    <a:lumMod val="75000"/>
                  </a:schemeClr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Passe</a:t>
            </a:r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pela barreira da língua.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1BD8A5FF-0C3D-4747-8D81-AD1BBDD4A0DE}"/>
              </a:ext>
            </a:extLst>
          </p:cNvPr>
          <p:cNvSpPr/>
          <p:nvPr/>
        </p:nvSpPr>
        <p:spPr>
          <a:xfrm>
            <a:off x="342900" y="109784"/>
            <a:ext cx="11734800" cy="642629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sz="3500" dirty="0">
              <a:latin typeface="+mj-lt"/>
            </a:endParaRPr>
          </a:p>
          <a:p>
            <a:pPr algn="ctr"/>
            <a:endParaRPr lang="pt-BR" dirty="0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D9813F71-9EE4-4F69-B4AF-411E690F8E43}"/>
              </a:ext>
            </a:extLst>
          </p:cNvPr>
          <p:cNvSpPr/>
          <p:nvPr/>
        </p:nvSpPr>
        <p:spPr>
          <a:xfrm>
            <a:off x="6293719" y="493803"/>
            <a:ext cx="5374405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</a:pPr>
            <a:r>
              <a:rPr lang="he-IL" sz="4400" dirty="0">
                <a:solidFill>
                  <a:schemeClr val="bg1"/>
                </a:solidFill>
                <a:latin typeface="Ezra SIL" panose="02000400000000000000" pitchFamily="2" charset="-79"/>
                <a:cs typeface="Ezra SIL" panose="02000400000000000000" pitchFamily="2" charset="-79"/>
              </a:rPr>
              <a:t>בקראי ענני </a:t>
            </a:r>
            <a:endParaRPr lang="pt-BR" sz="4400" dirty="0">
              <a:solidFill>
                <a:schemeClr val="bg1"/>
              </a:solidFill>
              <a:latin typeface="Ezra SIL" panose="02000400000000000000" pitchFamily="2" charset="-79"/>
              <a:cs typeface="Ezra SIL" panose="02000400000000000000" pitchFamily="2" charset="-79"/>
            </a:endParaRPr>
          </a:p>
          <a:p>
            <a:pPr algn="r">
              <a:spcAft>
                <a:spcPts val="1200"/>
              </a:spcAft>
            </a:pPr>
            <a:r>
              <a:rPr lang="he-IL" sz="4400" dirty="0">
                <a:solidFill>
                  <a:schemeClr val="bg1"/>
                </a:solidFill>
                <a:latin typeface="Ezra SIL" panose="02000400000000000000" pitchFamily="2" charset="-79"/>
                <a:cs typeface="Ezra SIL" panose="02000400000000000000" pitchFamily="2" charset="-79"/>
              </a:rPr>
              <a:t>אלהי צדקי</a:t>
            </a:r>
            <a:endParaRPr lang="pt-BR" sz="4400" dirty="0">
              <a:solidFill>
                <a:schemeClr val="bg1"/>
              </a:solidFill>
              <a:latin typeface="Ezra SIL" panose="02000400000000000000" pitchFamily="2" charset="-79"/>
              <a:cs typeface="Ezra SIL" panose="02000400000000000000" pitchFamily="2" charset="-79"/>
            </a:endParaRPr>
          </a:p>
          <a:p>
            <a:pPr algn="r">
              <a:spcAft>
                <a:spcPts val="1200"/>
              </a:spcAft>
            </a:pPr>
            <a:r>
              <a:rPr lang="he-IL" sz="4400" dirty="0">
                <a:solidFill>
                  <a:schemeClr val="bg1"/>
                </a:solidFill>
                <a:latin typeface="Ezra SIL" panose="02000400000000000000" pitchFamily="2" charset="-79"/>
                <a:cs typeface="Ezra SIL" panose="02000400000000000000" pitchFamily="2" charset="-79"/>
              </a:rPr>
              <a:t>בצר הרחבת לי </a:t>
            </a:r>
            <a:endParaRPr lang="pt-BR" sz="4400" dirty="0">
              <a:solidFill>
                <a:schemeClr val="bg1"/>
              </a:solidFill>
              <a:latin typeface="Ezra SIL" panose="02000400000000000000" pitchFamily="2" charset="-79"/>
              <a:cs typeface="Ezra SIL" panose="02000400000000000000" pitchFamily="2" charset="-79"/>
            </a:endParaRPr>
          </a:p>
          <a:p>
            <a:pPr algn="r">
              <a:spcAft>
                <a:spcPts val="1200"/>
              </a:spcAft>
            </a:pPr>
            <a:r>
              <a:rPr lang="he-IL" sz="4400" dirty="0">
                <a:solidFill>
                  <a:schemeClr val="bg1"/>
                </a:solidFill>
                <a:latin typeface="Ezra SIL" panose="02000400000000000000" pitchFamily="2" charset="-79"/>
                <a:cs typeface="Ezra SIL" panose="02000400000000000000" pitchFamily="2" charset="-79"/>
              </a:rPr>
              <a:t>חנני </a:t>
            </a:r>
            <a:endParaRPr lang="pt-BR" sz="4400" dirty="0">
              <a:solidFill>
                <a:schemeClr val="bg1"/>
              </a:solidFill>
              <a:latin typeface="Ezra SIL" panose="02000400000000000000" pitchFamily="2" charset="-79"/>
              <a:cs typeface="Ezra SIL" panose="02000400000000000000" pitchFamily="2" charset="-79"/>
            </a:endParaRPr>
          </a:p>
          <a:p>
            <a:pPr algn="r">
              <a:spcAft>
                <a:spcPts val="1200"/>
              </a:spcAft>
            </a:pPr>
            <a:r>
              <a:rPr lang="he-IL" sz="4400" dirty="0">
                <a:solidFill>
                  <a:schemeClr val="bg1"/>
                </a:solidFill>
                <a:latin typeface="Ezra SIL" panose="02000400000000000000" pitchFamily="2" charset="-79"/>
                <a:cs typeface="Ezra SIL" panose="02000400000000000000" pitchFamily="2" charset="-79"/>
              </a:rPr>
              <a:t>ושמע תפלתי</a:t>
            </a:r>
            <a:endParaRPr lang="pt-BR" sz="4400" dirty="0">
              <a:solidFill>
                <a:schemeClr val="bg1"/>
              </a:solidFill>
              <a:latin typeface="Ezra SIL" panose="02000400000000000000" pitchFamily="2" charset="-79"/>
              <a:cs typeface="Ezra SIL" panose="02000400000000000000" pitchFamily="2" charset="-79"/>
            </a:endParaRP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B596A31E-E6D7-4E31-BF80-1DD87B4A0F4A}"/>
              </a:ext>
            </a:extLst>
          </p:cNvPr>
          <p:cNvSpPr/>
          <p:nvPr/>
        </p:nvSpPr>
        <p:spPr>
          <a:xfrm>
            <a:off x="997419" y="457585"/>
            <a:ext cx="10156355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3000"/>
              </a:spcAft>
            </a:pPr>
            <a:r>
              <a:rPr lang="pt-BR" sz="3200" i="1" dirty="0">
                <a:solidFill>
                  <a:srgbClr val="FFC000"/>
                </a:solidFill>
                <a:latin typeface="Calibri Light" panose="020F0302020204030204"/>
              </a:rPr>
              <a:t>Responde quando clamo..................................</a:t>
            </a:r>
          </a:p>
          <a:p>
            <a:pPr lvl="0">
              <a:spcAft>
                <a:spcPts val="3000"/>
              </a:spcAft>
            </a:pPr>
            <a:r>
              <a:rPr lang="pt-BR" sz="3200" i="1" dirty="0">
                <a:solidFill>
                  <a:srgbClr val="FFC000"/>
                </a:solidFill>
                <a:latin typeface="Calibri Light" panose="020F0302020204030204"/>
              </a:rPr>
              <a:t>Deus da minha justiça........................................</a:t>
            </a:r>
          </a:p>
          <a:p>
            <a:pPr lvl="0">
              <a:spcAft>
                <a:spcPts val="3000"/>
              </a:spcAft>
            </a:pPr>
            <a:r>
              <a:rPr lang="pt-BR" sz="3200" i="1" dirty="0">
                <a:solidFill>
                  <a:srgbClr val="FFC000"/>
                </a:solidFill>
                <a:latin typeface="Calibri Light" panose="020F0302020204030204"/>
              </a:rPr>
              <a:t>Na angústia me deste alívio......................</a:t>
            </a:r>
          </a:p>
          <a:p>
            <a:pPr lvl="0">
              <a:spcAft>
                <a:spcPts val="3000"/>
              </a:spcAft>
            </a:pPr>
            <a:r>
              <a:rPr lang="pt-BR" sz="3200" i="1" dirty="0">
                <a:solidFill>
                  <a:srgbClr val="FFC000"/>
                </a:solidFill>
                <a:latin typeface="Calibri Light" panose="020F0302020204030204"/>
              </a:rPr>
              <a:t>Tem misericórdia de mim.................................................</a:t>
            </a:r>
          </a:p>
          <a:p>
            <a:pPr lvl="0">
              <a:spcAft>
                <a:spcPts val="3000"/>
              </a:spcAft>
            </a:pPr>
            <a:r>
              <a:rPr lang="pt-BR" sz="3200" i="1" dirty="0">
                <a:solidFill>
                  <a:srgbClr val="FFC000"/>
                </a:solidFill>
                <a:latin typeface="Calibri Light" panose="020F0302020204030204"/>
              </a:rPr>
              <a:t>Ouça a minha oração.....................................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DD08E93B-74F6-4324-9643-E9FB7C5D25EF}"/>
              </a:ext>
            </a:extLst>
          </p:cNvPr>
          <p:cNvSpPr/>
          <p:nvPr/>
        </p:nvSpPr>
        <p:spPr>
          <a:xfrm>
            <a:off x="428622" y="5252324"/>
            <a:ext cx="1112520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500" dirty="0">
                <a:solidFill>
                  <a:prstClr val="white"/>
                </a:solidFill>
                <a:latin typeface="Calibri Light" panose="020F0302020204030204"/>
              </a:rPr>
              <a:t>      (ARA) </a:t>
            </a:r>
            <a:r>
              <a:rPr lang="pt-BR" sz="2500" dirty="0">
                <a:solidFill>
                  <a:prstClr val="white"/>
                </a:solidFill>
                <a:latin typeface="Calibri Light" panose="020F0302020204030204"/>
              </a:rPr>
              <a:t>Responde-me quando clamo, ó Deus da minha justiça; na angústia, me tens aliviado; tem misericórdia de mim e ouve a minha oração.       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39A299E6-19C6-40D7-A43D-35DC97D8D86F}"/>
              </a:ext>
            </a:extLst>
          </p:cNvPr>
          <p:cNvSpPr/>
          <p:nvPr/>
        </p:nvSpPr>
        <p:spPr>
          <a:xfrm>
            <a:off x="10431529" y="2097138"/>
            <a:ext cx="808522" cy="695646"/>
          </a:xfrm>
          <a:prstGeom prst="roundRect">
            <a:avLst/>
          </a:prstGeom>
          <a:noFill/>
          <a:ln w="571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Retângulo: Cantos Arredondados 21">
            <a:extLst>
              <a:ext uri="{FF2B5EF4-FFF2-40B4-BE49-F238E27FC236}">
                <a16:creationId xmlns:a16="http://schemas.microsoft.com/office/drawing/2014/main" id="{00BB298D-781F-48EB-A251-EFAC7DD5A733}"/>
              </a:ext>
            </a:extLst>
          </p:cNvPr>
          <p:cNvSpPr/>
          <p:nvPr/>
        </p:nvSpPr>
        <p:spPr>
          <a:xfrm>
            <a:off x="8348729" y="2152030"/>
            <a:ext cx="808522" cy="695646"/>
          </a:xfrm>
          <a:prstGeom prst="roundRect">
            <a:avLst/>
          </a:prstGeom>
          <a:noFill/>
          <a:ln w="571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Retângulo: Cantos Arredondados 22">
            <a:extLst>
              <a:ext uri="{FF2B5EF4-FFF2-40B4-BE49-F238E27FC236}">
                <a16:creationId xmlns:a16="http://schemas.microsoft.com/office/drawing/2014/main" id="{FB577218-A7DD-4A50-A12E-389BD5E5981E}"/>
              </a:ext>
            </a:extLst>
          </p:cNvPr>
          <p:cNvSpPr/>
          <p:nvPr/>
        </p:nvSpPr>
        <p:spPr>
          <a:xfrm>
            <a:off x="10200856" y="3801743"/>
            <a:ext cx="808522" cy="695646"/>
          </a:xfrm>
          <a:prstGeom prst="roundRect">
            <a:avLst/>
          </a:prstGeom>
          <a:noFill/>
          <a:ln w="571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119167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IV – Importância do autor para a boa leitura. 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84050390-1473-4B43-BA2F-9076EFFAA2E4}"/>
              </a:ext>
            </a:extLst>
          </p:cNvPr>
          <p:cNvSpPr/>
          <p:nvPr/>
        </p:nvSpPr>
        <p:spPr>
          <a:xfrm>
            <a:off x="590549" y="1275410"/>
            <a:ext cx="10848975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– </a:t>
            </a:r>
            <a:r>
              <a:rPr lang="pt-BR" sz="3500" b="1" dirty="0">
                <a:solidFill>
                  <a:srgbClr val="C00000"/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Leia </a:t>
            </a:r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texto na pessoa do autor. </a:t>
            </a:r>
          </a:p>
          <a:p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 – </a:t>
            </a:r>
            <a:r>
              <a:rPr lang="pt-BR" sz="3500" b="1" dirty="0">
                <a:solidFill>
                  <a:srgbClr val="C00000"/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Leia</a:t>
            </a:r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respeitando a música do texto. </a:t>
            </a:r>
          </a:p>
          <a:p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 – </a:t>
            </a:r>
            <a:r>
              <a:rPr lang="pt-BR" sz="3500" b="1" dirty="0">
                <a:solidFill>
                  <a:srgbClr val="C00000"/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Leia</a:t>
            </a:r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percebendo a empatia autoral. </a:t>
            </a:r>
          </a:p>
          <a:p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 – </a:t>
            </a:r>
            <a:r>
              <a:rPr lang="pt-BR" sz="3500" b="1" dirty="0">
                <a:solidFill>
                  <a:schemeClr val="accent1">
                    <a:lumMod val="75000"/>
                  </a:schemeClr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Identifique</a:t>
            </a:r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 contexto vital. </a:t>
            </a:r>
          </a:p>
          <a:p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– </a:t>
            </a:r>
            <a:r>
              <a:rPr lang="pt-BR" sz="3500" b="1" dirty="0">
                <a:solidFill>
                  <a:schemeClr val="accent5">
                    <a:lumMod val="75000"/>
                  </a:schemeClr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Identifique</a:t>
            </a:r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 contexto histórico e cultural.</a:t>
            </a:r>
          </a:p>
          <a:p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 – </a:t>
            </a:r>
            <a:r>
              <a:rPr lang="pt-BR" sz="3500" b="1" dirty="0">
                <a:solidFill>
                  <a:schemeClr val="accent5">
                    <a:lumMod val="75000"/>
                  </a:schemeClr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Identifique</a:t>
            </a:r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relação com o objeto. </a:t>
            </a:r>
          </a:p>
          <a:p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 – </a:t>
            </a:r>
            <a:r>
              <a:rPr lang="pt-BR" sz="3500" b="1" dirty="0">
                <a:solidFill>
                  <a:schemeClr val="accent6">
                    <a:lumMod val="75000"/>
                  </a:schemeClr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Ouça</a:t>
            </a:r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as vozes que ao autor faz ecoar. </a:t>
            </a:r>
          </a:p>
          <a:p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 – </a:t>
            </a:r>
            <a:r>
              <a:rPr lang="pt-BR" sz="3500" b="1" dirty="0">
                <a:solidFill>
                  <a:schemeClr val="accent6">
                    <a:lumMod val="75000"/>
                  </a:schemeClr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Passe</a:t>
            </a:r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pela barreira da língua.</a:t>
            </a:r>
          </a:p>
        </p:txBody>
      </p:sp>
    </p:spTree>
    <p:extLst>
      <p:ext uri="{BB962C8B-B14F-4D97-AF65-F5344CB8AC3E}">
        <p14:creationId xmlns:p14="http://schemas.microsoft.com/office/powerpoint/2010/main" val="119733772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192FAA4-5EA2-440B-8A7F-C1C2013EF6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82009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4528</TotalTime>
  <Words>4822</Words>
  <Application>Microsoft Office PowerPoint</Application>
  <PresentationFormat>Widescreen</PresentationFormat>
  <Paragraphs>584</Paragraphs>
  <Slides>80</Slides>
  <Notes>61</Notes>
  <HiddenSlides>0</HiddenSlides>
  <MMClips>0</MMClips>
  <ScaleCrop>false</ScaleCrop>
  <HeadingPairs>
    <vt:vector size="6" baseType="variant">
      <vt:variant>
        <vt:lpstr>Fontes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80</vt:i4>
      </vt:variant>
    </vt:vector>
  </HeadingPairs>
  <TitlesOfParts>
    <vt:vector size="92" baseType="lpstr">
      <vt:lpstr>Abadi</vt:lpstr>
      <vt:lpstr>Abadi Extra Light</vt:lpstr>
      <vt:lpstr>Adobe Devanagari</vt:lpstr>
      <vt:lpstr>Arial</vt:lpstr>
      <vt:lpstr>Book Antiqua</vt:lpstr>
      <vt:lpstr>Calibri</vt:lpstr>
      <vt:lpstr>Calibri Light</vt:lpstr>
      <vt:lpstr>Ezra SIL</vt:lpstr>
      <vt:lpstr>Hebrew</vt:lpstr>
      <vt:lpstr>Symbol</vt:lpstr>
      <vt:lpstr>Times New Roman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Diego Costa</dc:creator>
  <cp:lastModifiedBy>Paulo Henrique</cp:lastModifiedBy>
  <cp:revision>79</cp:revision>
  <dcterms:created xsi:type="dcterms:W3CDTF">2017-12-30T18:03:58Z</dcterms:created>
  <dcterms:modified xsi:type="dcterms:W3CDTF">2019-04-02T12:31:40Z</dcterms:modified>
</cp:coreProperties>
</file>