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2"/>
  </p:notesMasterIdLst>
  <p:sldIdLst>
    <p:sldId id="260" r:id="rId2"/>
    <p:sldId id="465" r:id="rId3"/>
    <p:sldId id="262" r:id="rId4"/>
    <p:sldId id="466" r:id="rId5"/>
    <p:sldId id="468" r:id="rId6"/>
    <p:sldId id="318" r:id="rId7"/>
    <p:sldId id="460" r:id="rId8"/>
    <p:sldId id="423" r:id="rId9"/>
    <p:sldId id="477" r:id="rId10"/>
    <p:sldId id="627" r:id="rId11"/>
    <p:sldId id="628" r:id="rId12"/>
    <p:sldId id="629" r:id="rId13"/>
    <p:sldId id="636" r:id="rId14"/>
    <p:sldId id="638" r:id="rId15"/>
    <p:sldId id="639" r:id="rId16"/>
    <p:sldId id="640" r:id="rId17"/>
    <p:sldId id="642" r:id="rId18"/>
    <p:sldId id="480" r:id="rId19"/>
    <p:sldId id="643" r:id="rId20"/>
    <p:sldId id="644" r:id="rId21"/>
    <p:sldId id="645" r:id="rId22"/>
    <p:sldId id="486" r:id="rId23"/>
    <p:sldId id="488" r:id="rId24"/>
    <p:sldId id="489" r:id="rId25"/>
    <p:sldId id="487" r:id="rId26"/>
    <p:sldId id="490" r:id="rId27"/>
    <p:sldId id="491" r:id="rId28"/>
    <p:sldId id="516" r:id="rId29"/>
    <p:sldId id="518" r:id="rId30"/>
    <p:sldId id="519" r:id="rId31"/>
    <p:sldId id="520" r:id="rId32"/>
    <p:sldId id="521" r:id="rId33"/>
    <p:sldId id="492" r:id="rId34"/>
    <p:sldId id="497" r:id="rId35"/>
    <p:sldId id="522" r:id="rId36"/>
    <p:sldId id="498" r:id="rId37"/>
    <p:sldId id="500" r:id="rId38"/>
    <p:sldId id="499" r:id="rId39"/>
    <p:sldId id="501" r:id="rId40"/>
    <p:sldId id="502" r:id="rId41"/>
    <p:sldId id="503" r:id="rId42"/>
    <p:sldId id="504" r:id="rId43"/>
    <p:sldId id="505" r:id="rId44"/>
    <p:sldId id="509" r:id="rId45"/>
    <p:sldId id="511" r:id="rId46"/>
    <p:sldId id="523" r:id="rId47"/>
    <p:sldId id="494" r:id="rId48"/>
    <p:sldId id="524" r:id="rId49"/>
    <p:sldId id="525" r:id="rId50"/>
    <p:sldId id="526" r:id="rId51"/>
    <p:sldId id="527" r:id="rId52"/>
    <p:sldId id="529" r:id="rId53"/>
    <p:sldId id="507" r:id="rId54"/>
    <p:sldId id="514" r:id="rId55"/>
    <p:sldId id="682" r:id="rId56"/>
    <p:sldId id="681" r:id="rId57"/>
    <p:sldId id="531" r:id="rId58"/>
    <p:sldId id="684" r:id="rId59"/>
    <p:sldId id="685" r:id="rId60"/>
    <p:sldId id="686" r:id="rId61"/>
    <p:sldId id="646" r:id="rId62"/>
    <p:sldId id="554" r:id="rId63"/>
    <p:sldId id="649" r:id="rId64"/>
    <p:sldId id="647" r:id="rId65"/>
    <p:sldId id="650" r:id="rId66"/>
    <p:sldId id="651" r:id="rId67"/>
    <p:sldId id="652" r:id="rId68"/>
    <p:sldId id="653" r:id="rId69"/>
    <p:sldId id="654" r:id="rId70"/>
    <p:sldId id="655" r:id="rId71"/>
    <p:sldId id="656" r:id="rId72"/>
    <p:sldId id="648" r:id="rId73"/>
    <p:sldId id="657" r:id="rId74"/>
    <p:sldId id="659" r:id="rId75"/>
    <p:sldId id="660" r:id="rId76"/>
    <p:sldId id="658" r:id="rId77"/>
    <p:sldId id="662" r:id="rId78"/>
    <p:sldId id="663" r:id="rId79"/>
    <p:sldId id="566" r:id="rId80"/>
    <p:sldId id="565" r:id="rId81"/>
    <p:sldId id="570" r:id="rId82"/>
    <p:sldId id="569" r:id="rId83"/>
    <p:sldId id="572" r:id="rId84"/>
    <p:sldId id="664" r:id="rId85"/>
    <p:sldId id="470" r:id="rId86"/>
    <p:sldId id="587" r:id="rId87"/>
    <p:sldId id="588" r:id="rId88"/>
    <p:sldId id="594" r:id="rId89"/>
    <p:sldId id="595" r:id="rId90"/>
    <p:sldId id="596" r:id="rId91"/>
    <p:sldId id="589" r:id="rId92"/>
    <p:sldId id="590" r:id="rId93"/>
    <p:sldId id="591" r:id="rId94"/>
    <p:sldId id="592" r:id="rId95"/>
    <p:sldId id="582" r:id="rId96"/>
    <p:sldId id="580" r:id="rId97"/>
    <p:sldId id="602" r:id="rId98"/>
    <p:sldId id="605" r:id="rId99"/>
    <p:sldId id="607" r:id="rId100"/>
    <p:sldId id="606" r:id="rId101"/>
    <p:sldId id="608" r:id="rId102"/>
    <p:sldId id="609" r:id="rId103"/>
    <p:sldId id="610" r:id="rId104"/>
    <p:sldId id="611" r:id="rId105"/>
    <p:sldId id="612" r:id="rId106"/>
    <p:sldId id="613" r:id="rId107"/>
    <p:sldId id="614" r:id="rId108"/>
    <p:sldId id="615" r:id="rId109"/>
    <p:sldId id="616" r:id="rId110"/>
    <p:sldId id="617" r:id="rId111"/>
    <p:sldId id="618" r:id="rId112"/>
    <p:sldId id="619" r:id="rId113"/>
    <p:sldId id="598" r:id="rId114"/>
    <p:sldId id="624" r:id="rId115"/>
    <p:sldId id="621" r:id="rId116"/>
    <p:sldId id="625" r:id="rId117"/>
    <p:sldId id="626" r:id="rId118"/>
    <p:sldId id="622" r:id="rId119"/>
    <p:sldId id="665" r:id="rId120"/>
    <p:sldId id="666" r:id="rId121"/>
    <p:sldId id="471" r:id="rId122"/>
    <p:sldId id="673" r:id="rId123"/>
    <p:sldId id="674" r:id="rId124"/>
    <p:sldId id="675" r:id="rId125"/>
    <p:sldId id="676" r:id="rId126"/>
    <p:sldId id="677" r:id="rId127"/>
    <p:sldId id="678" r:id="rId128"/>
    <p:sldId id="679" r:id="rId129"/>
    <p:sldId id="680" r:id="rId130"/>
    <p:sldId id="461" r:id="rId13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FFE699"/>
    <a:srgbClr val="993300"/>
    <a:srgbClr val="3E1500"/>
    <a:srgbClr val="222A35"/>
    <a:srgbClr val="843C0C"/>
    <a:srgbClr val="000000"/>
    <a:srgbClr val="FFFFFF"/>
    <a:srgbClr val="0AC4C4"/>
    <a:srgbClr val="0147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B07B0A-B582-4EE6-83AA-B55945CFF314}" v="1006" dt="2019-05-05T11:25:40.6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0286" autoAdjust="0"/>
  </p:normalViewPr>
  <p:slideViewPr>
    <p:cSldViewPr snapToGrid="0">
      <p:cViewPr>
        <p:scale>
          <a:sx n="66" d="100"/>
          <a:sy n="66" d="100"/>
        </p:scale>
        <p:origin x="668" y="-1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presProps" Target="presProps.xml"/><Relationship Id="rId138" Type="http://schemas.microsoft.com/office/2015/10/relationships/revisionInfo" Target="revisionInfo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slide" Target="slides/slide125.xml"/><Relationship Id="rId13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o Henrique" userId="e0475e60729e7724" providerId="LiveId" clId="{5EB07B0A-B582-4EE6-83AA-B55945CFF314}"/>
    <pc:docChg chg="undo custSel addSld delSld modSld sldOrd">
      <pc:chgData name="Paulo Henrique" userId="e0475e60729e7724" providerId="LiveId" clId="{5EB07B0A-B582-4EE6-83AA-B55945CFF314}" dt="2019-05-05T11:25:52.344" v="11837" actId="1037"/>
      <pc:docMkLst>
        <pc:docMk/>
      </pc:docMkLst>
      <pc:sldChg chg="modSp">
        <pc:chgData name="Paulo Henrique" userId="e0475e60729e7724" providerId="LiveId" clId="{5EB07B0A-B582-4EE6-83AA-B55945CFF314}" dt="2019-05-05T10:58:41.382" v="11581" actId="20577"/>
        <pc:sldMkLst>
          <pc:docMk/>
          <pc:sldMk cId="2378928640" sldId="318"/>
        </pc:sldMkLst>
        <pc:spChg chg="mod">
          <ac:chgData name="Paulo Henrique" userId="e0475e60729e7724" providerId="LiveId" clId="{5EB07B0A-B582-4EE6-83AA-B55945CFF314}" dt="2019-05-05T10:58:41.382" v="11581" actId="20577"/>
          <ac:spMkLst>
            <pc:docMk/>
            <pc:sldMk cId="2378928640" sldId="318"/>
            <ac:spMk id="10" creationId="{993E8D6B-9261-4ADC-8F1A-BF7871498468}"/>
          </ac:spMkLst>
        </pc:spChg>
      </pc:sldChg>
      <pc:sldChg chg="del">
        <pc:chgData name="Paulo Henrique" userId="e0475e60729e7724" providerId="LiveId" clId="{5EB07B0A-B582-4EE6-83AA-B55945CFF314}" dt="2019-05-05T01:51:11.250" v="11355" actId="2696"/>
        <pc:sldMkLst>
          <pc:docMk/>
          <pc:sldMk cId="441440962" sldId="362"/>
        </pc:sldMkLst>
      </pc:sldChg>
      <pc:sldChg chg="del">
        <pc:chgData name="Paulo Henrique" userId="e0475e60729e7724" providerId="LiveId" clId="{5EB07B0A-B582-4EE6-83AA-B55945CFF314}" dt="2019-05-05T01:51:11.063" v="11347" actId="2696"/>
        <pc:sldMkLst>
          <pc:docMk/>
          <pc:sldMk cId="2688875887" sldId="371"/>
        </pc:sldMkLst>
      </pc:sldChg>
      <pc:sldChg chg="del">
        <pc:chgData name="Paulo Henrique" userId="e0475e60729e7724" providerId="LiveId" clId="{5EB07B0A-B582-4EE6-83AA-B55945CFF314}" dt="2019-05-05T01:51:11.141" v="11350" actId="2696"/>
        <pc:sldMkLst>
          <pc:docMk/>
          <pc:sldMk cId="1593454674" sldId="372"/>
        </pc:sldMkLst>
      </pc:sldChg>
      <pc:sldChg chg="del">
        <pc:chgData name="Paulo Henrique" userId="e0475e60729e7724" providerId="LiveId" clId="{5EB07B0A-B582-4EE6-83AA-B55945CFF314}" dt="2019-05-05T01:51:11.172" v="11351" actId="2696"/>
        <pc:sldMkLst>
          <pc:docMk/>
          <pc:sldMk cId="3505824665" sldId="373"/>
        </pc:sldMkLst>
      </pc:sldChg>
      <pc:sldChg chg="del">
        <pc:chgData name="Paulo Henrique" userId="e0475e60729e7724" providerId="LiveId" clId="{5EB07B0A-B582-4EE6-83AA-B55945CFF314}" dt="2019-05-05T01:51:11.219" v="11353" actId="2696"/>
        <pc:sldMkLst>
          <pc:docMk/>
          <pc:sldMk cId="2043507683" sldId="375"/>
        </pc:sldMkLst>
      </pc:sldChg>
      <pc:sldChg chg="del">
        <pc:chgData name="Paulo Henrique" userId="e0475e60729e7724" providerId="LiveId" clId="{5EB07B0A-B582-4EE6-83AA-B55945CFF314}" dt="2019-05-05T01:51:11.110" v="11349" actId="2696"/>
        <pc:sldMkLst>
          <pc:docMk/>
          <pc:sldMk cId="2931061881" sldId="376"/>
        </pc:sldMkLst>
      </pc:sldChg>
      <pc:sldChg chg="del">
        <pc:chgData name="Paulo Henrique" userId="e0475e60729e7724" providerId="LiveId" clId="{5EB07B0A-B582-4EE6-83AA-B55945CFF314}" dt="2019-05-05T01:51:11.094" v="11348" actId="2696"/>
        <pc:sldMkLst>
          <pc:docMk/>
          <pc:sldMk cId="4101686111" sldId="377"/>
        </pc:sldMkLst>
      </pc:sldChg>
      <pc:sldChg chg="del">
        <pc:chgData name="Paulo Henrique" userId="e0475e60729e7724" providerId="LiveId" clId="{5EB07B0A-B582-4EE6-83AA-B55945CFF314}" dt="2019-05-05T01:51:11.188" v="11352" actId="2696"/>
        <pc:sldMkLst>
          <pc:docMk/>
          <pc:sldMk cId="2157607880" sldId="378"/>
        </pc:sldMkLst>
      </pc:sldChg>
      <pc:sldChg chg="del">
        <pc:chgData name="Paulo Henrique" userId="e0475e60729e7724" providerId="LiveId" clId="{5EB07B0A-B582-4EE6-83AA-B55945CFF314}" dt="2019-05-05T01:51:11.235" v="11354" actId="2696"/>
        <pc:sldMkLst>
          <pc:docMk/>
          <pc:sldMk cId="1713084268" sldId="380"/>
        </pc:sldMkLst>
      </pc:sldChg>
      <pc:sldChg chg="del">
        <pc:chgData name="Paulo Henrique" userId="e0475e60729e7724" providerId="LiveId" clId="{5EB07B0A-B582-4EE6-83AA-B55945CFF314}" dt="2019-05-05T01:51:11.282" v="11356" actId="2696"/>
        <pc:sldMkLst>
          <pc:docMk/>
          <pc:sldMk cId="3371953076" sldId="381"/>
        </pc:sldMkLst>
      </pc:sldChg>
      <pc:sldChg chg="del">
        <pc:chgData name="Paulo Henrique" userId="e0475e60729e7724" providerId="LiveId" clId="{5EB07B0A-B582-4EE6-83AA-B55945CFF314}" dt="2019-05-05T01:51:11.328" v="11358" actId="2696"/>
        <pc:sldMkLst>
          <pc:docMk/>
          <pc:sldMk cId="1752538203" sldId="382"/>
        </pc:sldMkLst>
      </pc:sldChg>
      <pc:sldChg chg="del">
        <pc:chgData name="Paulo Henrique" userId="e0475e60729e7724" providerId="LiveId" clId="{5EB07B0A-B582-4EE6-83AA-B55945CFF314}" dt="2019-05-05T01:51:11.532" v="11365" actId="2696"/>
        <pc:sldMkLst>
          <pc:docMk/>
          <pc:sldMk cId="1364831492" sldId="389"/>
        </pc:sldMkLst>
      </pc:sldChg>
      <pc:sldChg chg="del">
        <pc:chgData name="Paulo Henrique" userId="e0475e60729e7724" providerId="LiveId" clId="{5EB07B0A-B582-4EE6-83AA-B55945CFF314}" dt="2019-05-05T01:51:11.344" v="11359" actId="2696"/>
        <pc:sldMkLst>
          <pc:docMk/>
          <pc:sldMk cId="791215503" sldId="390"/>
        </pc:sldMkLst>
      </pc:sldChg>
      <pc:sldChg chg="del">
        <pc:chgData name="Paulo Henrique" userId="e0475e60729e7724" providerId="LiveId" clId="{5EB07B0A-B582-4EE6-83AA-B55945CFF314}" dt="2019-05-05T01:51:11.391" v="11361" actId="2696"/>
        <pc:sldMkLst>
          <pc:docMk/>
          <pc:sldMk cId="231050091" sldId="391"/>
        </pc:sldMkLst>
      </pc:sldChg>
      <pc:sldChg chg="del">
        <pc:chgData name="Paulo Henrique" userId="e0475e60729e7724" providerId="LiveId" clId="{5EB07B0A-B582-4EE6-83AA-B55945CFF314}" dt="2019-05-05T01:51:11.375" v="11360" actId="2696"/>
        <pc:sldMkLst>
          <pc:docMk/>
          <pc:sldMk cId="1845030213" sldId="392"/>
        </pc:sldMkLst>
      </pc:sldChg>
      <pc:sldChg chg="del">
        <pc:chgData name="Paulo Henrique" userId="e0475e60729e7724" providerId="LiveId" clId="{5EB07B0A-B582-4EE6-83AA-B55945CFF314}" dt="2019-05-05T01:51:11.422" v="11362" actId="2696"/>
        <pc:sldMkLst>
          <pc:docMk/>
          <pc:sldMk cId="1362419905" sldId="393"/>
        </pc:sldMkLst>
      </pc:sldChg>
      <pc:sldChg chg="del">
        <pc:chgData name="Paulo Henrique" userId="e0475e60729e7724" providerId="LiveId" clId="{5EB07B0A-B582-4EE6-83AA-B55945CFF314}" dt="2019-05-05T01:51:11.438" v="11363" actId="2696"/>
        <pc:sldMkLst>
          <pc:docMk/>
          <pc:sldMk cId="1309481340" sldId="394"/>
        </pc:sldMkLst>
      </pc:sldChg>
      <pc:sldChg chg="del">
        <pc:chgData name="Paulo Henrique" userId="e0475e60729e7724" providerId="LiveId" clId="{5EB07B0A-B582-4EE6-83AA-B55945CFF314}" dt="2019-05-05T01:51:11.578" v="11366" actId="2696"/>
        <pc:sldMkLst>
          <pc:docMk/>
          <pc:sldMk cId="2583992057" sldId="395"/>
        </pc:sldMkLst>
      </pc:sldChg>
      <pc:sldChg chg="del">
        <pc:chgData name="Paulo Henrique" userId="e0475e60729e7724" providerId="LiveId" clId="{5EB07B0A-B582-4EE6-83AA-B55945CFF314}" dt="2019-05-05T01:51:11.610" v="11367" actId="2696"/>
        <pc:sldMkLst>
          <pc:docMk/>
          <pc:sldMk cId="1304506053" sldId="396"/>
        </pc:sldMkLst>
      </pc:sldChg>
      <pc:sldChg chg="del">
        <pc:chgData name="Paulo Henrique" userId="e0475e60729e7724" providerId="LiveId" clId="{5EB07B0A-B582-4EE6-83AA-B55945CFF314}" dt="2019-05-05T01:51:11.641" v="11368" actId="2696"/>
        <pc:sldMkLst>
          <pc:docMk/>
          <pc:sldMk cId="4260776332" sldId="397"/>
        </pc:sldMkLst>
      </pc:sldChg>
      <pc:sldChg chg="del">
        <pc:chgData name="Paulo Henrique" userId="e0475e60729e7724" providerId="LiveId" clId="{5EB07B0A-B582-4EE6-83AA-B55945CFF314}" dt="2019-05-05T01:51:11.688" v="11369" actId="2696"/>
        <pc:sldMkLst>
          <pc:docMk/>
          <pc:sldMk cId="235499847" sldId="398"/>
        </pc:sldMkLst>
      </pc:sldChg>
      <pc:sldChg chg="del">
        <pc:chgData name="Paulo Henrique" userId="e0475e60729e7724" providerId="LiveId" clId="{5EB07B0A-B582-4EE6-83AA-B55945CFF314}" dt="2019-05-05T01:51:11.719" v="11370" actId="2696"/>
        <pc:sldMkLst>
          <pc:docMk/>
          <pc:sldMk cId="2170422166" sldId="399"/>
        </pc:sldMkLst>
      </pc:sldChg>
      <pc:sldChg chg="del">
        <pc:chgData name="Paulo Henrique" userId="e0475e60729e7724" providerId="LiveId" clId="{5EB07B0A-B582-4EE6-83AA-B55945CFF314}" dt="2019-05-05T01:51:11.735" v="11371" actId="2696"/>
        <pc:sldMkLst>
          <pc:docMk/>
          <pc:sldMk cId="3366123174" sldId="400"/>
        </pc:sldMkLst>
      </pc:sldChg>
      <pc:sldChg chg="del">
        <pc:chgData name="Paulo Henrique" userId="e0475e60729e7724" providerId="LiveId" clId="{5EB07B0A-B582-4EE6-83AA-B55945CFF314}" dt="2019-05-05T01:51:11.781" v="11373" actId="2696"/>
        <pc:sldMkLst>
          <pc:docMk/>
          <pc:sldMk cId="1306211272" sldId="409"/>
        </pc:sldMkLst>
      </pc:sldChg>
      <pc:sldChg chg="del">
        <pc:chgData name="Paulo Henrique" userId="e0475e60729e7724" providerId="LiveId" clId="{5EB07B0A-B582-4EE6-83AA-B55945CFF314}" dt="2019-05-05T01:51:11.813" v="11374" actId="2696"/>
        <pc:sldMkLst>
          <pc:docMk/>
          <pc:sldMk cId="83720851" sldId="410"/>
        </pc:sldMkLst>
      </pc:sldChg>
      <pc:sldChg chg="del">
        <pc:chgData name="Paulo Henrique" userId="e0475e60729e7724" providerId="LiveId" clId="{5EB07B0A-B582-4EE6-83AA-B55945CFF314}" dt="2019-05-05T01:51:11.860" v="11376" actId="2696"/>
        <pc:sldMkLst>
          <pc:docMk/>
          <pc:sldMk cId="4026418489" sldId="411"/>
        </pc:sldMkLst>
      </pc:sldChg>
      <pc:sldChg chg="del">
        <pc:chgData name="Paulo Henrique" userId="e0475e60729e7724" providerId="LiveId" clId="{5EB07B0A-B582-4EE6-83AA-B55945CFF314}" dt="2019-05-05T01:51:12.016" v="11382" actId="2696"/>
        <pc:sldMkLst>
          <pc:docMk/>
          <pc:sldMk cId="1084544767" sldId="416"/>
        </pc:sldMkLst>
      </pc:sldChg>
      <pc:sldChg chg="del">
        <pc:chgData name="Paulo Henrique" userId="e0475e60729e7724" providerId="LiveId" clId="{5EB07B0A-B582-4EE6-83AA-B55945CFF314}" dt="2019-05-05T01:51:12.078" v="11384" actId="2696"/>
        <pc:sldMkLst>
          <pc:docMk/>
          <pc:sldMk cId="3797983492" sldId="417"/>
        </pc:sldMkLst>
      </pc:sldChg>
      <pc:sldChg chg="del">
        <pc:chgData name="Paulo Henrique" userId="e0475e60729e7724" providerId="LiveId" clId="{5EB07B0A-B582-4EE6-83AA-B55945CFF314}" dt="2019-05-05T01:51:12.094" v="11385" actId="2696"/>
        <pc:sldMkLst>
          <pc:docMk/>
          <pc:sldMk cId="2429806845" sldId="418"/>
        </pc:sldMkLst>
      </pc:sldChg>
      <pc:sldChg chg="del">
        <pc:chgData name="Paulo Henrique" userId="e0475e60729e7724" providerId="LiveId" clId="{5EB07B0A-B582-4EE6-83AA-B55945CFF314}" dt="2019-05-05T01:51:12.375" v="11396" actId="2696"/>
        <pc:sldMkLst>
          <pc:docMk/>
          <pc:sldMk cId="1778385442" sldId="421"/>
        </pc:sldMkLst>
      </pc:sldChg>
      <pc:sldChg chg="del">
        <pc:chgData name="Paulo Henrique" userId="e0475e60729e7724" providerId="LiveId" clId="{5EB07B0A-B582-4EE6-83AA-B55945CFF314}" dt="2019-05-05T01:51:11.297" v="11357" actId="2696"/>
        <pc:sldMkLst>
          <pc:docMk/>
          <pc:sldMk cId="2020728494" sldId="422"/>
        </pc:sldMkLst>
      </pc:sldChg>
      <pc:sldChg chg="del">
        <pc:chgData name="Paulo Henrique" userId="e0475e60729e7724" providerId="LiveId" clId="{5EB07B0A-B582-4EE6-83AA-B55945CFF314}" dt="2019-05-05T01:51:11.485" v="11364" actId="2696"/>
        <pc:sldMkLst>
          <pc:docMk/>
          <pc:sldMk cId="3359411254" sldId="424"/>
        </pc:sldMkLst>
      </pc:sldChg>
      <pc:sldChg chg="del">
        <pc:chgData name="Paulo Henrique" userId="e0475e60729e7724" providerId="LiveId" clId="{5EB07B0A-B582-4EE6-83AA-B55945CFF314}" dt="2019-05-05T01:51:11.750" v="11372" actId="2696"/>
        <pc:sldMkLst>
          <pc:docMk/>
          <pc:sldMk cId="4254746665" sldId="425"/>
        </pc:sldMkLst>
      </pc:sldChg>
      <pc:sldChg chg="del">
        <pc:chgData name="Paulo Henrique" userId="e0475e60729e7724" providerId="LiveId" clId="{5EB07B0A-B582-4EE6-83AA-B55945CFF314}" dt="2019-05-05T01:51:11.844" v="11375" actId="2696"/>
        <pc:sldMkLst>
          <pc:docMk/>
          <pc:sldMk cId="3280522887" sldId="426"/>
        </pc:sldMkLst>
      </pc:sldChg>
      <pc:sldChg chg="del">
        <pc:chgData name="Paulo Henrique" userId="e0475e60729e7724" providerId="LiveId" clId="{5EB07B0A-B582-4EE6-83AA-B55945CFF314}" dt="2019-05-05T01:51:11.891" v="11377" actId="2696"/>
        <pc:sldMkLst>
          <pc:docMk/>
          <pc:sldMk cId="897028085" sldId="427"/>
        </pc:sldMkLst>
      </pc:sldChg>
      <pc:sldChg chg="del">
        <pc:chgData name="Paulo Henrique" userId="e0475e60729e7724" providerId="LiveId" clId="{5EB07B0A-B582-4EE6-83AA-B55945CFF314}" dt="2019-05-05T01:51:11.906" v="11378" actId="2696"/>
        <pc:sldMkLst>
          <pc:docMk/>
          <pc:sldMk cId="3685471131" sldId="429"/>
        </pc:sldMkLst>
      </pc:sldChg>
      <pc:sldChg chg="del">
        <pc:chgData name="Paulo Henrique" userId="e0475e60729e7724" providerId="LiveId" clId="{5EB07B0A-B582-4EE6-83AA-B55945CFF314}" dt="2019-05-05T01:51:12.047" v="11383" actId="2696"/>
        <pc:sldMkLst>
          <pc:docMk/>
          <pc:sldMk cId="365931806" sldId="431"/>
        </pc:sldMkLst>
      </pc:sldChg>
      <pc:sldChg chg="del">
        <pc:chgData name="Paulo Henrique" userId="e0475e60729e7724" providerId="LiveId" clId="{5EB07B0A-B582-4EE6-83AA-B55945CFF314}" dt="2019-05-05T01:51:12.110" v="11386" actId="2696"/>
        <pc:sldMkLst>
          <pc:docMk/>
          <pc:sldMk cId="2075071162" sldId="433"/>
        </pc:sldMkLst>
      </pc:sldChg>
      <pc:sldChg chg="del">
        <pc:chgData name="Paulo Henrique" userId="e0475e60729e7724" providerId="LiveId" clId="{5EB07B0A-B582-4EE6-83AA-B55945CFF314}" dt="2019-05-05T01:51:12.156" v="11387" actId="2696"/>
        <pc:sldMkLst>
          <pc:docMk/>
          <pc:sldMk cId="4139551796" sldId="434"/>
        </pc:sldMkLst>
      </pc:sldChg>
      <pc:sldChg chg="del">
        <pc:chgData name="Paulo Henrique" userId="e0475e60729e7724" providerId="LiveId" clId="{5EB07B0A-B582-4EE6-83AA-B55945CFF314}" dt="2019-05-05T01:51:12.172" v="11388" actId="2696"/>
        <pc:sldMkLst>
          <pc:docMk/>
          <pc:sldMk cId="3839889500" sldId="435"/>
        </pc:sldMkLst>
      </pc:sldChg>
      <pc:sldChg chg="del">
        <pc:chgData name="Paulo Henrique" userId="e0475e60729e7724" providerId="LiveId" clId="{5EB07B0A-B582-4EE6-83AA-B55945CFF314}" dt="2019-05-05T01:51:12.203" v="11389" actId="2696"/>
        <pc:sldMkLst>
          <pc:docMk/>
          <pc:sldMk cId="1859495123" sldId="436"/>
        </pc:sldMkLst>
      </pc:sldChg>
      <pc:sldChg chg="del">
        <pc:chgData name="Paulo Henrique" userId="e0475e60729e7724" providerId="LiveId" clId="{5EB07B0A-B582-4EE6-83AA-B55945CFF314}" dt="2019-05-05T01:51:12.219" v="11390" actId="2696"/>
        <pc:sldMkLst>
          <pc:docMk/>
          <pc:sldMk cId="3246446503" sldId="437"/>
        </pc:sldMkLst>
      </pc:sldChg>
      <pc:sldChg chg="del">
        <pc:chgData name="Paulo Henrique" userId="e0475e60729e7724" providerId="LiveId" clId="{5EB07B0A-B582-4EE6-83AA-B55945CFF314}" dt="2019-05-05T01:51:12.250" v="11391" actId="2696"/>
        <pc:sldMkLst>
          <pc:docMk/>
          <pc:sldMk cId="3682409779" sldId="438"/>
        </pc:sldMkLst>
      </pc:sldChg>
      <pc:sldChg chg="del">
        <pc:chgData name="Paulo Henrique" userId="e0475e60729e7724" providerId="LiveId" clId="{5EB07B0A-B582-4EE6-83AA-B55945CFF314}" dt="2019-05-05T01:51:12.281" v="11392" actId="2696"/>
        <pc:sldMkLst>
          <pc:docMk/>
          <pc:sldMk cId="1816783790" sldId="439"/>
        </pc:sldMkLst>
      </pc:sldChg>
      <pc:sldChg chg="del">
        <pc:chgData name="Paulo Henrique" userId="e0475e60729e7724" providerId="LiveId" clId="{5EB07B0A-B582-4EE6-83AA-B55945CFF314}" dt="2019-05-05T01:51:12.297" v="11393" actId="2696"/>
        <pc:sldMkLst>
          <pc:docMk/>
          <pc:sldMk cId="3149622811" sldId="440"/>
        </pc:sldMkLst>
      </pc:sldChg>
      <pc:sldChg chg="del">
        <pc:chgData name="Paulo Henrique" userId="e0475e60729e7724" providerId="LiveId" clId="{5EB07B0A-B582-4EE6-83AA-B55945CFF314}" dt="2019-05-05T01:51:12.328" v="11394" actId="2696"/>
        <pc:sldMkLst>
          <pc:docMk/>
          <pc:sldMk cId="3367368678" sldId="441"/>
        </pc:sldMkLst>
      </pc:sldChg>
      <pc:sldChg chg="del">
        <pc:chgData name="Paulo Henrique" userId="e0475e60729e7724" providerId="LiveId" clId="{5EB07B0A-B582-4EE6-83AA-B55945CFF314}" dt="2019-05-05T01:51:12.344" v="11395" actId="2696"/>
        <pc:sldMkLst>
          <pc:docMk/>
          <pc:sldMk cId="3955381855" sldId="442"/>
        </pc:sldMkLst>
      </pc:sldChg>
      <pc:sldChg chg="del">
        <pc:chgData name="Paulo Henrique" userId="e0475e60729e7724" providerId="LiveId" clId="{5EB07B0A-B582-4EE6-83AA-B55945CFF314}" dt="2019-05-05T01:51:12.438" v="11398" actId="2696"/>
        <pc:sldMkLst>
          <pc:docMk/>
          <pc:sldMk cId="2592784450" sldId="444"/>
        </pc:sldMkLst>
      </pc:sldChg>
      <pc:sldChg chg="del">
        <pc:chgData name="Paulo Henrique" userId="e0475e60729e7724" providerId="LiveId" clId="{5EB07B0A-B582-4EE6-83AA-B55945CFF314}" dt="2019-05-05T01:51:12.469" v="11399" actId="2696"/>
        <pc:sldMkLst>
          <pc:docMk/>
          <pc:sldMk cId="626460842" sldId="446"/>
        </pc:sldMkLst>
      </pc:sldChg>
      <pc:sldChg chg="del">
        <pc:chgData name="Paulo Henrique" userId="e0475e60729e7724" providerId="LiveId" clId="{5EB07B0A-B582-4EE6-83AA-B55945CFF314}" dt="2019-05-05T01:51:12.406" v="11397" actId="2696"/>
        <pc:sldMkLst>
          <pc:docMk/>
          <pc:sldMk cId="2545811359" sldId="447"/>
        </pc:sldMkLst>
      </pc:sldChg>
      <pc:sldChg chg="del">
        <pc:chgData name="Paulo Henrique" userId="e0475e60729e7724" providerId="LiveId" clId="{5EB07B0A-B582-4EE6-83AA-B55945CFF314}" dt="2019-05-05T01:51:12.484" v="11400" actId="2696"/>
        <pc:sldMkLst>
          <pc:docMk/>
          <pc:sldMk cId="136847058" sldId="448"/>
        </pc:sldMkLst>
      </pc:sldChg>
      <pc:sldChg chg="del">
        <pc:chgData name="Paulo Henrique" userId="e0475e60729e7724" providerId="LiveId" clId="{5EB07B0A-B582-4EE6-83AA-B55945CFF314}" dt="2019-05-05T01:51:12.516" v="11401" actId="2696"/>
        <pc:sldMkLst>
          <pc:docMk/>
          <pc:sldMk cId="4274975008" sldId="449"/>
        </pc:sldMkLst>
      </pc:sldChg>
      <pc:sldChg chg="del">
        <pc:chgData name="Paulo Henrique" userId="e0475e60729e7724" providerId="LiveId" clId="{5EB07B0A-B582-4EE6-83AA-B55945CFF314}" dt="2019-05-05T01:51:12.547" v="11402" actId="2696"/>
        <pc:sldMkLst>
          <pc:docMk/>
          <pc:sldMk cId="55033818" sldId="450"/>
        </pc:sldMkLst>
      </pc:sldChg>
      <pc:sldChg chg="del">
        <pc:chgData name="Paulo Henrique" userId="e0475e60729e7724" providerId="LiveId" clId="{5EB07B0A-B582-4EE6-83AA-B55945CFF314}" dt="2019-05-05T01:51:12.563" v="11403" actId="2696"/>
        <pc:sldMkLst>
          <pc:docMk/>
          <pc:sldMk cId="3657933250" sldId="451"/>
        </pc:sldMkLst>
      </pc:sldChg>
      <pc:sldChg chg="del">
        <pc:chgData name="Paulo Henrique" userId="e0475e60729e7724" providerId="LiveId" clId="{5EB07B0A-B582-4EE6-83AA-B55945CFF314}" dt="2019-05-05T01:51:12.594" v="11404" actId="2696"/>
        <pc:sldMkLst>
          <pc:docMk/>
          <pc:sldMk cId="1921315706" sldId="452"/>
        </pc:sldMkLst>
      </pc:sldChg>
      <pc:sldChg chg="del">
        <pc:chgData name="Paulo Henrique" userId="e0475e60729e7724" providerId="LiveId" clId="{5EB07B0A-B582-4EE6-83AA-B55945CFF314}" dt="2019-05-05T01:51:12.625" v="11405" actId="2696"/>
        <pc:sldMkLst>
          <pc:docMk/>
          <pc:sldMk cId="2011915127" sldId="453"/>
        </pc:sldMkLst>
      </pc:sldChg>
      <pc:sldChg chg="del">
        <pc:chgData name="Paulo Henrique" userId="e0475e60729e7724" providerId="LiveId" clId="{5EB07B0A-B582-4EE6-83AA-B55945CFF314}" dt="2019-05-05T01:51:12.656" v="11406" actId="2696"/>
        <pc:sldMkLst>
          <pc:docMk/>
          <pc:sldMk cId="2342064668" sldId="454"/>
        </pc:sldMkLst>
      </pc:sldChg>
      <pc:sldChg chg="del">
        <pc:chgData name="Paulo Henrique" userId="e0475e60729e7724" providerId="LiveId" clId="{5EB07B0A-B582-4EE6-83AA-B55945CFF314}" dt="2019-05-05T01:51:12.688" v="11407" actId="2696"/>
        <pc:sldMkLst>
          <pc:docMk/>
          <pc:sldMk cId="2521531675" sldId="456"/>
        </pc:sldMkLst>
      </pc:sldChg>
      <pc:sldChg chg="del">
        <pc:chgData name="Paulo Henrique" userId="e0475e60729e7724" providerId="LiveId" clId="{5EB07B0A-B582-4EE6-83AA-B55945CFF314}" dt="2019-05-05T01:51:12.703" v="11408" actId="2696"/>
        <pc:sldMkLst>
          <pc:docMk/>
          <pc:sldMk cId="1941191677" sldId="457"/>
        </pc:sldMkLst>
      </pc:sldChg>
      <pc:sldChg chg="del">
        <pc:chgData name="Paulo Henrique" userId="e0475e60729e7724" providerId="LiveId" clId="{5EB07B0A-B582-4EE6-83AA-B55945CFF314}" dt="2019-05-05T01:51:12.719" v="11409" actId="2696"/>
        <pc:sldMkLst>
          <pc:docMk/>
          <pc:sldMk cId="1197337728" sldId="458"/>
        </pc:sldMkLst>
      </pc:sldChg>
      <pc:sldChg chg="del">
        <pc:chgData name="Paulo Henrique" userId="e0475e60729e7724" providerId="LiveId" clId="{5EB07B0A-B582-4EE6-83AA-B55945CFF314}" dt="2019-05-05T01:01:31.740" v="9425" actId="2696"/>
        <pc:sldMkLst>
          <pc:docMk/>
          <pc:sldMk cId="2185372993" sldId="459"/>
        </pc:sldMkLst>
      </pc:sldChg>
      <pc:sldChg chg="addSp delSp modSp">
        <pc:chgData name="Paulo Henrique" userId="e0475e60729e7724" providerId="LiveId" clId="{5EB07B0A-B582-4EE6-83AA-B55945CFF314}" dt="2019-05-05T01:52:20.201" v="11543" actId="478"/>
        <pc:sldMkLst>
          <pc:docMk/>
          <pc:sldMk cId="3648080602" sldId="460"/>
        </pc:sldMkLst>
        <pc:spChg chg="add del mod">
          <ac:chgData name="Paulo Henrique" userId="e0475e60729e7724" providerId="LiveId" clId="{5EB07B0A-B582-4EE6-83AA-B55945CFF314}" dt="2019-05-05T01:52:20.201" v="11543" actId="478"/>
          <ac:spMkLst>
            <pc:docMk/>
            <pc:sldMk cId="3648080602" sldId="460"/>
            <ac:spMk id="7" creationId="{77C71C3E-10A6-44AE-964E-71938006F7B0}"/>
          </ac:spMkLst>
        </pc:spChg>
        <pc:spChg chg="mod">
          <ac:chgData name="Paulo Henrique" userId="e0475e60729e7724" providerId="LiveId" clId="{5EB07B0A-B582-4EE6-83AA-B55945CFF314}" dt="2019-05-05T01:52:18.966" v="11542" actId="1076"/>
          <ac:spMkLst>
            <pc:docMk/>
            <pc:sldMk cId="3648080602" sldId="460"/>
            <ac:spMk id="11" creationId="{03511CC0-9124-499C-9D8E-0AC471F84FB7}"/>
          </ac:spMkLst>
        </pc:spChg>
      </pc:sldChg>
      <pc:sldChg chg="del">
        <pc:chgData name="Paulo Henrique" userId="e0475e60729e7724" providerId="LiveId" clId="{5EB07B0A-B582-4EE6-83AA-B55945CFF314}" dt="2019-05-05T01:51:11.938" v="11379" actId="2696"/>
        <pc:sldMkLst>
          <pc:docMk/>
          <pc:sldMk cId="308185960" sldId="462"/>
        </pc:sldMkLst>
      </pc:sldChg>
      <pc:sldChg chg="del">
        <pc:chgData name="Paulo Henrique" userId="e0475e60729e7724" providerId="LiveId" clId="{5EB07B0A-B582-4EE6-83AA-B55945CFF314}" dt="2019-05-05T01:51:11.985" v="11381" actId="2696"/>
        <pc:sldMkLst>
          <pc:docMk/>
          <pc:sldMk cId="2707614077" sldId="463"/>
        </pc:sldMkLst>
      </pc:sldChg>
      <pc:sldChg chg="del">
        <pc:chgData name="Paulo Henrique" userId="e0475e60729e7724" providerId="LiveId" clId="{5EB07B0A-B582-4EE6-83AA-B55945CFF314}" dt="2019-05-05T01:51:11.969" v="11380" actId="2696"/>
        <pc:sldMkLst>
          <pc:docMk/>
          <pc:sldMk cId="1454991444" sldId="464"/>
        </pc:sldMkLst>
      </pc:sldChg>
      <pc:sldChg chg="del">
        <pc:chgData name="Paulo Henrique" userId="e0475e60729e7724" providerId="LiveId" clId="{5EB07B0A-B582-4EE6-83AA-B55945CFF314}" dt="2019-05-05T01:51:11.047" v="11346" actId="2696"/>
        <pc:sldMkLst>
          <pc:docMk/>
          <pc:sldMk cId="153788228" sldId="469"/>
        </pc:sldMkLst>
      </pc:sldChg>
      <pc:sldChg chg="addSp modSp">
        <pc:chgData name="Paulo Henrique" userId="e0475e60729e7724" providerId="LiveId" clId="{5EB07B0A-B582-4EE6-83AA-B55945CFF314}" dt="2019-05-05T01:25:22.357" v="10149" actId="6549"/>
        <pc:sldMkLst>
          <pc:docMk/>
          <pc:sldMk cId="2984628258" sldId="470"/>
        </pc:sldMkLst>
        <pc:spChg chg="mod">
          <ac:chgData name="Paulo Henrique" userId="e0475e60729e7724" providerId="LiveId" clId="{5EB07B0A-B582-4EE6-83AA-B55945CFF314}" dt="2019-05-05T01:25:22.357" v="10149" actId="6549"/>
          <ac:spMkLst>
            <pc:docMk/>
            <pc:sldMk cId="2984628258" sldId="470"/>
            <ac:spMk id="4" creationId="{37723B00-1A84-4697-9386-CEEDB9C0B55A}"/>
          </ac:spMkLst>
        </pc:spChg>
        <pc:spChg chg="mod">
          <ac:chgData name="Paulo Henrique" userId="e0475e60729e7724" providerId="LiveId" clId="{5EB07B0A-B582-4EE6-83AA-B55945CFF314}" dt="2019-05-04T23:33:10.345" v="7548" actId="20577"/>
          <ac:spMkLst>
            <pc:docMk/>
            <pc:sldMk cId="2984628258" sldId="470"/>
            <ac:spMk id="8" creationId="{094F1AC3-2155-458B-B016-127A5249D286}"/>
          </ac:spMkLst>
        </pc:spChg>
        <pc:spChg chg="add">
          <ac:chgData name="Paulo Henrique" userId="e0475e60729e7724" providerId="LiveId" clId="{5EB07B0A-B582-4EE6-83AA-B55945CFF314}" dt="2019-05-04T23:43:33.405" v="7901"/>
          <ac:spMkLst>
            <pc:docMk/>
            <pc:sldMk cId="2984628258" sldId="470"/>
            <ac:spMk id="11" creationId="{225487F1-6230-49AF-B9D3-56317355EAC0}"/>
          </ac:spMkLst>
        </pc:spChg>
        <pc:picChg chg="add">
          <ac:chgData name="Paulo Henrique" userId="e0475e60729e7724" providerId="LiveId" clId="{5EB07B0A-B582-4EE6-83AA-B55945CFF314}" dt="2019-05-04T23:43:33.405" v="7901"/>
          <ac:picMkLst>
            <pc:docMk/>
            <pc:sldMk cId="2984628258" sldId="470"/>
            <ac:picMk id="10" creationId="{0636E02F-7A41-4499-BDA7-EC45FB2734EB}"/>
          </ac:picMkLst>
        </pc:picChg>
      </pc:sldChg>
      <pc:sldChg chg="addSp delSp modSp">
        <pc:chgData name="Paulo Henrique" userId="e0475e60729e7724" providerId="LiveId" clId="{5EB07B0A-B582-4EE6-83AA-B55945CFF314}" dt="2019-05-05T01:38:21.296" v="10728" actId="1076"/>
        <pc:sldMkLst>
          <pc:docMk/>
          <pc:sldMk cId="402235988" sldId="471"/>
        </pc:sldMkLst>
        <pc:spChg chg="mod">
          <ac:chgData name="Paulo Henrique" userId="e0475e60729e7724" providerId="LiveId" clId="{5EB07B0A-B582-4EE6-83AA-B55945CFF314}" dt="2019-05-05T01:29:34.342" v="10314" actId="20577"/>
          <ac:spMkLst>
            <pc:docMk/>
            <pc:sldMk cId="402235988" sldId="471"/>
            <ac:spMk id="4" creationId="{37723B00-1A84-4697-9386-CEEDB9C0B55A}"/>
          </ac:spMkLst>
        </pc:spChg>
        <pc:spChg chg="del mod">
          <ac:chgData name="Paulo Henrique" userId="e0475e60729e7724" providerId="LiveId" clId="{5EB07B0A-B582-4EE6-83AA-B55945CFF314}" dt="2019-05-05T01:30:31.683" v="10393" actId="478"/>
          <ac:spMkLst>
            <pc:docMk/>
            <pc:sldMk cId="402235988" sldId="471"/>
            <ac:spMk id="8" creationId="{094F1AC3-2155-458B-B016-127A5249D286}"/>
          </ac:spMkLst>
        </pc:spChg>
        <pc:spChg chg="add mod">
          <ac:chgData name="Paulo Henrique" userId="e0475e60729e7724" providerId="LiveId" clId="{5EB07B0A-B582-4EE6-83AA-B55945CFF314}" dt="2019-05-05T01:32:37.529" v="10426" actId="14100"/>
          <ac:spMkLst>
            <pc:docMk/>
            <pc:sldMk cId="402235988" sldId="471"/>
            <ac:spMk id="14" creationId="{0481543E-6C14-4C69-839A-4DD7254CB971}"/>
          </ac:spMkLst>
        </pc:spChg>
        <pc:spChg chg="add del mod">
          <ac:chgData name="Paulo Henrique" userId="e0475e60729e7724" providerId="LiveId" clId="{5EB07B0A-B582-4EE6-83AA-B55945CFF314}" dt="2019-05-05T01:33:59.564" v="10474" actId="478"/>
          <ac:spMkLst>
            <pc:docMk/>
            <pc:sldMk cId="402235988" sldId="471"/>
            <ac:spMk id="15" creationId="{87643EB2-4880-4106-A065-1E7432EE48DA}"/>
          </ac:spMkLst>
        </pc:spChg>
        <pc:spChg chg="add del mod">
          <ac:chgData name="Paulo Henrique" userId="e0475e60729e7724" providerId="LiveId" clId="{5EB07B0A-B582-4EE6-83AA-B55945CFF314}" dt="2019-05-05T01:33:59.564" v="10474" actId="478"/>
          <ac:spMkLst>
            <pc:docMk/>
            <pc:sldMk cId="402235988" sldId="471"/>
            <ac:spMk id="16" creationId="{8890F52C-0333-4B07-9727-9436380C79E9}"/>
          </ac:spMkLst>
        </pc:spChg>
        <pc:spChg chg="add del mod">
          <ac:chgData name="Paulo Henrique" userId="e0475e60729e7724" providerId="LiveId" clId="{5EB07B0A-B582-4EE6-83AA-B55945CFF314}" dt="2019-05-05T01:33:59.564" v="10474" actId="478"/>
          <ac:spMkLst>
            <pc:docMk/>
            <pc:sldMk cId="402235988" sldId="471"/>
            <ac:spMk id="17" creationId="{28278932-F3DF-4237-96C7-C0EE6C163FCC}"/>
          </ac:spMkLst>
        </pc:spChg>
        <pc:picChg chg="add mod">
          <ac:chgData name="Paulo Henrique" userId="e0475e60729e7724" providerId="LiveId" clId="{5EB07B0A-B582-4EE6-83AA-B55945CFF314}" dt="2019-05-05T01:38:19.016" v="10727" actId="14100"/>
          <ac:picMkLst>
            <pc:docMk/>
            <pc:sldMk cId="402235988" sldId="471"/>
            <ac:picMk id="7" creationId="{01FC6E18-1BFB-4179-95B4-B1C54BC600CF}"/>
          </ac:picMkLst>
        </pc:picChg>
        <pc:picChg chg="add mod">
          <ac:chgData name="Paulo Henrique" userId="e0475e60729e7724" providerId="LiveId" clId="{5EB07B0A-B582-4EE6-83AA-B55945CFF314}" dt="2019-05-05T01:38:21.296" v="10728" actId="1076"/>
          <ac:picMkLst>
            <pc:docMk/>
            <pc:sldMk cId="402235988" sldId="471"/>
            <ac:picMk id="11" creationId="{7A5B307E-AB6E-4F50-A3DD-351214A01EBB}"/>
          </ac:picMkLst>
        </pc:picChg>
        <pc:picChg chg="add mod">
          <ac:chgData name="Paulo Henrique" userId="e0475e60729e7724" providerId="LiveId" clId="{5EB07B0A-B582-4EE6-83AA-B55945CFF314}" dt="2019-05-05T01:36:52.969" v="10645" actId="14100"/>
          <ac:picMkLst>
            <pc:docMk/>
            <pc:sldMk cId="402235988" sldId="471"/>
            <ac:picMk id="13" creationId="{3C88BF58-B0FE-44EF-BB40-BCDA77DB2BCB}"/>
          </ac:picMkLst>
        </pc:picChg>
        <pc:cxnChg chg="add del mod">
          <ac:chgData name="Paulo Henrique" userId="e0475e60729e7724" providerId="LiveId" clId="{5EB07B0A-B582-4EE6-83AA-B55945CFF314}" dt="2019-05-05T01:37:22.835" v="10692" actId="478"/>
          <ac:cxnSpMkLst>
            <pc:docMk/>
            <pc:sldMk cId="402235988" sldId="471"/>
            <ac:cxnSpMk id="18" creationId="{24837B40-8B42-42B6-8ECF-7D730A2524EA}"/>
          </ac:cxnSpMkLst>
        </pc:cxnChg>
      </pc:sldChg>
      <pc:sldChg chg="del">
        <pc:chgData name="Paulo Henrique" userId="e0475e60729e7724" providerId="LiveId" clId="{5EB07B0A-B582-4EE6-83AA-B55945CFF314}" dt="2019-05-04T23:32:51.305" v="7546" actId="2696"/>
        <pc:sldMkLst>
          <pc:docMk/>
          <pc:sldMk cId="1206385312" sldId="472"/>
        </pc:sldMkLst>
      </pc:sldChg>
      <pc:sldChg chg="delSp del">
        <pc:chgData name="Paulo Henrique" userId="e0475e60729e7724" providerId="LiveId" clId="{5EB07B0A-B582-4EE6-83AA-B55945CFF314}" dt="2019-05-05T01:10:59.188" v="9808" actId="2696"/>
        <pc:sldMkLst>
          <pc:docMk/>
          <pc:sldMk cId="2058899284" sldId="473"/>
        </pc:sldMkLst>
        <pc:spChg chg="del">
          <ac:chgData name="Paulo Henrique" userId="e0475e60729e7724" providerId="LiveId" clId="{5EB07B0A-B582-4EE6-83AA-B55945CFF314}" dt="2019-05-05T01:10:47.625" v="9803"/>
          <ac:spMkLst>
            <pc:docMk/>
            <pc:sldMk cId="2058899284" sldId="473"/>
            <ac:spMk id="12" creationId="{32975FBC-9DDC-4B3C-B145-4803566312D4}"/>
          </ac:spMkLst>
        </pc:spChg>
      </pc:sldChg>
      <pc:sldChg chg="del">
        <pc:chgData name="Paulo Henrique" userId="e0475e60729e7724" providerId="LiveId" clId="{5EB07B0A-B582-4EE6-83AA-B55945CFF314}" dt="2019-05-05T01:02:00.370" v="9432" actId="2696"/>
        <pc:sldMkLst>
          <pc:docMk/>
          <pc:sldMk cId="518671418" sldId="474"/>
        </pc:sldMkLst>
      </pc:sldChg>
      <pc:sldChg chg="del">
        <pc:chgData name="Paulo Henrique" userId="e0475e60729e7724" providerId="LiveId" clId="{5EB07B0A-B582-4EE6-83AA-B55945CFF314}" dt="2019-05-05T01:01:41.985" v="9428" actId="2696"/>
        <pc:sldMkLst>
          <pc:docMk/>
          <pc:sldMk cId="2441715768" sldId="476"/>
        </pc:sldMkLst>
      </pc:sldChg>
      <pc:sldChg chg="addSp delSp modSp">
        <pc:chgData name="Paulo Henrique" userId="e0475e60729e7724" providerId="LiveId" clId="{5EB07B0A-B582-4EE6-83AA-B55945CFF314}" dt="2019-05-05T01:01:13.644" v="9421" actId="1037"/>
        <pc:sldMkLst>
          <pc:docMk/>
          <pc:sldMk cId="3784202828" sldId="477"/>
        </pc:sldMkLst>
        <pc:spChg chg="mod">
          <ac:chgData name="Paulo Henrique" userId="e0475e60729e7724" providerId="LiveId" clId="{5EB07B0A-B582-4EE6-83AA-B55945CFF314}" dt="2019-05-05T00:58:00.279" v="9340" actId="12"/>
          <ac:spMkLst>
            <pc:docMk/>
            <pc:sldMk cId="3784202828" sldId="477"/>
            <ac:spMk id="8" creationId="{094F1AC3-2155-458B-B016-127A5249D286}"/>
          </ac:spMkLst>
        </pc:spChg>
        <pc:spChg chg="add del mod">
          <ac:chgData name="Paulo Henrique" userId="e0475e60729e7724" providerId="LiveId" clId="{5EB07B0A-B582-4EE6-83AA-B55945CFF314}" dt="2019-05-05T00:57:51.882" v="9335" actId="478"/>
          <ac:spMkLst>
            <pc:docMk/>
            <pc:sldMk cId="3784202828" sldId="477"/>
            <ac:spMk id="10" creationId="{6B44CBC8-DDD8-45CF-8D0E-72BD755A76DB}"/>
          </ac:spMkLst>
        </pc:spChg>
        <pc:spChg chg="add mod">
          <ac:chgData name="Paulo Henrique" userId="e0475e60729e7724" providerId="LiveId" clId="{5EB07B0A-B582-4EE6-83AA-B55945CFF314}" dt="2019-05-05T01:01:13.644" v="9421" actId="1037"/>
          <ac:spMkLst>
            <pc:docMk/>
            <pc:sldMk cId="3784202828" sldId="477"/>
            <ac:spMk id="15" creationId="{6F295258-24FA-440A-B691-74613D664488}"/>
          </ac:spMkLst>
        </pc:spChg>
        <pc:grpChg chg="add del mod">
          <ac:chgData name="Paulo Henrique" userId="e0475e60729e7724" providerId="LiveId" clId="{5EB07B0A-B582-4EE6-83AA-B55945CFF314}" dt="2019-05-05T00:59:17.776" v="9354" actId="165"/>
          <ac:grpSpMkLst>
            <pc:docMk/>
            <pc:sldMk cId="3784202828" sldId="477"/>
            <ac:grpSpMk id="12" creationId="{2486FB35-FDCB-4E61-BBE4-5586A91FFEDE}"/>
          </ac:grpSpMkLst>
        </pc:grpChg>
        <pc:grpChg chg="add mod">
          <ac:chgData name="Paulo Henrique" userId="e0475e60729e7724" providerId="LiveId" clId="{5EB07B0A-B582-4EE6-83AA-B55945CFF314}" dt="2019-05-05T01:00:22.334" v="9382" actId="1076"/>
          <ac:grpSpMkLst>
            <pc:docMk/>
            <pc:sldMk cId="3784202828" sldId="477"/>
            <ac:grpSpMk id="14" creationId="{203E9ED4-2DE0-4AE7-9674-D22CF90E89A3}"/>
          </ac:grpSpMkLst>
        </pc:grpChg>
        <pc:picChg chg="add mod topLvl">
          <ac:chgData name="Paulo Henrique" userId="e0475e60729e7724" providerId="LiveId" clId="{5EB07B0A-B582-4EE6-83AA-B55945CFF314}" dt="2019-05-05T01:00:19.983" v="9381" actId="164"/>
          <ac:picMkLst>
            <pc:docMk/>
            <pc:sldMk cId="3784202828" sldId="477"/>
            <ac:picMk id="7" creationId="{E13F8DCC-8C71-4AC2-9338-083FF497D72D}"/>
          </ac:picMkLst>
        </pc:picChg>
        <pc:picChg chg="add mod topLvl modCrop">
          <ac:chgData name="Paulo Henrique" userId="e0475e60729e7724" providerId="LiveId" clId="{5EB07B0A-B582-4EE6-83AA-B55945CFF314}" dt="2019-05-05T01:00:19.983" v="9381" actId="164"/>
          <ac:picMkLst>
            <pc:docMk/>
            <pc:sldMk cId="3784202828" sldId="477"/>
            <ac:picMk id="11" creationId="{D03445FD-F564-4D6D-B629-5798B2038153}"/>
          </ac:picMkLst>
        </pc:picChg>
        <pc:picChg chg="add del mod">
          <ac:chgData name="Paulo Henrique" userId="e0475e60729e7724" providerId="LiveId" clId="{5EB07B0A-B582-4EE6-83AA-B55945CFF314}" dt="2019-05-05T01:00:16.138" v="9380" actId="478"/>
          <ac:picMkLst>
            <pc:docMk/>
            <pc:sldMk cId="3784202828" sldId="477"/>
            <ac:picMk id="13" creationId="{982E368C-4D0B-4D99-ABE9-696D3988CFEC}"/>
          </ac:picMkLst>
        </pc:picChg>
      </pc:sldChg>
      <pc:sldChg chg="delSp modSp del">
        <pc:chgData name="Paulo Henrique" userId="e0475e60729e7724" providerId="LiveId" clId="{5EB07B0A-B582-4EE6-83AA-B55945CFF314}" dt="2019-05-04T22:56:49.596" v="6306" actId="2696"/>
        <pc:sldMkLst>
          <pc:docMk/>
          <pc:sldMk cId="1869356625" sldId="478"/>
        </pc:sldMkLst>
        <pc:spChg chg="mod">
          <ac:chgData name="Paulo Henrique" userId="e0475e60729e7724" providerId="LiveId" clId="{5EB07B0A-B582-4EE6-83AA-B55945CFF314}" dt="2019-05-04T22:56:23.593" v="6299" actId="20577"/>
          <ac:spMkLst>
            <pc:docMk/>
            <pc:sldMk cId="1869356625" sldId="478"/>
            <ac:spMk id="8" creationId="{094F1AC3-2155-458B-B016-127A5249D286}"/>
          </ac:spMkLst>
        </pc:spChg>
        <pc:spChg chg="del">
          <ac:chgData name="Paulo Henrique" userId="e0475e60729e7724" providerId="LiveId" clId="{5EB07B0A-B582-4EE6-83AA-B55945CFF314}" dt="2019-05-04T22:10:04.472" v="5431" actId="478"/>
          <ac:spMkLst>
            <pc:docMk/>
            <pc:sldMk cId="1869356625" sldId="478"/>
            <ac:spMk id="10" creationId="{B346C2D2-48CE-44CF-8843-7ED5F24F7BB0}"/>
          </ac:spMkLst>
        </pc:spChg>
      </pc:sldChg>
      <pc:sldChg chg="addSp delSp modSp">
        <pc:chgData name="Paulo Henrique" userId="e0475e60729e7724" providerId="LiveId" clId="{5EB07B0A-B582-4EE6-83AA-B55945CFF314}" dt="2019-05-05T01:09:57.367" v="9795" actId="207"/>
        <pc:sldMkLst>
          <pc:docMk/>
          <pc:sldMk cId="937734726" sldId="480"/>
        </pc:sldMkLst>
        <pc:spChg chg="mod">
          <ac:chgData name="Paulo Henrique" userId="e0475e60729e7724" providerId="LiveId" clId="{5EB07B0A-B582-4EE6-83AA-B55945CFF314}" dt="2019-05-05T01:07:57.715" v="9719" actId="20577"/>
          <ac:spMkLst>
            <pc:docMk/>
            <pc:sldMk cId="937734726" sldId="480"/>
            <ac:spMk id="4" creationId="{37723B00-1A84-4697-9386-CEEDB9C0B55A}"/>
          </ac:spMkLst>
        </pc:spChg>
        <pc:spChg chg="add mod">
          <ac:chgData name="Paulo Henrique" userId="e0475e60729e7724" providerId="LiveId" clId="{5EB07B0A-B582-4EE6-83AA-B55945CFF314}" dt="2019-05-05T01:09:57.367" v="9795" actId="207"/>
          <ac:spMkLst>
            <pc:docMk/>
            <pc:sldMk cId="937734726" sldId="480"/>
            <ac:spMk id="10" creationId="{23541E79-AB08-41FC-83B0-E775E2288F5B}"/>
          </ac:spMkLst>
        </pc:spChg>
        <pc:spChg chg="add del">
          <ac:chgData name="Paulo Henrique" userId="e0475e60729e7724" providerId="LiveId" clId="{5EB07B0A-B582-4EE6-83AA-B55945CFF314}" dt="2019-05-05T01:08:56.331" v="9748" actId="478"/>
          <ac:spMkLst>
            <pc:docMk/>
            <pc:sldMk cId="937734726" sldId="480"/>
            <ac:spMk id="11" creationId="{BD21968C-3826-4E9F-B75C-93976B75833E}"/>
          </ac:spMkLst>
        </pc:spChg>
        <pc:spChg chg="add del mod">
          <ac:chgData name="Paulo Henrique" userId="e0475e60729e7724" providerId="LiveId" clId="{5EB07B0A-B582-4EE6-83AA-B55945CFF314}" dt="2019-05-05T01:09:00.326" v="9750" actId="12"/>
          <ac:spMkLst>
            <pc:docMk/>
            <pc:sldMk cId="937734726" sldId="480"/>
            <ac:spMk id="13" creationId="{55E568DA-E379-47CD-A506-92B442D46CB1}"/>
          </ac:spMkLst>
        </pc:spChg>
      </pc:sldChg>
      <pc:sldChg chg="del">
        <pc:chgData name="Paulo Henrique" userId="e0475e60729e7724" providerId="LiveId" clId="{5EB07B0A-B582-4EE6-83AA-B55945CFF314}" dt="2019-05-05T01:11:26.671" v="9814" actId="2696"/>
        <pc:sldMkLst>
          <pc:docMk/>
          <pc:sldMk cId="1767038894" sldId="481"/>
        </pc:sldMkLst>
      </pc:sldChg>
      <pc:sldChg chg="addSp delSp modNotesTx">
        <pc:chgData name="Paulo Henrique" userId="e0475e60729e7724" providerId="LiveId" clId="{5EB07B0A-B582-4EE6-83AA-B55945CFF314}" dt="2019-05-05T01:12:22.624" v="9819"/>
        <pc:sldMkLst>
          <pc:docMk/>
          <pc:sldMk cId="2234337749" sldId="486"/>
        </pc:sldMkLst>
        <pc:spChg chg="del">
          <ac:chgData name="Paulo Henrique" userId="e0475e60729e7724" providerId="LiveId" clId="{5EB07B0A-B582-4EE6-83AA-B55945CFF314}" dt="2019-05-05T01:12:16.526" v="9818" actId="478"/>
          <ac:spMkLst>
            <pc:docMk/>
            <pc:sldMk cId="2234337749" sldId="486"/>
            <ac:spMk id="4" creationId="{37723B00-1A84-4697-9386-CEEDB9C0B55A}"/>
          </ac:spMkLst>
        </pc:spChg>
        <pc:spChg chg="del">
          <ac:chgData name="Paulo Henrique" userId="e0475e60729e7724" providerId="LiveId" clId="{5EB07B0A-B582-4EE6-83AA-B55945CFF314}" dt="2019-05-05T01:12:16.526" v="9818" actId="478"/>
          <ac:spMkLst>
            <pc:docMk/>
            <pc:sldMk cId="2234337749" sldId="486"/>
            <ac:spMk id="8" creationId="{094F1AC3-2155-458B-B016-127A5249D286}"/>
          </ac:spMkLst>
        </pc:spChg>
        <pc:spChg chg="add">
          <ac:chgData name="Paulo Henrique" userId="e0475e60729e7724" providerId="LiveId" clId="{5EB07B0A-B582-4EE6-83AA-B55945CFF314}" dt="2019-05-05T01:12:22.624" v="9819"/>
          <ac:spMkLst>
            <pc:docMk/>
            <pc:sldMk cId="2234337749" sldId="486"/>
            <ac:spMk id="15" creationId="{317BEF20-8C71-43B5-87FD-A4D98762D807}"/>
          </ac:spMkLst>
        </pc:spChg>
        <pc:spChg chg="add">
          <ac:chgData name="Paulo Henrique" userId="e0475e60729e7724" providerId="LiveId" clId="{5EB07B0A-B582-4EE6-83AA-B55945CFF314}" dt="2019-05-05T01:12:22.624" v="9819"/>
          <ac:spMkLst>
            <pc:docMk/>
            <pc:sldMk cId="2234337749" sldId="486"/>
            <ac:spMk id="17" creationId="{59402AFA-C4B8-48BB-8E1B-DDC26B3D733F}"/>
          </ac:spMkLst>
        </pc:spChg>
      </pc:sldChg>
      <pc:sldChg chg="addSp delSp modSp">
        <pc:chgData name="Paulo Henrique" userId="e0475e60729e7724" providerId="LiveId" clId="{5EB07B0A-B582-4EE6-83AA-B55945CFF314}" dt="2019-05-05T01:12:40.595" v="9825"/>
        <pc:sldMkLst>
          <pc:docMk/>
          <pc:sldMk cId="832401356" sldId="487"/>
        </pc:sldMkLst>
        <pc:spChg chg="del">
          <ac:chgData name="Paulo Henrique" userId="e0475e60729e7724" providerId="LiveId" clId="{5EB07B0A-B582-4EE6-83AA-B55945CFF314}" dt="2019-05-05T01:12:40.137" v="9824" actId="478"/>
          <ac:spMkLst>
            <pc:docMk/>
            <pc:sldMk cId="832401356" sldId="487"/>
            <ac:spMk id="4" creationId="{37723B00-1A84-4697-9386-CEEDB9C0B55A}"/>
          </ac:spMkLst>
        </pc:spChg>
        <pc:spChg chg="del">
          <ac:chgData name="Paulo Henrique" userId="e0475e60729e7724" providerId="LiveId" clId="{5EB07B0A-B582-4EE6-83AA-B55945CFF314}" dt="2019-05-05T01:12:40.137" v="9824" actId="478"/>
          <ac:spMkLst>
            <pc:docMk/>
            <pc:sldMk cId="832401356" sldId="487"/>
            <ac:spMk id="8" creationId="{094F1AC3-2155-458B-B016-127A5249D286}"/>
          </ac:spMkLst>
        </pc:spChg>
        <pc:spChg chg="add mod">
          <ac:chgData name="Paulo Henrique" userId="e0475e60729e7724" providerId="LiveId" clId="{5EB07B0A-B582-4EE6-83AA-B55945CFF314}" dt="2019-05-04T21:44:31.737" v="4848" actId="1076"/>
          <ac:spMkLst>
            <pc:docMk/>
            <pc:sldMk cId="832401356" sldId="487"/>
            <ac:spMk id="29" creationId="{42879FFD-74CB-4FEF-8853-58401D176263}"/>
          </ac:spMkLst>
        </pc:spChg>
        <pc:spChg chg="add mod">
          <ac:chgData name="Paulo Henrique" userId="e0475e60729e7724" providerId="LiveId" clId="{5EB07B0A-B582-4EE6-83AA-B55945CFF314}" dt="2019-05-04T21:44:35.705" v="4850"/>
          <ac:spMkLst>
            <pc:docMk/>
            <pc:sldMk cId="832401356" sldId="487"/>
            <ac:spMk id="30" creationId="{D6EEE74F-68C1-4082-935C-99EC3537B354}"/>
          </ac:spMkLst>
        </pc:spChg>
        <pc:spChg chg="add">
          <ac:chgData name="Paulo Henrique" userId="e0475e60729e7724" providerId="LiveId" clId="{5EB07B0A-B582-4EE6-83AA-B55945CFF314}" dt="2019-05-05T01:12:40.595" v="9825"/>
          <ac:spMkLst>
            <pc:docMk/>
            <pc:sldMk cId="832401356" sldId="487"/>
            <ac:spMk id="31" creationId="{0474B91E-FB1C-45D0-8E56-7CC415DE690C}"/>
          </ac:spMkLst>
        </pc:spChg>
        <pc:spChg chg="add mod">
          <ac:chgData name="Paulo Henrique" userId="e0475e60729e7724" providerId="LiveId" clId="{5EB07B0A-B582-4EE6-83AA-B55945CFF314}" dt="2019-05-04T21:45:00.502" v="4897" actId="1035"/>
          <ac:spMkLst>
            <pc:docMk/>
            <pc:sldMk cId="832401356" sldId="487"/>
            <ac:spMk id="32" creationId="{D453841F-FAD7-4FFB-A35F-89A09EEB2918}"/>
          </ac:spMkLst>
        </pc:spChg>
        <pc:spChg chg="add">
          <ac:chgData name="Paulo Henrique" userId="e0475e60729e7724" providerId="LiveId" clId="{5EB07B0A-B582-4EE6-83AA-B55945CFF314}" dt="2019-05-05T01:12:40.595" v="9825"/>
          <ac:spMkLst>
            <pc:docMk/>
            <pc:sldMk cId="832401356" sldId="487"/>
            <ac:spMk id="33" creationId="{5DE77423-BE51-407B-B72D-E4374C5270D5}"/>
          </ac:spMkLst>
        </pc:spChg>
        <pc:picChg chg="add mod">
          <ac:chgData name="Paulo Henrique" userId="e0475e60729e7724" providerId="LiveId" clId="{5EB07B0A-B582-4EE6-83AA-B55945CFF314}" dt="2019-05-04T21:44:31.737" v="4848" actId="1076"/>
          <ac:picMkLst>
            <pc:docMk/>
            <pc:sldMk cId="832401356" sldId="487"/>
            <ac:picMk id="28" creationId="{073AB388-9476-47A6-98C9-82358F44E1B8}"/>
          </ac:picMkLst>
        </pc:picChg>
        <pc:cxnChg chg="add mod">
          <ac:chgData name="Paulo Henrique" userId="e0475e60729e7724" providerId="LiveId" clId="{5EB07B0A-B582-4EE6-83AA-B55945CFF314}" dt="2019-05-04T21:44:35.705" v="4850"/>
          <ac:cxnSpMkLst>
            <pc:docMk/>
            <pc:sldMk cId="832401356" sldId="487"/>
            <ac:cxnSpMk id="31" creationId="{056C1DCB-029A-4A3F-81FF-A3B2A2CF836F}"/>
          </ac:cxnSpMkLst>
        </pc:cxnChg>
      </pc:sldChg>
      <pc:sldChg chg="addSp delSp">
        <pc:chgData name="Paulo Henrique" userId="e0475e60729e7724" providerId="LiveId" clId="{5EB07B0A-B582-4EE6-83AA-B55945CFF314}" dt="2019-05-05T01:12:30.790" v="9821"/>
        <pc:sldMkLst>
          <pc:docMk/>
          <pc:sldMk cId="2524992923" sldId="488"/>
        </pc:sldMkLst>
        <pc:spChg chg="del">
          <ac:chgData name="Paulo Henrique" userId="e0475e60729e7724" providerId="LiveId" clId="{5EB07B0A-B582-4EE6-83AA-B55945CFF314}" dt="2019-05-05T01:12:30.433" v="9820" actId="478"/>
          <ac:spMkLst>
            <pc:docMk/>
            <pc:sldMk cId="2524992923" sldId="488"/>
            <ac:spMk id="4" creationId="{37723B00-1A84-4697-9386-CEEDB9C0B55A}"/>
          </ac:spMkLst>
        </pc:spChg>
        <pc:spChg chg="del">
          <ac:chgData name="Paulo Henrique" userId="e0475e60729e7724" providerId="LiveId" clId="{5EB07B0A-B582-4EE6-83AA-B55945CFF314}" dt="2019-05-05T01:12:30.433" v="9820" actId="478"/>
          <ac:spMkLst>
            <pc:docMk/>
            <pc:sldMk cId="2524992923" sldId="488"/>
            <ac:spMk id="8" creationId="{094F1AC3-2155-458B-B016-127A5249D286}"/>
          </ac:spMkLst>
        </pc:spChg>
        <pc:spChg chg="add">
          <ac:chgData name="Paulo Henrique" userId="e0475e60729e7724" providerId="LiveId" clId="{5EB07B0A-B582-4EE6-83AA-B55945CFF314}" dt="2019-05-05T01:12:30.790" v="9821"/>
          <ac:spMkLst>
            <pc:docMk/>
            <pc:sldMk cId="2524992923" sldId="488"/>
            <ac:spMk id="17" creationId="{63736318-CB4A-4FA2-92A2-95B4A57498C1}"/>
          </ac:spMkLst>
        </pc:spChg>
        <pc:spChg chg="add">
          <ac:chgData name="Paulo Henrique" userId="e0475e60729e7724" providerId="LiveId" clId="{5EB07B0A-B582-4EE6-83AA-B55945CFF314}" dt="2019-05-05T01:12:30.790" v="9821"/>
          <ac:spMkLst>
            <pc:docMk/>
            <pc:sldMk cId="2524992923" sldId="488"/>
            <ac:spMk id="18" creationId="{933E388F-7929-4FD0-9790-3F3397A25BAE}"/>
          </ac:spMkLst>
        </pc:spChg>
      </pc:sldChg>
      <pc:sldChg chg="addSp delSp modAnim">
        <pc:chgData name="Paulo Henrique" userId="e0475e60729e7724" providerId="LiveId" clId="{5EB07B0A-B582-4EE6-83AA-B55945CFF314}" dt="2019-05-05T01:12:36.689" v="9823"/>
        <pc:sldMkLst>
          <pc:docMk/>
          <pc:sldMk cId="3350372499" sldId="489"/>
        </pc:sldMkLst>
        <pc:spChg chg="del">
          <ac:chgData name="Paulo Henrique" userId="e0475e60729e7724" providerId="LiveId" clId="{5EB07B0A-B582-4EE6-83AA-B55945CFF314}" dt="2019-05-05T01:12:36.137" v="9822" actId="478"/>
          <ac:spMkLst>
            <pc:docMk/>
            <pc:sldMk cId="3350372499" sldId="489"/>
            <ac:spMk id="4" creationId="{37723B00-1A84-4697-9386-CEEDB9C0B55A}"/>
          </ac:spMkLst>
        </pc:spChg>
        <pc:spChg chg="del">
          <ac:chgData name="Paulo Henrique" userId="e0475e60729e7724" providerId="LiveId" clId="{5EB07B0A-B582-4EE6-83AA-B55945CFF314}" dt="2019-05-05T01:12:36.137" v="9822" actId="478"/>
          <ac:spMkLst>
            <pc:docMk/>
            <pc:sldMk cId="3350372499" sldId="489"/>
            <ac:spMk id="8" creationId="{094F1AC3-2155-458B-B016-127A5249D286}"/>
          </ac:spMkLst>
        </pc:spChg>
        <pc:spChg chg="add">
          <ac:chgData name="Paulo Henrique" userId="e0475e60729e7724" providerId="LiveId" clId="{5EB07B0A-B582-4EE6-83AA-B55945CFF314}" dt="2019-05-05T01:12:36.689" v="9823"/>
          <ac:spMkLst>
            <pc:docMk/>
            <pc:sldMk cId="3350372499" sldId="489"/>
            <ac:spMk id="25" creationId="{C9ABED73-AEBE-4745-94E4-0F83C50EF98E}"/>
          </ac:spMkLst>
        </pc:spChg>
        <pc:spChg chg="add">
          <ac:chgData name="Paulo Henrique" userId="e0475e60729e7724" providerId="LiveId" clId="{5EB07B0A-B582-4EE6-83AA-B55945CFF314}" dt="2019-05-05T01:12:36.689" v="9823"/>
          <ac:spMkLst>
            <pc:docMk/>
            <pc:sldMk cId="3350372499" sldId="489"/>
            <ac:spMk id="26" creationId="{9A5CCDC4-E161-4319-BD3B-A13750FF5230}"/>
          </ac:spMkLst>
        </pc:spChg>
      </pc:sldChg>
      <pc:sldChg chg="addSp delSp modSp">
        <pc:chgData name="Paulo Henrique" userId="e0475e60729e7724" providerId="LiveId" clId="{5EB07B0A-B582-4EE6-83AA-B55945CFF314}" dt="2019-05-05T01:12:45.142" v="9827"/>
        <pc:sldMkLst>
          <pc:docMk/>
          <pc:sldMk cId="202080917" sldId="490"/>
        </pc:sldMkLst>
        <pc:spChg chg="del">
          <ac:chgData name="Paulo Henrique" userId="e0475e60729e7724" providerId="LiveId" clId="{5EB07B0A-B582-4EE6-83AA-B55945CFF314}" dt="2019-05-05T01:12:44.667" v="9826" actId="478"/>
          <ac:spMkLst>
            <pc:docMk/>
            <pc:sldMk cId="202080917" sldId="490"/>
            <ac:spMk id="4" creationId="{37723B00-1A84-4697-9386-CEEDB9C0B55A}"/>
          </ac:spMkLst>
        </pc:spChg>
        <pc:spChg chg="del">
          <ac:chgData name="Paulo Henrique" userId="e0475e60729e7724" providerId="LiveId" clId="{5EB07B0A-B582-4EE6-83AA-B55945CFF314}" dt="2019-05-05T01:12:44.667" v="9826" actId="478"/>
          <ac:spMkLst>
            <pc:docMk/>
            <pc:sldMk cId="202080917" sldId="490"/>
            <ac:spMk id="8" creationId="{094F1AC3-2155-458B-B016-127A5249D286}"/>
          </ac:spMkLst>
        </pc:spChg>
        <pc:spChg chg="add">
          <ac:chgData name="Paulo Henrique" userId="e0475e60729e7724" providerId="LiveId" clId="{5EB07B0A-B582-4EE6-83AA-B55945CFF314}" dt="2019-05-04T21:45:16.111" v="4898"/>
          <ac:spMkLst>
            <pc:docMk/>
            <pc:sldMk cId="202080917" sldId="490"/>
            <ac:spMk id="44" creationId="{5B50D5F4-FECC-4499-973E-ABFB279D834E}"/>
          </ac:spMkLst>
        </pc:spChg>
        <pc:spChg chg="add mod">
          <ac:chgData name="Paulo Henrique" userId="e0475e60729e7724" providerId="LiveId" clId="{5EB07B0A-B582-4EE6-83AA-B55945CFF314}" dt="2019-05-04T21:45:23.987" v="4903" actId="1035"/>
          <ac:spMkLst>
            <pc:docMk/>
            <pc:sldMk cId="202080917" sldId="490"/>
            <ac:spMk id="46" creationId="{1285581F-59C4-439A-A8CE-F8B542B380C1}"/>
          </ac:spMkLst>
        </pc:spChg>
        <pc:spChg chg="add">
          <ac:chgData name="Paulo Henrique" userId="e0475e60729e7724" providerId="LiveId" clId="{5EB07B0A-B582-4EE6-83AA-B55945CFF314}" dt="2019-05-04T21:45:43.696" v="4904"/>
          <ac:spMkLst>
            <pc:docMk/>
            <pc:sldMk cId="202080917" sldId="490"/>
            <ac:spMk id="47" creationId="{15013833-52CD-4244-A563-BFB58606EF21}"/>
          </ac:spMkLst>
        </pc:spChg>
        <pc:spChg chg="add mod">
          <ac:chgData name="Paulo Henrique" userId="e0475e60729e7724" providerId="LiveId" clId="{5EB07B0A-B582-4EE6-83AA-B55945CFF314}" dt="2019-05-04T21:45:48.989" v="4906" actId="1076"/>
          <ac:spMkLst>
            <pc:docMk/>
            <pc:sldMk cId="202080917" sldId="490"/>
            <ac:spMk id="48" creationId="{6A34A5FE-16EA-4841-8628-7CB4DC22CE48}"/>
          </ac:spMkLst>
        </pc:spChg>
        <pc:spChg chg="add mod">
          <ac:chgData name="Paulo Henrique" userId="e0475e60729e7724" providerId="LiveId" clId="{5EB07B0A-B582-4EE6-83AA-B55945CFF314}" dt="2019-05-04T21:45:49.660" v="4907"/>
          <ac:spMkLst>
            <pc:docMk/>
            <pc:sldMk cId="202080917" sldId="490"/>
            <ac:spMk id="49" creationId="{FDCC2A33-8D0B-4ACC-8B55-3F1A186331D0}"/>
          </ac:spMkLst>
        </pc:spChg>
        <pc:spChg chg="add mod">
          <ac:chgData name="Paulo Henrique" userId="e0475e60729e7724" providerId="LiveId" clId="{5EB07B0A-B582-4EE6-83AA-B55945CFF314}" dt="2019-05-04T21:45:53.775" v="4915" actId="1036"/>
          <ac:spMkLst>
            <pc:docMk/>
            <pc:sldMk cId="202080917" sldId="490"/>
            <ac:spMk id="50" creationId="{029370CD-9636-44DA-ADC0-B382AD1B2BFE}"/>
          </ac:spMkLst>
        </pc:spChg>
        <pc:spChg chg="add">
          <ac:chgData name="Paulo Henrique" userId="e0475e60729e7724" providerId="LiveId" clId="{5EB07B0A-B582-4EE6-83AA-B55945CFF314}" dt="2019-05-05T01:12:45.142" v="9827"/>
          <ac:spMkLst>
            <pc:docMk/>
            <pc:sldMk cId="202080917" sldId="490"/>
            <ac:spMk id="51" creationId="{90D7B592-AA7B-42B6-A9E2-A17706A9F895}"/>
          </ac:spMkLst>
        </pc:spChg>
        <pc:spChg chg="add">
          <ac:chgData name="Paulo Henrique" userId="e0475e60729e7724" providerId="LiveId" clId="{5EB07B0A-B582-4EE6-83AA-B55945CFF314}" dt="2019-05-05T01:12:45.142" v="9827"/>
          <ac:spMkLst>
            <pc:docMk/>
            <pc:sldMk cId="202080917" sldId="490"/>
            <ac:spMk id="52" creationId="{09FB1F09-A5AB-4224-9197-BE21E2031A3F}"/>
          </ac:spMkLst>
        </pc:spChg>
        <pc:picChg chg="add">
          <ac:chgData name="Paulo Henrique" userId="e0475e60729e7724" providerId="LiveId" clId="{5EB07B0A-B582-4EE6-83AA-B55945CFF314}" dt="2019-05-04T21:45:16.111" v="4898"/>
          <ac:picMkLst>
            <pc:docMk/>
            <pc:sldMk cId="202080917" sldId="490"/>
            <ac:picMk id="43" creationId="{657E6F8F-650F-4499-B3D6-21E5A207A55E}"/>
          </ac:picMkLst>
        </pc:picChg>
        <pc:picChg chg="add mod">
          <ac:chgData name="Paulo Henrique" userId="e0475e60729e7724" providerId="LiveId" clId="{5EB07B0A-B582-4EE6-83AA-B55945CFF314}" dt="2019-05-04T21:45:23.987" v="4903" actId="1035"/>
          <ac:picMkLst>
            <pc:docMk/>
            <pc:sldMk cId="202080917" sldId="490"/>
            <ac:picMk id="45" creationId="{66D686E0-EBB9-487E-913E-FB0E9F387F2E}"/>
          </ac:picMkLst>
        </pc:picChg>
      </pc:sldChg>
      <pc:sldChg chg="addSp delSp modSp">
        <pc:chgData name="Paulo Henrique" userId="e0475e60729e7724" providerId="LiveId" clId="{5EB07B0A-B582-4EE6-83AA-B55945CFF314}" dt="2019-05-05T01:12:49.325" v="9829"/>
        <pc:sldMkLst>
          <pc:docMk/>
          <pc:sldMk cId="3307752253" sldId="491"/>
        </pc:sldMkLst>
        <pc:spChg chg="del">
          <ac:chgData name="Paulo Henrique" userId="e0475e60729e7724" providerId="LiveId" clId="{5EB07B0A-B582-4EE6-83AA-B55945CFF314}" dt="2019-05-05T01:12:48.933" v="9828" actId="478"/>
          <ac:spMkLst>
            <pc:docMk/>
            <pc:sldMk cId="3307752253" sldId="491"/>
            <ac:spMk id="4" creationId="{37723B00-1A84-4697-9386-CEEDB9C0B55A}"/>
          </ac:spMkLst>
        </pc:spChg>
        <pc:spChg chg="del">
          <ac:chgData name="Paulo Henrique" userId="e0475e60729e7724" providerId="LiveId" clId="{5EB07B0A-B582-4EE6-83AA-B55945CFF314}" dt="2019-05-05T01:12:48.933" v="9828" actId="478"/>
          <ac:spMkLst>
            <pc:docMk/>
            <pc:sldMk cId="3307752253" sldId="491"/>
            <ac:spMk id="8" creationId="{094F1AC3-2155-458B-B016-127A5249D286}"/>
          </ac:spMkLst>
        </pc:spChg>
        <pc:spChg chg="add mod">
          <ac:chgData name="Paulo Henrique" userId="e0475e60729e7724" providerId="LiveId" clId="{5EB07B0A-B582-4EE6-83AA-B55945CFF314}" dt="2019-05-04T21:47:28.501" v="5035" actId="207"/>
          <ac:spMkLst>
            <pc:docMk/>
            <pc:sldMk cId="3307752253" sldId="491"/>
            <ac:spMk id="46" creationId="{B78138F5-F66C-4B0B-828E-8347B1415D3C}"/>
          </ac:spMkLst>
        </pc:spChg>
        <pc:spChg chg="add">
          <ac:chgData name="Paulo Henrique" userId="e0475e60729e7724" providerId="LiveId" clId="{5EB07B0A-B582-4EE6-83AA-B55945CFF314}" dt="2019-05-04T21:52:59.714" v="5130"/>
          <ac:spMkLst>
            <pc:docMk/>
            <pc:sldMk cId="3307752253" sldId="491"/>
            <ac:spMk id="48" creationId="{97C503B3-FD5A-4964-ADB0-BFA37107AD7B}"/>
          </ac:spMkLst>
        </pc:spChg>
        <pc:spChg chg="add">
          <ac:chgData name="Paulo Henrique" userId="e0475e60729e7724" providerId="LiveId" clId="{5EB07B0A-B582-4EE6-83AA-B55945CFF314}" dt="2019-05-04T21:52:59.714" v="5130"/>
          <ac:spMkLst>
            <pc:docMk/>
            <pc:sldMk cId="3307752253" sldId="491"/>
            <ac:spMk id="50" creationId="{6C0888EB-FA60-4279-87C2-ADEB1AEE491F}"/>
          </ac:spMkLst>
        </pc:spChg>
        <pc:spChg chg="add">
          <ac:chgData name="Paulo Henrique" userId="e0475e60729e7724" providerId="LiveId" clId="{5EB07B0A-B582-4EE6-83AA-B55945CFF314}" dt="2019-05-05T01:12:49.325" v="9829"/>
          <ac:spMkLst>
            <pc:docMk/>
            <pc:sldMk cId="3307752253" sldId="491"/>
            <ac:spMk id="51" creationId="{C115ED93-EBBB-4F36-9EEA-47A43997154D}"/>
          </ac:spMkLst>
        </pc:spChg>
        <pc:spChg chg="add">
          <ac:chgData name="Paulo Henrique" userId="e0475e60729e7724" providerId="LiveId" clId="{5EB07B0A-B582-4EE6-83AA-B55945CFF314}" dt="2019-05-05T01:12:49.325" v="9829"/>
          <ac:spMkLst>
            <pc:docMk/>
            <pc:sldMk cId="3307752253" sldId="491"/>
            <ac:spMk id="52" creationId="{4067E0E2-B1F9-4049-A0B3-D4D976FE4995}"/>
          </ac:spMkLst>
        </pc:spChg>
        <pc:picChg chg="add">
          <ac:chgData name="Paulo Henrique" userId="e0475e60729e7724" providerId="LiveId" clId="{5EB07B0A-B582-4EE6-83AA-B55945CFF314}" dt="2019-05-04T21:52:59.714" v="5130"/>
          <ac:picMkLst>
            <pc:docMk/>
            <pc:sldMk cId="3307752253" sldId="491"/>
            <ac:picMk id="47" creationId="{DA108975-5882-4DBF-BED1-6B0BD5EEEAF2}"/>
          </ac:picMkLst>
        </pc:picChg>
        <pc:picChg chg="add">
          <ac:chgData name="Paulo Henrique" userId="e0475e60729e7724" providerId="LiveId" clId="{5EB07B0A-B582-4EE6-83AA-B55945CFF314}" dt="2019-05-04T21:52:59.714" v="5130"/>
          <ac:picMkLst>
            <pc:docMk/>
            <pc:sldMk cId="3307752253" sldId="491"/>
            <ac:picMk id="49" creationId="{300124A3-A21B-42D2-BBC7-DFF212BC0E78}"/>
          </ac:picMkLst>
        </pc:picChg>
      </pc:sldChg>
      <pc:sldChg chg="addSp delSp modSp modAnim">
        <pc:chgData name="Paulo Henrique" userId="e0475e60729e7724" providerId="LiveId" clId="{5EB07B0A-B582-4EE6-83AA-B55945CFF314}" dt="2019-05-05T01:14:46.342" v="9845"/>
        <pc:sldMkLst>
          <pc:docMk/>
          <pc:sldMk cId="3306137549" sldId="492"/>
        </pc:sldMkLst>
        <pc:spChg chg="del">
          <ac:chgData name="Paulo Henrique" userId="e0475e60729e7724" providerId="LiveId" clId="{5EB07B0A-B582-4EE6-83AA-B55945CFF314}" dt="2019-05-05T01:14:45.936" v="9844" actId="478"/>
          <ac:spMkLst>
            <pc:docMk/>
            <pc:sldMk cId="3306137549" sldId="492"/>
            <ac:spMk id="4" creationId="{37723B00-1A84-4697-9386-CEEDB9C0B55A}"/>
          </ac:spMkLst>
        </pc:spChg>
        <pc:spChg chg="add mod">
          <ac:chgData name="Paulo Henrique" userId="e0475e60729e7724" providerId="LiveId" clId="{5EB07B0A-B582-4EE6-83AA-B55945CFF314}" dt="2019-05-04T22:00:00.671" v="5260" actId="14100"/>
          <ac:spMkLst>
            <pc:docMk/>
            <pc:sldMk cId="3306137549" sldId="492"/>
            <ac:spMk id="6" creationId="{B11F2BCB-0D46-4767-82DD-847B8202A28E}"/>
          </ac:spMkLst>
        </pc:spChg>
        <pc:spChg chg="del">
          <ac:chgData name="Paulo Henrique" userId="e0475e60729e7724" providerId="LiveId" clId="{5EB07B0A-B582-4EE6-83AA-B55945CFF314}" dt="2019-05-05T01:14:45.936" v="9844" actId="478"/>
          <ac:spMkLst>
            <pc:docMk/>
            <pc:sldMk cId="3306137549" sldId="492"/>
            <ac:spMk id="8" creationId="{094F1AC3-2155-458B-B016-127A5249D286}"/>
          </ac:spMkLst>
        </pc:spChg>
        <pc:spChg chg="add mod">
          <ac:chgData name="Paulo Henrique" userId="e0475e60729e7724" providerId="LiveId" clId="{5EB07B0A-B582-4EE6-83AA-B55945CFF314}" dt="2019-05-04T22:00:14.394" v="5278" actId="1036"/>
          <ac:spMkLst>
            <pc:docMk/>
            <pc:sldMk cId="3306137549" sldId="492"/>
            <ac:spMk id="11" creationId="{A5854622-A19A-43B8-A792-D4164710C617}"/>
          </ac:spMkLst>
        </pc:spChg>
        <pc:spChg chg="add">
          <ac:chgData name="Paulo Henrique" userId="e0475e60729e7724" providerId="LiveId" clId="{5EB07B0A-B582-4EE6-83AA-B55945CFF314}" dt="2019-05-05T01:14:46.342" v="9845"/>
          <ac:spMkLst>
            <pc:docMk/>
            <pc:sldMk cId="3306137549" sldId="492"/>
            <ac:spMk id="12" creationId="{1CD7241F-A0F1-4CEB-83A7-B77406285198}"/>
          </ac:spMkLst>
        </pc:spChg>
        <pc:spChg chg="add">
          <ac:chgData name="Paulo Henrique" userId="e0475e60729e7724" providerId="LiveId" clId="{5EB07B0A-B582-4EE6-83AA-B55945CFF314}" dt="2019-05-05T01:14:46.342" v="9845"/>
          <ac:spMkLst>
            <pc:docMk/>
            <pc:sldMk cId="3306137549" sldId="492"/>
            <ac:spMk id="13" creationId="{0376B3F6-56E4-4E85-BBCD-08E68C0E5169}"/>
          </ac:spMkLst>
        </pc:spChg>
        <pc:spChg chg="del">
          <ac:chgData name="Paulo Henrique" userId="e0475e60729e7724" providerId="LiveId" clId="{5EB07B0A-B582-4EE6-83AA-B55945CFF314}" dt="2019-05-04T22:00:04.865" v="5261"/>
          <ac:spMkLst>
            <pc:docMk/>
            <pc:sldMk cId="3306137549" sldId="492"/>
            <ac:spMk id="15" creationId="{52096779-DFA2-4F0D-A651-A4E2C1B640AE}"/>
          </ac:spMkLst>
        </pc:spChg>
        <pc:spChg chg="mod">
          <ac:chgData name="Paulo Henrique" userId="e0475e60729e7724" providerId="LiveId" clId="{5EB07B0A-B582-4EE6-83AA-B55945CFF314}" dt="2019-05-04T22:00:23.019" v="5280" actId="207"/>
          <ac:spMkLst>
            <pc:docMk/>
            <pc:sldMk cId="3306137549" sldId="492"/>
            <ac:spMk id="20" creationId="{FCAC8D18-782E-40D1-B4C8-7731710027DA}"/>
          </ac:spMkLst>
        </pc:spChg>
      </pc:sldChg>
      <pc:sldChg chg="addSp delSp modSp delAnim modAnim">
        <pc:chgData name="Paulo Henrique" userId="e0475e60729e7724" providerId="LiveId" clId="{5EB07B0A-B582-4EE6-83AA-B55945CFF314}" dt="2019-05-04T22:05:39.464" v="5393" actId="478"/>
        <pc:sldMkLst>
          <pc:docMk/>
          <pc:sldMk cId="1306601883" sldId="494"/>
        </pc:sldMkLst>
        <pc:spChg chg="mod">
          <ac:chgData name="Paulo Henrique" userId="e0475e60729e7724" providerId="LiveId" clId="{5EB07B0A-B582-4EE6-83AA-B55945CFF314}" dt="2019-05-04T20:16:21.052" v="294" actId="14100"/>
          <ac:spMkLst>
            <pc:docMk/>
            <pc:sldMk cId="1306601883" sldId="494"/>
            <ac:spMk id="2" creationId="{B22A27E4-D533-4597-BFDC-E59E2D717477}"/>
          </ac:spMkLst>
        </pc:spChg>
        <pc:spChg chg="del">
          <ac:chgData name="Paulo Henrique" userId="e0475e60729e7724" providerId="LiveId" clId="{5EB07B0A-B582-4EE6-83AA-B55945CFF314}" dt="2019-05-04T20:16:16.595" v="293" actId="478"/>
          <ac:spMkLst>
            <pc:docMk/>
            <pc:sldMk cId="1306601883" sldId="494"/>
            <ac:spMk id="4" creationId="{37723B00-1A84-4697-9386-CEEDB9C0B55A}"/>
          </ac:spMkLst>
        </pc:spChg>
        <pc:spChg chg="del">
          <ac:chgData name="Paulo Henrique" userId="e0475e60729e7724" providerId="LiveId" clId="{5EB07B0A-B582-4EE6-83AA-B55945CFF314}" dt="2019-05-04T20:16:16.595" v="293" actId="478"/>
          <ac:spMkLst>
            <pc:docMk/>
            <pc:sldMk cId="1306601883" sldId="494"/>
            <ac:spMk id="8" creationId="{094F1AC3-2155-458B-B016-127A5249D286}"/>
          </ac:spMkLst>
        </pc:spChg>
        <pc:spChg chg="del">
          <ac:chgData name="Paulo Henrique" userId="e0475e60729e7724" providerId="LiveId" clId="{5EB07B0A-B582-4EE6-83AA-B55945CFF314}" dt="2019-05-04T20:16:16.595" v="293" actId="478"/>
          <ac:spMkLst>
            <pc:docMk/>
            <pc:sldMk cId="1306601883" sldId="494"/>
            <ac:spMk id="9" creationId="{60C41743-9BFD-4A6A-BB60-0E252CB6D91B}"/>
          </ac:spMkLst>
        </pc:spChg>
        <pc:spChg chg="mod">
          <ac:chgData name="Paulo Henrique" userId="e0475e60729e7724" providerId="LiveId" clId="{5EB07B0A-B582-4EE6-83AA-B55945CFF314}" dt="2019-05-04T20:19:33.618" v="758" actId="1036"/>
          <ac:spMkLst>
            <pc:docMk/>
            <pc:sldMk cId="1306601883" sldId="494"/>
            <ac:spMk id="11" creationId="{F2BEE5BD-9741-4D83-8476-BE1659A4308F}"/>
          </ac:spMkLst>
        </pc:spChg>
        <pc:spChg chg="mod">
          <ac:chgData name="Paulo Henrique" userId="e0475e60729e7724" providerId="LiveId" clId="{5EB07B0A-B582-4EE6-83AA-B55945CFF314}" dt="2019-05-04T20:19:37.268" v="759" actId="14100"/>
          <ac:spMkLst>
            <pc:docMk/>
            <pc:sldMk cId="1306601883" sldId="494"/>
            <ac:spMk id="14" creationId="{BA32FFA9-9FE6-4067-BBC2-3BAEAE8EA716}"/>
          </ac:spMkLst>
        </pc:spChg>
        <pc:spChg chg="mod">
          <ac:chgData name="Paulo Henrique" userId="e0475e60729e7724" providerId="LiveId" clId="{5EB07B0A-B582-4EE6-83AA-B55945CFF314}" dt="2019-05-04T20:13:37.705" v="37" actId="1076"/>
          <ac:spMkLst>
            <pc:docMk/>
            <pc:sldMk cId="1306601883" sldId="494"/>
            <ac:spMk id="16" creationId="{CB3F9600-7CFB-47E8-B905-658C8595D60E}"/>
          </ac:spMkLst>
        </pc:spChg>
        <pc:spChg chg="mod">
          <ac:chgData name="Paulo Henrique" userId="e0475e60729e7724" providerId="LiveId" clId="{5EB07B0A-B582-4EE6-83AA-B55945CFF314}" dt="2019-05-04T20:20:13.716" v="835" actId="1038"/>
          <ac:spMkLst>
            <pc:docMk/>
            <pc:sldMk cId="1306601883" sldId="494"/>
            <ac:spMk id="20" creationId="{B884BB76-1511-4AE5-B2A0-336C76E39FD4}"/>
          </ac:spMkLst>
        </pc:spChg>
        <pc:spChg chg="del mod">
          <ac:chgData name="Paulo Henrique" userId="e0475e60729e7724" providerId="LiveId" clId="{5EB07B0A-B582-4EE6-83AA-B55945CFF314}" dt="2019-05-04T22:05:39.464" v="5393" actId="478"/>
          <ac:spMkLst>
            <pc:docMk/>
            <pc:sldMk cId="1306601883" sldId="494"/>
            <ac:spMk id="21" creationId="{BD3FC0C8-3BBF-47A4-932E-23AF6C9E0C65}"/>
          </ac:spMkLst>
        </pc:spChg>
        <pc:spChg chg="del mod">
          <ac:chgData name="Paulo Henrique" userId="e0475e60729e7724" providerId="LiveId" clId="{5EB07B0A-B582-4EE6-83AA-B55945CFF314}" dt="2019-05-04T20:13:11.783" v="29" actId="478"/>
          <ac:spMkLst>
            <pc:docMk/>
            <pc:sldMk cId="1306601883" sldId="494"/>
            <ac:spMk id="22" creationId="{27428765-25FF-4CA6-81FA-D92EE8C09436}"/>
          </ac:spMkLst>
        </pc:spChg>
        <pc:spChg chg="mod">
          <ac:chgData name="Paulo Henrique" userId="e0475e60729e7724" providerId="LiveId" clId="{5EB07B0A-B582-4EE6-83AA-B55945CFF314}" dt="2019-05-04T20:19:33.618" v="758" actId="1036"/>
          <ac:spMkLst>
            <pc:docMk/>
            <pc:sldMk cId="1306601883" sldId="494"/>
            <ac:spMk id="24" creationId="{203D323F-081A-495D-BB7C-4640A78D2453}"/>
          </ac:spMkLst>
        </pc:spChg>
        <pc:spChg chg="add mod">
          <ac:chgData name="Paulo Henrique" userId="e0475e60729e7724" providerId="LiveId" clId="{5EB07B0A-B582-4EE6-83AA-B55945CFF314}" dt="2019-05-04T20:15:02.391" v="126"/>
          <ac:spMkLst>
            <pc:docMk/>
            <pc:sldMk cId="1306601883" sldId="494"/>
            <ac:spMk id="26" creationId="{EF07E951-EDEA-4F79-B6BB-B70B866492A5}"/>
          </ac:spMkLst>
        </pc:spChg>
        <pc:spChg chg="del mod">
          <ac:chgData name="Paulo Henrique" userId="e0475e60729e7724" providerId="LiveId" clId="{5EB07B0A-B582-4EE6-83AA-B55945CFF314}" dt="2019-05-04T22:01:22.097" v="5290" actId="478"/>
          <ac:spMkLst>
            <pc:docMk/>
            <pc:sldMk cId="1306601883" sldId="494"/>
            <ac:spMk id="29" creationId="{46ABFFC8-885D-4942-81B8-6CE8D4D31073}"/>
          </ac:spMkLst>
        </pc:spChg>
        <pc:spChg chg="add del mod">
          <ac:chgData name="Paulo Henrique" userId="e0475e60729e7724" providerId="LiveId" clId="{5EB07B0A-B582-4EE6-83AA-B55945CFF314}" dt="2019-05-04T20:20:16.528" v="836" actId="478"/>
          <ac:spMkLst>
            <pc:docMk/>
            <pc:sldMk cId="1306601883" sldId="494"/>
            <ac:spMk id="32" creationId="{A048C433-4B8D-4099-ABF9-4665085ACF2B}"/>
          </ac:spMkLst>
        </pc:spChg>
        <pc:spChg chg="add del mod">
          <ac:chgData name="Paulo Henrique" userId="e0475e60729e7724" providerId="LiveId" clId="{5EB07B0A-B582-4EE6-83AA-B55945CFF314}" dt="2019-05-04T22:01:22.097" v="5290" actId="478"/>
          <ac:spMkLst>
            <pc:docMk/>
            <pc:sldMk cId="1306601883" sldId="494"/>
            <ac:spMk id="35" creationId="{8DAE4440-F724-4272-85CA-F7E12B3D4A8F}"/>
          </ac:spMkLst>
        </pc:spChg>
        <pc:spChg chg="add del mod">
          <ac:chgData name="Paulo Henrique" userId="e0475e60729e7724" providerId="LiveId" clId="{5EB07B0A-B582-4EE6-83AA-B55945CFF314}" dt="2019-05-04T22:01:22.097" v="5290" actId="478"/>
          <ac:spMkLst>
            <pc:docMk/>
            <pc:sldMk cId="1306601883" sldId="494"/>
            <ac:spMk id="38" creationId="{7E8E347B-05D8-408C-AA74-C16C1D12F7AB}"/>
          </ac:spMkLst>
        </pc:spChg>
        <pc:spChg chg="add del mod">
          <ac:chgData name="Paulo Henrique" userId="e0475e60729e7724" providerId="LiveId" clId="{5EB07B0A-B582-4EE6-83AA-B55945CFF314}" dt="2019-05-04T22:01:22.097" v="5290" actId="478"/>
          <ac:spMkLst>
            <pc:docMk/>
            <pc:sldMk cId="1306601883" sldId="494"/>
            <ac:spMk id="41" creationId="{9579D879-DFFE-41E1-857F-F416E281B812}"/>
          </ac:spMkLst>
        </pc:spChg>
        <pc:spChg chg="add del mod">
          <ac:chgData name="Paulo Henrique" userId="e0475e60729e7724" providerId="LiveId" clId="{5EB07B0A-B582-4EE6-83AA-B55945CFF314}" dt="2019-05-04T22:05:36.736" v="5392" actId="478"/>
          <ac:spMkLst>
            <pc:docMk/>
            <pc:sldMk cId="1306601883" sldId="494"/>
            <ac:spMk id="42" creationId="{4E725C0E-6069-4476-8A8B-A56E83076FAF}"/>
          </ac:spMkLst>
        </pc:spChg>
        <pc:spChg chg="add del mod">
          <ac:chgData name="Paulo Henrique" userId="e0475e60729e7724" providerId="LiveId" clId="{5EB07B0A-B582-4EE6-83AA-B55945CFF314}" dt="2019-05-04T22:05:36.736" v="5392" actId="478"/>
          <ac:spMkLst>
            <pc:docMk/>
            <pc:sldMk cId="1306601883" sldId="494"/>
            <ac:spMk id="43" creationId="{E33D066D-CC36-44B3-AE6F-B0E8B15564DC}"/>
          </ac:spMkLst>
        </pc:spChg>
        <pc:spChg chg="add del mod">
          <ac:chgData name="Paulo Henrique" userId="e0475e60729e7724" providerId="LiveId" clId="{5EB07B0A-B582-4EE6-83AA-B55945CFF314}" dt="2019-05-04T22:05:36.736" v="5392" actId="478"/>
          <ac:spMkLst>
            <pc:docMk/>
            <pc:sldMk cId="1306601883" sldId="494"/>
            <ac:spMk id="44" creationId="{CA04093F-77F8-47A2-AA67-9D56E6EE7EFB}"/>
          </ac:spMkLst>
        </pc:spChg>
        <pc:spChg chg="add del mod">
          <ac:chgData name="Paulo Henrique" userId="e0475e60729e7724" providerId="LiveId" clId="{5EB07B0A-B582-4EE6-83AA-B55945CFF314}" dt="2019-05-04T22:01:27.816" v="5292" actId="478"/>
          <ac:spMkLst>
            <pc:docMk/>
            <pc:sldMk cId="1306601883" sldId="494"/>
            <ac:spMk id="49" creationId="{36FC6F8E-D20F-4E36-8B0E-FAD95893C89B}"/>
          </ac:spMkLst>
        </pc:spChg>
        <pc:spChg chg="add del mod">
          <ac:chgData name="Paulo Henrique" userId="e0475e60729e7724" providerId="LiveId" clId="{5EB07B0A-B582-4EE6-83AA-B55945CFF314}" dt="2019-05-04T22:01:22.097" v="5290" actId="478"/>
          <ac:spMkLst>
            <pc:docMk/>
            <pc:sldMk cId="1306601883" sldId="494"/>
            <ac:spMk id="50" creationId="{BC505305-D3EB-470B-A700-04CCAF30A6F6}"/>
          </ac:spMkLst>
        </pc:spChg>
        <pc:spChg chg="add del mod">
          <ac:chgData name="Paulo Henrique" userId="e0475e60729e7724" providerId="LiveId" clId="{5EB07B0A-B582-4EE6-83AA-B55945CFF314}" dt="2019-05-04T22:01:22.097" v="5290" actId="478"/>
          <ac:spMkLst>
            <pc:docMk/>
            <pc:sldMk cId="1306601883" sldId="494"/>
            <ac:spMk id="51" creationId="{5CAAE50C-98D8-44E4-9FED-98BB6ED4D85F}"/>
          </ac:spMkLst>
        </pc:spChg>
        <pc:spChg chg="add del mod">
          <ac:chgData name="Paulo Henrique" userId="e0475e60729e7724" providerId="LiveId" clId="{5EB07B0A-B582-4EE6-83AA-B55945CFF314}" dt="2019-05-04T20:26:57.859" v="1144" actId="478"/>
          <ac:spMkLst>
            <pc:docMk/>
            <pc:sldMk cId="1306601883" sldId="494"/>
            <ac:spMk id="52" creationId="{19C9B1E3-5117-4887-8109-7A4360072808}"/>
          </ac:spMkLst>
        </pc:spChg>
        <pc:spChg chg="add del mod">
          <ac:chgData name="Paulo Henrique" userId="e0475e60729e7724" providerId="LiveId" clId="{5EB07B0A-B582-4EE6-83AA-B55945CFF314}" dt="2019-05-04T22:01:22.097" v="5290" actId="478"/>
          <ac:spMkLst>
            <pc:docMk/>
            <pc:sldMk cId="1306601883" sldId="494"/>
            <ac:spMk id="54" creationId="{3468668C-774F-4B11-9C8B-CBD4DE33D22E}"/>
          </ac:spMkLst>
        </pc:spChg>
        <pc:spChg chg="add del mod">
          <ac:chgData name="Paulo Henrique" userId="e0475e60729e7724" providerId="LiveId" clId="{5EB07B0A-B582-4EE6-83AA-B55945CFF314}" dt="2019-05-04T22:01:33.040" v="5293" actId="478"/>
          <ac:spMkLst>
            <pc:docMk/>
            <pc:sldMk cId="1306601883" sldId="494"/>
            <ac:spMk id="55" creationId="{970FA69F-7C9D-40D3-B504-1056A609FE33}"/>
          </ac:spMkLst>
        </pc:spChg>
        <pc:spChg chg="add del mod">
          <ac:chgData name="Paulo Henrique" userId="e0475e60729e7724" providerId="LiveId" clId="{5EB07B0A-B582-4EE6-83AA-B55945CFF314}" dt="2019-05-04T22:01:22.097" v="5290" actId="478"/>
          <ac:spMkLst>
            <pc:docMk/>
            <pc:sldMk cId="1306601883" sldId="494"/>
            <ac:spMk id="56" creationId="{528AAF3F-7891-4BCB-9339-64C9EBC15E66}"/>
          </ac:spMkLst>
        </pc:spChg>
        <pc:spChg chg="add del mod">
          <ac:chgData name="Paulo Henrique" userId="e0475e60729e7724" providerId="LiveId" clId="{5EB07B0A-B582-4EE6-83AA-B55945CFF314}" dt="2019-05-04T22:01:22.097" v="5290" actId="478"/>
          <ac:spMkLst>
            <pc:docMk/>
            <pc:sldMk cId="1306601883" sldId="494"/>
            <ac:spMk id="57" creationId="{35A07451-A50B-4823-8CA8-91EFC0115CF8}"/>
          </ac:spMkLst>
        </pc:spChg>
        <pc:spChg chg="add del mod">
          <ac:chgData name="Paulo Henrique" userId="e0475e60729e7724" providerId="LiveId" clId="{5EB07B0A-B582-4EE6-83AA-B55945CFF314}" dt="2019-05-04T22:01:22.097" v="5290" actId="478"/>
          <ac:spMkLst>
            <pc:docMk/>
            <pc:sldMk cId="1306601883" sldId="494"/>
            <ac:spMk id="58" creationId="{5E7BA0A2-307C-4285-8D0D-4E503FE4BE68}"/>
          </ac:spMkLst>
        </pc:spChg>
        <pc:picChg chg="del">
          <ac:chgData name="Paulo Henrique" userId="e0475e60729e7724" providerId="LiveId" clId="{5EB07B0A-B582-4EE6-83AA-B55945CFF314}" dt="2019-05-04T20:16:16.595" v="293" actId="478"/>
          <ac:picMkLst>
            <pc:docMk/>
            <pc:sldMk cId="1306601883" sldId="494"/>
            <ac:picMk id="5" creationId="{CB08760E-8E52-4549-8266-897E3E694E43}"/>
          </ac:picMkLst>
        </pc:picChg>
        <pc:picChg chg="mod">
          <ac:chgData name="Paulo Henrique" userId="e0475e60729e7724" providerId="LiveId" clId="{5EB07B0A-B582-4EE6-83AA-B55945CFF314}" dt="2019-05-04T20:19:33.618" v="758" actId="1036"/>
          <ac:picMkLst>
            <pc:docMk/>
            <pc:sldMk cId="1306601883" sldId="494"/>
            <ac:picMk id="10" creationId="{F12D280F-4560-4CC4-8CFF-1B3FDFC6380C}"/>
          </ac:picMkLst>
        </pc:picChg>
        <pc:picChg chg="mod">
          <ac:chgData name="Paulo Henrique" userId="e0475e60729e7724" providerId="LiveId" clId="{5EB07B0A-B582-4EE6-83AA-B55945CFF314}" dt="2019-05-04T20:20:13.716" v="835" actId="1038"/>
          <ac:picMkLst>
            <pc:docMk/>
            <pc:sldMk cId="1306601883" sldId="494"/>
            <ac:picMk id="13" creationId="{4A2E540D-1465-4FCF-878D-3533EEE826BB}"/>
          </ac:picMkLst>
        </pc:picChg>
        <pc:picChg chg="mod">
          <ac:chgData name="Paulo Henrique" userId="e0475e60729e7724" providerId="LiveId" clId="{5EB07B0A-B582-4EE6-83AA-B55945CFF314}" dt="2019-05-04T20:19:33.618" v="758" actId="1036"/>
          <ac:picMkLst>
            <pc:docMk/>
            <pc:sldMk cId="1306601883" sldId="494"/>
            <ac:picMk id="15" creationId="{5C433E0B-F7B7-4DAF-BA8F-56252158658E}"/>
          </ac:picMkLst>
        </pc:picChg>
        <pc:picChg chg="mod">
          <ac:chgData name="Paulo Henrique" userId="e0475e60729e7724" providerId="LiveId" clId="{5EB07B0A-B582-4EE6-83AA-B55945CFF314}" dt="2019-05-04T20:19:33.618" v="758" actId="1036"/>
          <ac:picMkLst>
            <pc:docMk/>
            <pc:sldMk cId="1306601883" sldId="494"/>
            <ac:picMk id="23" creationId="{659388CD-2415-4E90-BD15-4B228E4F304D}"/>
          </ac:picMkLst>
        </pc:picChg>
        <pc:picChg chg="add mod">
          <ac:chgData name="Paulo Henrique" userId="e0475e60729e7724" providerId="LiveId" clId="{5EB07B0A-B582-4EE6-83AA-B55945CFF314}" dt="2019-05-04T20:15:02.391" v="126"/>
          <ac:picMkLst>
            <pc:docMk/>
            <pc:sldMk cId="1306601883" sldId="494"/>
            <ac:picMk id="25" creationId="{C09C4DF1-5ABF-443B-B973-267183D8EE4A}"/>
          </ac:picMkLst>
        </pc:picChg>
        <pc:picChg chg="del mod">
          <ac:chgData name="Paulo Henrique" userId="e0475e60729e7724" providerId="LiveId" clId="{5EB07B0A-B582-4EE6-83AA-B55945CFF314}" dt="2019-05-04T22:01:23.393" v="5291" actId="478"/>
          <ac:picMkLst>
            <pc:docMk/>
            <pc:sldMk cId="1306601883" sldId="494"/>
            <ac:picMk id="28" creationId="{ECDEBB1D-401F-4A7B-9BDF-3DC3D2F4B078}"/>
          </ac:picMkLst>
        </pc:picChg>
        <pc:picChg chg="add del mod">
          <ac:chgData name="Paulo Henrique" userId="e0475e60729e7724" providerId="LiveId" clId="{5EB07B0A-B582-4EE6-83AA-B55945CFF314}" dt="2019-05-04T20:20:16.528" v="836" actId="478"/>
          <ac:picMkLst>
            <pc:docMk/>
            <pc:sldMk cId="1306601883" sldId="494"/>
            <ac:picMk id="31" creationId="{B1440BB5-5603-4386-8AAE-6128E23FA1FA}"/>
          </ac:picMkLst>
        </pc:picChg>
        <pc:picChg chg="add del mod">
          <ac:chgData name="Paulo Henrique" userId="e0475e60729e7724" providerId="LiveId" clId="{5EB07B0A-B582-4EE6-83AA-B55945CFF314}" dt="2019-05-04T22:01:22.097" v="5290" actId="478"/>
          <ac:picMkLst>
            <pc:docMk/>
            <pc:sldMk cId="1306601883" sldId="494"/>
            <ac:picMk id="33" creationId="{E515BA76-60F8-4D69-ACE6-B4E1A6185F18}"/>
          </ac:picMkLst>
        </pc:picChg>
        <pc:picChg chg="add del mod">
          <ac:chgData name="Paulo Henrique" userId="e0475e60729e7724" providerId="LiveId" clId="{5EB07B0A-B582-4EE6-83AA-B55945CFF314}" dt="2019-05-04T22:01:22.097" v="5290" actId="478"/>
          <ac:picMkLst>
            <pc:docMk/>
            <pc:sldMk cId="1306601883" sldId="494"/>
            <ac:picMk id="36" creationId="{67D26A29-6C8E-47F8-B0C1-4594CFC21797}"/>
          </ac:picMkLst>
        </pc:picChg>
        <pc:picChg chg="add del mod">
          <ac:chgData name="Paulo Henrique" userId="e0475e60729e7724" providerId="LiveId" clId="{5EB07B0A-B582-4EE6-83AA-B55945CFF314}" dt="2019-05-04T22:01:22.097" v="5290" actId="478"/>
          <ac:picMkLst>
            <pc:docMk/>
            <pc:sldMk cId="1306601883" sldId="494"/>
            <ac:picMk id="39" creationId="{1D0660D9-A58C-43FD-B450-3429CFC49668}"/>
          </ac:picMkLst>
        </pc:picChg>
        <pc:cxnChg chg="mod">
          <ac:chgData name="Paulo Henrique" userId="e0475e60729e7724" providerId="LiveId" clId="{5EB07B0A-B582-4EE6-83AA-B55945CFF314}" dt="2019-05-04T20:21:33.355" v="1067" actId="1038"/>
          <ac:cxnSpMkLst>
            <pc:docMk/>
            <pc:sldMk cId="1306601883" sldId="494"/>
            <ac:cxnSpMk id="12" creationId="{AC7BD02F-6CBE-4699-9AE2-6D61149BFBCB}"/>
          </ac:cxnSpMkLst>
        </pc:cxnChg>
        <pc:cxnChg chg="del mod">
          <ac:chgData name="Paulo Henrique" userId="e0475e60729e7724" providerId="LiveId" clId="{5EB07B0A-B582-4EE6-83AA-B55945CFF314}" dt="2019-05-04T22:04:36.246" v="5379" actId="478"/>
          <ac:cxnSpMkLst>
            <pc:docMk/>
            <pc:sldMk cId="1306601883" sldId="494"/>
            <ac:cxnSpMk id="27" creationId="{CE4A0D1B-BF08-4FDF-A049-18FF9B024DD0}"/>
          </ac:cxnSpMkLst>
        </pc:cxnChg>
        <pc:cxnChg chg="del mod">
          <ac:chgData name="Paulo Henrique" userId="e0475e60729e7724" providerId="LiveId" clId="{5EB07B0A-B582-4EE6-83AA-B55945CFF314}" dt="2019-05-04T22:01:22.097" v="5290" actId="478"/>
          <ac:cxnSpMkLst>
            <pc:docMk/>
            <pc:sldMk cId="1306601883" sldId="494"/>
            <ac:cxnSpMk id="30" creationId="{94D25453-908C-4965-ABD1-6B9F51B73A8A}"/>
          </ac:cxnSpMkLst>
        </pc:cxnChg>
        <pc:cxnChg chg="add del mod">
          <ac:chgData name="Paulo Henrique" userId="e0475e60729e7724" providerId="LiveId" clId="{5EB07B0A-B582-4EE6-83AA-B55945CFF314}" dt="2019-05-04T22:01:22.097" v="5290" actId="478"/>
          <ac:cxnSpMkLst>
            <pc:docMk/>
            <pc:sldMk cId="1306601883" sldId="494"/>
            <ac:cxnSpMk id="34" creationId="{A1684D98-A623-4267-927F-7333F594D52A}"/>
          </ac:cxnSpMkLst>
        </pc:cxnChg>
        <pc:cxnChg chg="add del mod">
          <ac:chgData name="Paulo Henrique" userId="e0475e60729e7724" providerId="LiveId" clId="{5EB07B0A-B582-4EE6-83AA-B55945CFF314}" dt="2019-05-04T22:01:22.097" v="5290" actId="478"/>
          <ac:cxnSpMkLst>
            <pc:docMk/>
            <pc:sldMk cId="1306601883" sldId="494"/>
            <ac:cxnSpMk id="37" creationId="{191AE539-3CA5-431E-8A65-7299B5533F6F}"/>
          </ac:cxnSpMkLst>
        </pc:cxnChg>
        <pc:cxnChg chg="add del mod">
          <ac:chgData name="Paulo Henrique" userId="e0475e60729e7724" providerId="LiveId" clId="{5EB07B0A-B582-4EE6-83AA-B55945CFF314}" dt="2019-05-04T22:01:22.097" v="5290" actId="478"/>
          <ac:cxnSpMkLst>
            <pc:docMk/>
            <pc:sldMk cId="1306601883" sldId="494"/>
            <ac:cxnSpMk id="40" creationId="{297C4342-1A9D-4568-8229-AFF2D44CE67E}"/>
          </ac:cxnSpMkLst>
        </pc:cxnChg>
        <pc:cxnChg chg="add del mod">
          <ac:chgData name="Paulo Henrique" userId="e0475e60729e7724" providerId="LiveId" clId="{5EB07B0A-B582-4EE6-83AA-B55945CFF314}" dt="2019-05-04T22:05:34.222" v="5391" actId="478"/>
          <ac:cxnSpMkLst>
            <pc:docMk/>
            <pc:sldMk cId="1306601883" sldId="494"/>
            <ac:cxnSpMk id="45" creationId="{D6CDA107-0617-4E54-A203-76375E3EDED5}"/>
          </ac:cxnSpMkLst>
        </pc:cxnChg>
        <pc:cxnChg chg="add del mod">
          <ac:chgData name="Paulo Henrique" userId="e0475e60729e7724" providerId="LiveId" clId="{5EB07B0A-B582-4EE6-83AA-B55945CFF314}" dt="2019-05-04T22:05:32.347" v="5390" actId="478"/>
          <ac:cxnSpMkLst>
            <pc:docMk/>
            <pc:sldMk cId="1306601883" sldId="494"/>
            <ac:cxnSpMk id="46" creationId="{A7856205-664D-4F9B-B650-373D0549C1D3}"/>
          </ac:cxnSpMkLst>
        </pc:cxnChg>
        <pc:cxnChg chg="add del mod">
          <ac:chgData name="Paulo Henrique" userId="e0475e60729e7724" providerId="LiveId" clId="{5EB07B0A-B582-4EE6-83AA-B55945CFF314}" dt="2019-05-04T22:05:31.173" v="5389" actId="478"/>
          <ac:cxnSpMkLst>
            <pc:docMk/>
            <pc:sldMk cId="1306601883" sldId="494"/>
            <ac:cxnSpMk id="47" creationId="{DE5D11CB-05D0-4449-A677-F82B8CBE46BD}"/>
          </ac:cxnSpMkLst>
        </pc:cxnChg>
        <pc:cxnChg chg="add del mod">
          <ac:chgData name="Paulo Henrique" userId="e0475e60729e7724" providerId="LiveId" clId="{5EB07B0A-B582-4EE6-83AA-B55945CFF314}" dt="2019-05-04T22:05:30.095" v="5388" actId="478"/>
          <ac:cxnSpMkLst>
            <pc:docMk/>
            <pc:sldMk cId="1306601883" sldId="494"/>
            <ac:cxnSpMk id="48" creationId="{879BD7E0-75AB-471F-9FA2-5985278A7717}"/>
          </ac:cxnSpMkLst>
        </pc:cxnChg>
        <pc:cxnChg chg="add del mod">
          <ac:chgData name="Paulo Henrique" userId="e0475e60729e7724" providerId="LiveId" clId="{5EB07B0A-B582-4EE6-83AA-B55945CFF314}" dt="2019-05-04T22:05:29.001" v="5387" actId="478"/>
          <ac:cxnSpMkLst>
            <pc:docMk/>
            <pc:sldMk cId="1306601883" sldId="494"/>
            <ac:cxnSpMk id="53" creationId="{130E6539-57EF-4A57-B803-F6CC25745001}"/>
          </ac:cxnSpMkLst>
        </pc:cxnChg>
        <pc:cxnChg chg="add">
          <ac:chgData name="Paulo Henrique" userId="e0475e60729e7724" providerId="LiveId" clId="{5EB07B0A-B582-4EE6-83AA-B55945CFF314}" dt="2019-05-04T22:04:36.590" v="5380"/>
          <ac:cxnSpMkLst>
            <pc:docMk/>
            <pc:sldMk cId="1306601883" sldId="494"/>
            <ac:cxnSpMk id="59" creationId="{1FACC4D1-6B33-45D2-B1A0-0E46414C1A79}"/>
          </ac:cxnSpMkLst>
        </pc:cxnChg>
      </pc:sldChg>
      <pc:sldChg chg="addSp delSp modSp modAnim">
        <pc:chgData name="Paulo Henrique" userId="e0475e60729e7724" providerId="LiveId" clId="{5EB07B0A-B582-4EE6-83AA-B55945CFF314}" dt="2019-05-05T01:14:49.968" v="9847"/>
        <pc:sldMkLst>
          <pc:docMk/>
          <pc:sldMk cId="939572382" sldId="497"/>
        </pc:sldMkLst>
        <pc:spChg chg="mod">
          <ac:chgData name="Paulo Henrique" userId="e0475e60729e7724" providerId="LiveId" clId="{5EB07B0A-B582-4EE6-83AA-B55945CFF314}" dt="2019-05-04T21:55:57.277" v="5194" actId="1076"/>
          <ac:spMkLst>
            <pc:docMk/>
            <pc:sldMk cId="939572382" sldId="497"/>
            <ac:spMk id="2" creationId="{B22A27E4-D533-4597-BFDC-E59E2D717477}"/>
          </ac:spMkLst>
        </pc:spChg>
        <pc:spChg chg="del">
          <ac:chgData name="Paulo Henrique" userId="e0475e60729e7724" providerId="LiveId" clId="{5EB07B0A-B582-4EE6-83AA-B55945CFF314}" dt="2019-05-05T01:14:49.530" v="9846" actId="478"/>
          <ac:spMkLst>
            <pc:docMk/>
            <pc:sldMk cId="939572382" sldId="497"/>
            <ac:spMk id="4" creationId="{37723B00-1A84-4697-9386-CEEDB9C0B55A}"/>
          </ac:spMkLst>
        </pc:spChg>
        <pc:spChg chg="del">
          <ac:chgData name="Paulo Henrique" userId="e0475e60729e7724" providerId="LiveId" clId="{5EB07B0A-B582-4EE6-83AA-B55945CFF314}" dt="2019-05-05T01:14:49.530" v="9846" actId="478"/>
          <ac:spMkLst>
            <pc:docMk/>
            <pc:sldMk cId="939572382" sldId="497"/>
            <ac:spMk id="8" creationId="{094F1AC3-2155-458B-B016-127A5249D286}"/>
          </ac:spMkLst>
        </pc:spChg>
        <pc:spChg chg="add mod">
          <ac:chgData name="Paulo Henrique" userId="e0475e60729e7724" providerId="LiveId" clId="{5EB07B0A-B582-4EE6-83AA-B55945CFF314}" dt="2019-05-04T21:57:19.673" v="5245" actId="1036"/>
          <ac:spMkLst>
            <pc:docMk/>
            <pc:sldMk cId="939572382" sldId="497"/>
            <ac:spMk id="13" creationId="{31905EEB-CA52-48E5-AE23-F56BDC2E085F}"/>
          </ac:spMkLst>
        </pc:spChg>
        <pc:spChg chg="add">
          <ac:chgData name="Paulo Henrique" userId="e0475e60729e7724" providerId="LiveId" clId="{5EB07B0A-B582-4EE6-83AA-B55945CFF314}" dt="2019-05-05T01:14:49.968" v="9847"/>
          <ac:spMkLst>
            <pc:docMk/>
            <pc:sldMk cId="939572382" sldId="497"/>
            <ac:spMk id="14" creationId="{13A56A27-CA19-4DF5-828A-A639F9461736}"/>
          </ac:spMkLst>
        </pc:spChg>
        <pc:spChg chg="add">
          <ac:chgData name="Paulo Henrique" userId="e0475e60729e7724" providerId="LiveId" clId="{5EB07B0A-B582-4EE6-83AA-B55945CFF314}" dt="2019-05-05T01:14:49.968" v="9847"/>
          <ac:spMkLst>
            <pc:docMk/>
            <pc:sldMk cId="939572382" sldId="497"/>
            <ac:spMk id="15" creationId="{7CABDAC9-17E1-4AAF-8B72-F7E8912189E2}"/>
          </ac:spMkLst>
        </pc:spChg>
        <pc:spChg chg="mod">
          <ac:chgData name="Paulo Henrique" userId="e0475e60729e7724" providerId="LiveId" clId="{5EB07B0A-B582-4EE6-83AA-B55945CFF314}" dt="2019-05-04T21:57:19.673" v="5245" actId="1036"/>
          <ac:spMkLst>
            <pc:docMk/>
            <pc:sldMk cId="939572382" sldId="497"/>
            <ac:spMk id="78" creationId="{C14AD34D-B571-4939-B22A-4F81F676BB07}"/>
          </ac:spMkLst>
        </pc:spChg>
      </pc:sldChg>
      <pc:sldChg chg="addSp delSp modAnim">
        <pc:chgData name="Paulo Henrique" userId="e0475e60729e7724" providerId="LiveId" clId="{5EB07B0A-B582-4EE6-83AA-B55945CFF314}" dt="2019-05-05T01:15:01.316" v="9851"/>
        <pc:sldMkLst>
          <pc:docMk/>
          <pc:sldMk cId="2855822336" sldId="498"/>
        </pc:sldMkLst>
        <pc:spChg chg="del">
          <ac:chgData name="Paulo Henrique" userId="e0475e60729e7724" providerId="LiveId" clId="{5EB07B0A-B582-4EE6-83AA-B55945CFF314}" dt="2019-05-05T01:15:00.895" v="9850" actId="478"/>
          <ac:spMkLst>
            <pc:docMk/>
            <pc:sldMk cId="2855822336" sldId="498"/>
            <ac:spMk id="4" creationId="{37723B00-1A84-4697-9386-CEEDB9C0B55A}"/>
          </ac:spMkLst>
        </pc:spChg>
        <pc:spChg chg="del">
          <ac:chgData name="Paulo Henrique" userId="e0475e60729e7724" providerId="LiveId" clId="{5EB07B0A-B582-4EE6-83AA-B55945CFF314}" dt="2019-05-05T01:15:00.895" v="9850" actId="478"/>
          <ac:spMkLst>
            <pc:docMk/>
            <pc:sldMk cId="2855822336" sldId="498"/>
            <ac:spMk id="8" creationId="{094F1AC3-2155-458B-B016-127A5249D286}"/>
          </ac:spMkLst>
        </pc:spChg>
        <pc:spChg chg="add">
          <ac:chgData name="Paulo Henrique" userId="e0475e60729e7724" providerId="LiveId" clId="{5EB07B0A-B582-4EE6-83AA-B55945CFF314}" dt="2019-05-05T01:15:01.316" v="9851"/>
          <ac:spMkLst>
            <pc:docMk/>
            <pc:sldMk cId="2855822336" sldId="498"/>
            <ac:spMk id="16" creationId="{EFB1240D-A3F6-4A8C-A342-71EBE01C3A2C}"/>
          </ac:spMkLst>
        </pc:spChg>
        <pc:spChg chg="add">
          <ac:chgData name="Paulo Henrique" userId="e0475e60729e7724" providerId="LiveId" clId="{5EB07B0A-B582-4EE6-83AA-B55945CFF314}" dt="2019-05-05T01:15:01.316" v="9851"/>
          <ac:spMkLst>
            <pc:docMk/>
            <pc:sldMk cId="2855822336" sldId="498"/>
            <ac:spMk id="17" creationId="{CB04D423-F496-4FF7-992F-2C2674C9A75B}"/>
          </ac:spMkLst>
        </pc:spChg>
      </pc:sldChg>
      <pc:sldChg chg="addSp delSp modAnim">
        <pc:chgData name="Paulo Henrique" userId="e0475e60729e7724" providerId="LiveId" clId="{5EB07B0A-B582-4EE6-83AA-B55945CFF314}" dt="2019-05-05T01:15:10.662" v="9855"/>
        <pc:sldMkLst>
          <pc:docMk/>
          <pc:sldMk cId="3028715399" sldId="499"/>
        </pc:sldMkLst>
        <pc:spChg chg="del">
          <ac:chgData name="Paulo Henrique" userId="e0475e60729e7724" providerId="LiveId" clId="{5EB07B0A-B582-4EE6-83AA-B55945CFF314}" dt="2019-05-05T01:15:10.272" v="9854" actId="478"/>
          <ac:spMkLst>
            <pc:docMk/>
            <pc:sldMk cId="3028715399" sldId="499"/>
            <ac:spMk id="4" creationId="{37723B00-1A84-4697-9386-CEEDB9C0B55A}"/>
          </ac:spMkLst>
        </pc:spChg>
        <pc:spChg chg="del">
          <ac:chgData name="Paulo Henrique" userId="e0475e60729e7724" providerId="LiveId" clId="{5EB07B0A-B582-4EE6-83AA-B55945CFF314}" dt="2019-05-05T01:15:10.272" v="9854" actId="478"/>
          <ac:spMkLst>
            <pc:docMk/>
            <pc:sldMk cId="3028715399" sldId="499"/>
            <ac:spMk id="8" creationId="{094F1AC3-2155-458B-B016-127A5249D286}"/>
          </ac:spMkLst>
        </pc:spChg>
        <pc:spChg chg="add">
          <ac:chgData name="Paulo Henrique" userId="e0475e60729e7724" providerId="LiveId" clId="{5EB07B0A-B582-4EE6-83AA-B55945CFF314}" dt="2019-05-05T01:15:10.662" v="9855"/>
          <ac:spMkLst>
            <pc:docMk/>
            <pc:sldMk cId="3028715399" sldId="499"/>
            <ac:spMk id="32" creationId="{60F21CE4-0EDF-4420-9EF8-3EAE2ABE6D5C}"/>
          </ac:spMkLst>
        </pc:spChg>
        <pc:spChg chg="add">
          <ac:chgData name="Paulo Henrique" userId="e0475e60729e7724" providerId="LiveId" clId="{5EB07B0A-B582-4EE6-83AA-B55945CFF314}" dt="2019-05-05T01:15:10.662" v="9855"/>
          <ac:spMkLst>
            <pc:docMk/>
            <pc:sldMk cId="3028715399" sldId="499"/>
            <ac:spMk id="33" creationId="{29D1772F-F2C7-49DE-AFC3-54CC1513BED1}"/>
          </ac:spMkLst>
        </pc:spChg>
      </pc:sldChg>
      <pc:sldChg chg="addSp delSp modAnim">
        <pc:chgData name="Paulo Henrique" userId="e0475e60729e7724" providerId="LiveId" clId="{5EB07B0A-B582-4EE6-83AA-B55945CFF314}" dt="2019-05-05T01:15:07.319" v="9853"/>
        <pc:sldMkLst>
          <pc:docMk/>
          <pc:sldMk cId="2599634788" sldId="500"/>
        </pc:sldMkLst>
        <pc:spChg chg="del">
          <ac:chgData name="Paulo Henrique" userId="e0475e60729e7724" providerId="LiveId" clId="{5EB07B0A-B582-4EE6-83AA-B55945CFF314}" dt="2019-05-05T01:15:06.585" v="9852" actId="478"/>
          <ac:spMkLst>
            <pc:docMk/>
            <pc:sldMk cId="2599634788" sldId="500"/>
            <ac:spMk id="4" creationId="{37723B00-1A84-4697-9386-CEEDB9C0B55A}"/>
          </ac:spMkLst>
        </pc:spChg>
        <pc:spChg chg="del">
          <ac:chgData name="Paulo Henrique" userId="e0475e60729e7724" providerId="LiveId" clId="{5EB07B0A-B582-4EE6-83AA-B55945CFF314}" dt="2019-05-05T01:15:06.585" v="9852" actId="478"/>
          <ac:spMkLst>
            <pc:docMk/>
            <pc:sldMk cId="2599634788" sldId="500"/>
            <ac:spMk id="8" creationId="{094F1AC3-2155-458B-B016-127A5249D286}"/>
          </ac:spMkLst>
        </pc:spChg>
        <pc:spChg chg="add">
          <ac:chgData name="Paulo Henrique" userId="e0475e60729e7724" providerId="LiveId" clId="{5EB07B0A-B582-4EE6-83AA-B55945CFF314}" dt="2019-05-05T01:15:07.319" v="9853"/>
          <ac:spMkLst>
            <pc:docMk/>
            <pc:sldMk cId="2599634788" sldId="500"/>
            <ac:spMk id="23" creationId="{99802C70-E951-4985-B421-8E90E81B4598}"/>
          </ac:spMkLst>
        </pc:spChg>
        <pc:spChg chg="add">
          <ac:chgData name="Paulo Henrique" userId="e0475e60729e7724" providerId="LiveId" clId="{5EB07B0A-B582-4EE6-83AA-B55945CFF314}" dt="2019-05-05T01:15:07.319" v="9853"/>
          <ac:spMkLst>
            <pc:docMk/>
            <pc:sldMk cId="2599634788" sldId="500"/>
            <ac:spMk id="24" creationId="{3ED03328-017B-4D12-90CF-AFE2B38600A2}"/>
          </ac:spMkLst>
        </pc:spChg>
      </pc:sldChg>
      <pc:sldChg chg="addSp delSp modAnim">
        <pc:chgData name="Paulo Henrique" userId="e0475e60729e7724" providerId="LiveId" clId="{5EB07B0A-B582-4EE6-83AA-B55945CFF314}" dt="2019-05-05T01:15:14.383" v="9857"/>
        <pc:sldMkLst>
          <pc:docMk/>
          <pc:sldMk cId="326573517" sldId="501"/>
        </pc:sldMkLst>
        <pc:spChg chg="del">
          <ac:chgData name="Paulo Henrique" userId="e0475e60729e7724" providerId="LiveId" clId="{5EB07B0A-B582-4EE6-83AA-B55945CFF314}" dt="2019-05-05T01:15:14.023" v="9856" actId="478"/>
          <ac:spMkLst>
            <pc:docMk/>
            <pc:sldMk cId="326573517" sldId="501"/>
            <ac:spMk id="4" creationId="{37723B00-1A84-4697-9386-CEEDB9C0B55A}"/>
          </ac:spMkLst>
        </pc:spChg>
        <pc:spChg chg="del">
          <ac:chgData name="Paulo Henrique" userId="e0475e60729e7724" providerId="LiveId" clId="{5EB07B0A-B582-4EE6-83AA-B55945CFF314}" dt="2019-05-05T01:15:14.023" v="9856" actId="478"/>
          <ac:spMkLst>
            <pc:docMk/>
            <pc:sldMk cId="326573517" sldId="501"/>
            <ac:spMk id="8" creationId="{094F1AC3-2155-458B-B016-127A5249D286}"/>
          </ac:spMkLst>
        </pc:spChg>
        <pc:spChg chg="add">
          <ac:chgData name="Paulo Henrique" userId="e0475e60729e7724" providerId="LiveId" clId="{5EB07B0A-B582-4EE6-83AA-B55945CFF314}" dt="2019-05-05T01:15:14.383" v="9857"/>
          <ac:spMkLst>
            <pc:docMk/>
            <pc:sldMk cId="326573517" sldId="501"/>
            <ac:spMk id="32" creationId="{F5F9ACD7-07C8-4C99-99A5-77FB63C77D8F}"/>
          </ac:spMkLst>
        </pc:spChg>
        <pc:spChg chg="add">
          <ac:chgData name="Paulo Henrique" userId="e0475e60729e7724" providerId="LiveId" clId="{5EB07B0A-B582-4EE6-83AA-B55945CFF314}" dt="2019-05-05T01:15:14.383" v="9857"/>
          <ac:spMkLst>
            <pc:docMk/>
            <pc:sldMk cId="326573517" sldId="501"/>
            <ac:spMk id="33" creationId="{B85A04E0-3321-47D9-A9BB-1D31C737326B}"/>
          </ac:spMkLst>
        </pc:spChg>
      </pc:sldChg>
      <pc:sldChg chg="addSp delSp modAnim">
        <pc:chgData name="Paulo Henrique" userId="e0475e60729e7724" providerId="LiveId" clId="{5EB07B0A-B582-4EE6-83AA-B55945CFF314}" dt="2019-05-05T01:15:18.248" v="9859"/>
        <pc:sldMkLst>
          <pc:docMk/>
          <pc:sldMk cId="2234850122" sldId="502"/>
        </pc:sldMkLst>
        <pc:spChg chg="del">
          <ac:chgData name="Paulo Henrique" userId="e0475e60729e7724" providerId="LiveId" clId="{5EB07B0A-B582-4EE6-83AA-B55945CFF314}" dt="2019-05-05T01:15:17.857" v="9858" actId="478"/>
          <ac:spMkLst>
            <pc:docMk/>
            <pc:sldMk cId="2234850122" sldId="502"/>
            <ac:spMk id="4" creationId="{37723B00-1A84-4697-9386-CEEDB9C0B55A}"/>
          </ac:spMkLst>
        </pc:spChg>
        <pc:spChg chg="del">
          <ac:chgData name="Paulo Henrique" userId="e0475e60729e7724" providerId="LiveId" clId="{5EB07B0A-B582-4EE6-83AA-B55945CFF314}" dt="2019-05-05T01:15:17.857" v="9858" actId="478"/>
          <ac:spMkLst>
            <pc:docMk/>
            <pc:sldMk cId="2234850122" sldId="502"/>
            <ac:spMk id="8" creationId="{094F1AC3-2155-458B-B016-127A5249D286}"/>
          </ac:spMkLst>
        </pc:spChg>
        <pc:spChg chg="add">
          <ac:chgData name="Paulo Henrique" userId="e0475e60729e7724" providerId="LiveId" clId="{5EB07B0A-B582-4EE6-83AA-B55945CFF314}" dt="2019-05-05T01:15:18.248" v="9859"/>
          <ac:spMkLst>
            <pc:docMk/>
            <pc:sldMk cId="2234850122" sldId="502"/>
            <ac:spMk id="38" creationId="{D8D0FDD7-7C69-4BEA-85C4-F2B56D58FCD7}"/>
          </ac:spMkLst>
        </pc:spChg>
        <pc:spChg chg="add">
          <ac:chgData name="Paulo Henrique" userId="e0475e60729e7724" providerId="LiveId" clId="{5EB07B0A-B582-4EE6-83AA-B55945CFF314}" dt="2019-05-05T01:15:18.248" v="9859"/>
          <ac:spMkLst>
            <pc:docMk/>
            <pc:sldMk cId="2234850122" sldId="502"/>
            <ac:spMk id="39" creationId="{12FEEFE1-B016-4B69-85CE-D24EE3F748ED}"/>
          </ac:spMkLst>
        </pc:spChg>
      </pc:sldChg>
      <pc:sldChg chg="addSp delSp modAnim">
        <pc:chgData name="Paulo Henrique" userId="e0475e60729e7724" providerId="LiveId" clId="{5EB07B0A-B582-4EE6-83AA-B55945CFF314}" dt="2019-05-05T01:15:26.076" v="9861"/>
        <pc:sldMkLst>
          <pc:docMk/>
          <pc:sldMk cId="3500608272" sldId="503"/>
        </pc:sldMkLst>
        <pc:spChg chg="del">
          <ac:chgData name="Paulo Henrique" userId="e0475e60729e7724" providerId="LiveId" clId="{5EB07B0A-B582-4EE6-83AA-B55945CFF314}" dt="2019-05-05T01:15:25.592" v="9860" actId="478"/>
          <ac:spMkLst>
            <pc:docMk/>
            <pc:sldMk cId="3500608272" sldId="503"/>
            <ac:spMk id="4" creationId="{37723B00-1A84-4697-9386-CEEDB9C0B55A}"/>
          </ac:spMkLst>
        </pc:spChg>
        <pc:spChg chg="del">
          <ac:chgData name="Paulo Henrique" userId="e0475e60729e7724" providerId="LiveId" clId="{5EB07B0A-B582-4EE6-83AA-B55945CFF314}" dt="2019-05-05T01:15:25.592" v="9860" actId="478"/>
          <ac:spMkLst>
            <pc:docMk/>
            <pc:sldMk cId="3500608272" sldId="503"/>
            <ac:spMk id="8" creationId="{094F1AC3-2155-458B-B016-127A5249D286}"/>
          </ac:spMkLst>
        </pc:spChg>
        <pc:spChg chg="add">
          <ac:chgData name="Paulo Henrique" userId="e0475e60729e7724" providerId="LiveId" clId="{5EB07B0A-B582-4EE6-83AA-B55945CFF314}" dt="2019-05-05T01:15:26.076" v="9861"/>
          <ac:spMkLst>
            <pc:docMk/>
            <pc:sldMk cId="3500608272" sldId="503"/>
            <ac:spMk id="42" creationId="{716954D5-F941-42F0-A6EC-C32765A849A8}"/>
          </ac:spMkLst>
        </pc:spChg>
        <pc:spChg chg="add">
          <ac:chgData name="Paulo Henrique" userId="e0475e60729e7724" providerId="LiveId" clId="{5EB07B0A-B582-4EE6-83AA-B55945CFF314}" dt="2019-05-05T01:15:26.076" v="9861"/>
          <ac:spMkLst>
            <pc:docMk/>
            <pc:sldMk cId="3500608272" sldId="503"/>
            <ac:spMk id="43" creationId="{DB7AEEDC-964F-4551-ABD1-B91A1E2C4AB3}"/>
          </ac:spMkLst>
        </pc:spChg>
      </pc:sldChg>
      <pc:sldChg chg="addSp delSp modAnim">
        <pc:chgData name="Paulo Henrique" userId="e0475e60729e7724" providerId="LiveId" clId="{5EB07B0A-B582-4EE6-83AA-B55945CFF314}" dt="2019-05-05T01:15:29.936" v="9863"/>
        <pc:sldMkLst>
          <pc:docMk/>
          <pc:sldMk cId="192153929" sldId="504"/>
        </pc:sldMkLst>
        <pc:spChg chg="del">
          <ac:chgData name="Paulo Henrique" userId="e0475e60729e7724" providerId="LiveId" clId="{5EB07B0A-B582-4EE6-83AA-B55945CFF314}" dt="2019-05-05T01:15:29.577" v="9862" actId="478"/>
          <ac:spMkLst>
            <pc:docMk/>
            <pc:sldMk cId="192153929" sldId="504"/>
            <ac:spMk id="4" creationId="{37723B00-1A84-4697-9386-CEEDB9C0B55A}"/>
          </ac:spMkLst>
        </pc:spChg>
        <pc:spChg chg="del">
          <ac:chgData name="Paulo Henrique" userId="e0475e60729e7724" providerId="LiveId" clId="{5EB07B0A-B582-4EE6-83AA-B55945CFF314}" dt="2019-05-05T01:15:29.577" v="9862" actId="478"/>
          <ac:spMkLst>
            <pc:docMk/>
            <pc:sldMk cId="192153929" sldId="504"/>
            <ac:spMk id="8" creationId="{094F1AC3-2155-458B-B016-127A5249D286}"/>
          </ac:spMkLst>
        </pc:spChg>
        <pc:spChg chg="add">
          <ac:chgData name="Paulo Henrique" userId="e0475e60729e7724" providerId="LiveId" clId="{5EB07B0A-B582-4EE6-83AA-B55945CFF314}" dt="2019-05-05T01:15:29.936" v="9863"/>
          <ac:spMkLst>
            <pc:docMk/>
            <pc:sldMk cId="192153929" sldId="504"/>
            <ac:spMk id="48" creationId="{BD4A0229-1F03-4E9B-AE1B-9F96ED6FB7EF}"/>
          </ac:spMkLst>
        </pc:spChg>
        <pc:spChg chg="add">
          <ac:chgData name="Paulo Henrique" userId="e0475e60729e7724" providerId="LiveId" clId="{5EB07B0A-B582-4EE6-83AA-B55945CFF314}" dt="2019-05-05T01:15:29.936" v="9863"/>
          <ac:spMkLst>
            <pc:docMk/>
            <pc:sldMk cId="192153929" sldId="504"/>
            <ac:spMk id="49" creationId="{96602FB9-E4B2-4E20-B170-880C2E905CB2}"/>
          </ac:spMkLst>
        </pc:spChg>
      </pc:sldChg>
      <pc:sldChg chg="addSp delSp modAnim">
        <pc:chgData name="Paulo Henrique" userId="e0475e60729e7724" providerId="LiveId" clId="{5EB07B0A-B582-4EE6-83AA-B55945CFF314}" dt="2019-05-05T01:15:33.203" v="9865"/>
        <pc:sldMkLst>
          <pc:docMk/>
          <pc:sldMk cId="1100175219" sldId="505"/>
        </pc:sldMkLst>
        <pc:spChg chg="del">
          <ac:chgData name="Paulo Henrique" userId="e0475e60729e7724" providerId="LiveId" clId="{5EB07B0A-B582-4EE6-83AA-B55945CFF314}" dt="2019-05-05T01:15:32.907" v="9864" actId="478"/>
          <ac:spMkLst>
            <pc:docMk/>
            <pc:sldMk cId="1100175219" sldId="505"/>
            <ac:spMk id="4" creationId="{37723B00-1A84-4697-9386-CEEDB9C0B55A}"/>
          </ac:spMkLst>
        </pc:spChg>
        <pc:spChg chg="del">
          <ac:chgData name="Paulo Henrique" userId="e0475e60729e7724" providerId="LiveId" clId="{5EB07B0A-B582-4EE6-83AA-B55945CFF314}" dt="2019-05-05T01:15:32.907" v="9864" actId="478"/>
          <ac:spMkLst>
            <pc:docMk/>
            <pc:sldMk cId="1100175219" sldId="505"/>
            <ac:spMk id="8" creationId="{094F1AC3-2155-458B-B016-127A5249D286}"/>
          </ac:spMkLst>
        </pc:spChg>
        <pc:spChg chg="add">
          <ac:chgData name="Paulo Henrique" userId="e0475e60729e7724" providerId="LiveId" clId="{5EB07B0A-B582-4EE6-83AA-B55945CFF314}" dt="2019-05-05T01:15:33.203" v="9865"/>
          <ac:spMkLst>
            <pc:docMk/>
            <pc:sldMk cId="1100175219" sldId="505"/>
            <ac:spMk id="51" creationId="{FA6236F2-56AC-44E8-8D5E-EE3A1B56CE52}"/>
          </ac:spMkLst>
        </pc:spChg>
        <pc:spChg chg="add">
          <ac:chgData name="Paulo Henrique" userId="e0475e60729e7724" providerId="LiveId" clId="{5EB07B0A-B582-4EE6-83AA-B55945CFF314}" dt="2019-05-05T01:15:33.203" v="9865"/>
          <ac:spMkLst>
            <pc:docMk/>
            <pc:sldMk cId="1100175219" sldId="505"/>
            <ac:spMk id="52" creationId="{E865E21B-8214-4880-8C76-958A0BD847F3}"/>
          </ac:spMkLst>
        </pc:spChg>
      </pc:sldChg>
      <pc:sldChg chg="addSp delSp modSp del">
        <pc:chgData name="Paulo Henrique" userId="e0475e60729e7724" providerId="LiveId" clId="{5EB07B0A-B582-4EE6-83AA-B55945CFF314}" dt="2019-05-04T20:47:19.551" v="1609" actId="2696"/>
        <pc:sldMkLst>
          <pc:docMk/>
          <pc:sldMk cId="2303789160" sldId="506"/>
        </pc:sldMkLst>
        <pc:spChg chg="mod">
          <ac:chgData name="Paulo Henrique" userId="e0475e60729e7724" providerId="LiveId" clId="{5EB07B0A-B582-4EE6-83AA-B55945CFF314}" dt="2019-05-04T20:31:07.594" v="1225" actId="1076"/>
          <ac:spMkLst>
            <pc:docMk/>
            <pc:sldMk cId="2303789160" sldId="506"/>
            <ac:spMk id="2" creationId="{B22A27E4-D533-4597-BFDC-E59E2D717477}"/>
          </ac:spMkLst>
        </pc:spChg>
        <pc:spChg chg="add mod">
          <ac:chgData name="Paulo Henrique" userId="e0475e60729e7724" providerId="LiveId" clId="{5EB07B0A-B582-4EE6-83AA-B55945CFF314}" dt="2019-05-04T20:30:39.589" v="1217" actId="20577"/>
          <ac:spMkLst>
            <pc:docMk/>
            <pc:sldMk cId="2303789160" sldId="506"/>
            <ac:spMk id="11" creationId="{8E5FDCE0-D3B6-4833-B892-C4D04BF76626}"/>
          </ac:spMkLst>
        </pc:spChg>
        <pc:spChg chg="add del mod">
          <ac:chgData name="Paulo Henrique" userId="e0475e60729e7724" providerId="LiveId" clId="{5EB07B0A-B582-4EE6-83AA-B55945CFF314}" dt="2019-05-04T20:30:46.246" v="1218" actId="478"/>
          <ac:spMkLst>
            <pc:docMk/>
            <pc:sldMk cId="2303789160" sldId="506"/>
            <ac:spMk id="13" creationId="{AF1617C0-CD2A-4448-8E03-6E89622066B6}"/>
          </ac:spMkLst>
        </pc:spChg>
        <pc:spChg chg="del">
          <ac:chgData name="Paulo Henrique" userId="e0475e60729e7724" providerId="LiveId" clId="{5EB07B0A-B582-4EE6-83AA-B55945CFF314}" dt="2019-05-04T20:27:05.602" v="1146" actId="478"/>
          <ac:spMkLst>
            <pc:docMk/>
            <pc:sldMk cId="2303789160" sldId="506"/>
            <ac:spMk id="15" creationId="{52096779-DFA2-4F0D-A651-A4E2C1B640AE}"/>
          </ac:spMkLst>
        </pc:spChg>
        <pc:spChg chg="add del mod">
          <ac:chgData name="Paulo Henrique" userId="e0475e60729e7724" providerId="LiveId" clId="{5EB07B0A-B582-4EE6-83AA-B55945CFF314}" dt="2019-05-04T20:30:46.246" v="1218" actId="478"/>
          <ac:spMkLst>
            <pc:docMk/>
            <pc:sldMk cId="2303789160" sldId="506"/>
            <ac:spMk id="16" creationId="{69FF2D3F-6E0F-4BA8-8345-2D7C96BEF61A}"/>
          </ac:spMkLst>
        </pc:spChg>
        <pc:spChg chg="add del mod">
          <ac:chgData name="Paulo Henrique" userId="e0475e60729e7724" providerId="LiveId" clId="{5EB07B0A-B582-4EE6-83AA-B55945CFF314}" dt="2019-05-04T20:30:46.246" v="1218" actId="478"/>
          <ac:spMkLst>
            <pc:docMk/>
            <pc:sldMk cId="2303789160" sldId="506"/>
            <ac:spMk id="18" creationId="{B5E45332-AAE6-4432-B05A-9DFA5BFBC6D4}"/>
          </ac:spMkLst>
        </pc:spChg>
        <pc:spChg chg="del">
          <ac:chgData name="Paulo Henrique" userId="e0475e60729e7724" providerId="LiveId" clId="{5EB07B0A-B582-4EE6-83AA-B55945CFF314}" dt="2019-05-04T20:27:05.602" v="1146" actId="478"/>
          <ac:spMkLst>
            <pc:docMk/>
            <pc:sldMk cId="2303789160" sldId="506"/>
            <ac:spMk id="20" creationId="{FCAC8D18-782E-40D1-B4C8-7731710027DA}"/>
          </ac:spMkLst>
        </pc:spChg>
        <pc:spChg chg="add mod">
          <ac:chgData name="Paulo Henrique" userId="e0475e60729e7724" providerId="LiveId" clId="{5EB07B0A-B582-4EE6-83AA-B55945CFF314}" dt="2019-05-04T20:31:26.820" v="1239" actId="20577"/>
          <ac:spMkLst>
            <pc:docMk/>
            <pc:sldMk cId="2303789160" sldId="506"/>
            <ac:spMk id="21" creationId="{3A16F1B9-FDEB-4E68-A0D2-F993688EAD4C}"/>
          </ac:spMkLst>
        </pc:spChg>
        <pc:spChg chg="add mod">
          <ac:chgData name="Paulo Henrique" userId="e0475e60729e7724" providerId="LiveId" clId="{5EB07B0A-B582-4EE6-83AA-B55945CFF314}" dt="2019-05-04T20:34:21.533" v="1280" actId="20577"/>
          <ac:spMkLst>
            <pc:docMk/>
            <pc:sldMk cId="2303789160" sldId="506"/>
            <ac:spMk id="23" creationId="{8B56BF70-92AD-4664-9E0B-A513983960C7}"/>
          </ac:spMkLst>
        </pc:spChg>
        <pc:spChg chg="add mod">
          <ac:chgData name="Paulo Henrique" userId="e0475e60729e7724" providerId="LiveId" clId="{5EB07B0A-B582-4EE6-83AA-B55945CFF314}" dt="2019-05-04T20:34:35.806" v="1282" actId="20577"/>
          <ac:spMkLst>
            <pc:docMk/>
            <pc:sldMk cId="2303789160" sldId="506"/>
            <ac:spMk id="25" creationId="{4FDFB182-9A09-4E13-92E0-59BB041809B6}"/>
          </ac:spMkLst>
        </pc:spChg>
        <pc:spChg chg="add mod">
          <ac:chgData name="Paulo Henrique" userId="e0475e60729e7724" providerId="LiveId" clId="{5EB07B0A-B582-4EE6-83AA-B55945CFF314}" dt="2019-05-04T20:35:41.537" v="1341" actId="20577"/>
          <ac:spMkLst>
            <pc:docMk/>
            <pc:sldMk cId="2303789160" sldId="506"/>
            <ac:spMk id="27" creationId="{1A2E1E19-F3B0-4867-898A-A162EC83CC9C}"/>
          </ac:spMkLst>
        </pc:spChg>
        <pc:spChg chg="add mod">
          <ac:chgData name="Paulo Henrique" userId="e0475e60729e7724" providerId="LiveId" clId="{5EB07B0A-B582-4EE6-83AA-B55945CFF314}" dt="2019-05-04T20:36:12.009" v="1351" actId="20577"/>
          <ac:spMkLst>
            <pc:docMk/>
            <pc:sldMk cId="2303789160" sldId="506"/>
            <ac:spMk id="29" creationId="{8BFCDC28-4CF1-46B4-8921-6A9F99EF059F}"/>
          </ac:spMkLst>
        </pc:spChg>
        <pc:spChg chg="add mod">
          <ac:chgData name="Paulo Henrique" userId="e0475e60729e7724" providerId="LiveId" clId="{5EB07B0A-B582-4EE6-83AA-B55945CFF314}" dt="2019-05-04T20:36:57.986" v="1360" actId="20577"/>
          <ac:spMkLst>
            <pc:docMk/>
            <pc:sldMk cId="2303789160" sldId="506"/>
            <ac:spMk id="31" creationId="{DC150A83-CB54-43B8-BDE3-BE3C4E51FF7E}"/>
          </ac:spMkLst>
        </pc:spChg>
        <pc:spChg chg="add mod">
          <ac:chgData name="Paulo Henrique" userId="e0475e60729e7724" providerId="LiveId" clId="{5EB07B0A-B582-4EE6-83AA-B55945CFF314}" dt="2019-05-04T20:38:25.668" v="1378" actId="14100"/>
          <ac:spMkLst>
            <pc:docMk/>
            <pc:sldMk cId="2303789160" sldId="506"/>
            <ac:spMk id="33" creationId="{70DA42DA-5B8B-42DA-A213-95BBCFFCD6B4}"/>
          </ac:spMkLst>
        </pc:spChg>
        <pc:spChg chg="add mod">
          <ac:chgData name="Paulo Henrique" userId="e0475e60729e7724" providerId="LiveId" clId="{5EB07B0A-B582-4EE6-83AA-B55945CFF314}" dt="2019-05-04T20:39:20.987" v="1402" actId="1035"/>
          <ac:spMkLst>
            <pc:docMk/>
            <pc:sldMk cId="2303789160" sldId="506"/>
            <ac:spMk id="35" creationId="{2674BC2C-7282-46F6-A468-62871741FC2C}"/>
          </ac:spMkLst>
        </pc:spChg>
        <pc:spChg chg="add mod">
          <ac:chgData name="Paulo Henrique" userId="e0475e60729e7724" providerId="LiveId" clId="{5EB07B0A-B582-4EE6-83AA-B55945CFF314}" dt="2019-05-04T20:40:03.398" v="1411" actId="6549"/>
          <ac:spMkLst>
            <pc:docMk/>
            <pc:sldMk cId="2303789160" sldId="506"/>
            <ac:spMk id="36" creationId="{E7C4F774-8FEB-4EB6-BB10-62ED450700C1}"/>
          </ac:spMkLst>
        </pc:spChg>
        <pc:picChg chg="add mod">
          <ac:chgData name="Paulo Henrique" userId="e0475e60729e7724" providerId="LiveId" clId="{5EB07B0A-B582-4EE6-83AA-B55945CFF314}" dt="2019-05-04T20:32:23.096" v="1259"/>
          <ac:picMkLst>
            <pc:docMk/>
            <pc:sldMk cId="2303789160" sldId="506"/>
            <ac:picMk id="10" creationId="{D85F2BFB-CAB7-47F6-9C45-039750884B93}"/>
          </ac:picMkLst>
        </pc:picChg>
        <pc:picChg chg="add del mod">
          <ac:chgData name="Paulo Henrique" userId="e0475e60729e7724" providerId="LiveId" clId="{5EB07B0A-B582-4EE6-83AA-B55945CFF314}" dt="2019-05-04T20:30:46.246" v="1218" actId="478"/>
          <ac:picMkLst>
            <pc:docMk/>
            <pc:sldMk cId="2303789160" sldId="506"/>
            <ac:picMk id="12" creationId="{56CC9B16-9E82-41A3-A3F8-44BAADD4F56E}"/>
          </ac:picMkLst>
        </pc:picChg>
        <pc:picChg chg="add del mod">
          <ac:chgData name="Paulo Henrique" userId="e0475e60729e7724" providerId="LiveId" clId="{5EB07B0A-B582-4EE6-83AA-B55945CFF314}" dt="2019-05-04T20:30:46.246" v="1218" actId="478"/>
          <ac:picMkLst>
            <pc:docMk/>
            <pc:sldMk cId="2303789160" sldId="506"/>
            <ac:picMk id="14" creationId="{29E7181D-70E2-4F54-B64E-AC0FBFC18DBC}"/>
          </ac:picMkLst>
        </pc:picChg>
        <pc:picChg chg="add del mod">
          <ac:chgData name="Paulo Henrique" userId="e0475e60729e7724" providerId="LiveId" clId="{5EB07B0A-B582-4EE6-83AA-B55945CFF314}" dt="2019-05-04T20:30:46.246" v="1218" actId="478"/>
          <ac:picMkLst>
            <pc:docMk/>
            <pc:sldMk cId="2303789160" sldId="506"/>
            <ac:picMk id="17" creationId="{C7AE1286-BB09-425B-A687-4344E44A59E9}"/>
          </ac:picMkLst>
        </pc:picChg>
        <pc:picChg chg="add mod">
          <ac:chgData name="Paulo Henrique" userId="e0475e60729e7724" providerId="LiveId" clId="{5EB07B0A-B582-4EE6-83AA-B55945CFF314}" dt="2019-05-04T20:30:59.264" v="1220" actId="1076"/>
          <ac:picMkLst>
            <pc:docMk/>
            <pc:sldMk cId="2303789160" sldId="506"/>
            <ac:picMk id="19" creationId="{656ABB44-B1DC-472C-9403-64C6DA9C2513}"/>
          </ac:picMkLst>
        </pc:picChg>
        <pc:picChg chg="add mod">
          <ac:chgData name="Paulo Henrique" userId="e0475e60729e7724" providerId="LiveId" clId="{5EB07B0A-B582-4EE6-83AA-B55945CFF314}" dt="2019-05-04T20:31:33.164" v="1241" actId="1076"/>
          <ac:picMkLst>
            <pc:docMk/>
            <pc:sldMk cId="2303789160" sldId="506"/>
            <ac:picMk id="22" creationId="{43CFB4D2-4730-4F47-ACC5-A5AABC2EB18E}"/>
          </ac:picMkLst>
        </pc:picChg>
        <pc:picChg chg="add mod">
          <ac:chgData name="Paulo Henrique" userId="e0475e60729e7724" providerId="LiveId" clId="{5EB07B0A-B582-4EE6-83AA-B55945CFF314}" dt="2019-05-04T20:32:18.267" v="1258" actId="1076"/>
          <ac:picMkLst>
            <pc:docMk/>
            <pc:sldMk cId="2303789160" sldId="506"/>
            <ac:picMk id="24" creationId="{97DAE768-9257-49A1-A1F8-37760AD812F1}"/>
          </ac:picMkLst>
        </pc:picChg>
        <pc:picChg chg="add mod">
          <ac:chgData name="Paulo Henrique" userId="e0475e60729e7724" providerId="LiveId" clId="{5EB07B0A-B582-4EE6-83AA-B55945CFF314}" dt="2019-05-04T20:35:04.874" v="1304" actId="1035"/>
          <ac:picMkLst>
            <pc:docMk/>
            <pc:sldMk cId="2303789160" sldId="506"/>
            <ac:picMk id="26" creationId="{BD434296-A6F2-487E-9960-6467AC30712D}"/>
          </ac:picMkLst>
        </pc:picChg>
        <pc:picChg chg="add mod">
          <ac:chgData name="Paulo Henrique" userId="e0475e60729e7724" providerId="LiveId" clId="{5EB07B0A-B582-4EE6-83AA-B55945CFF314}" dt="2019-05-04T20:35:49.586" v="1343" actId="1076"/>
          <ac:picMkLst>
            <pc:docMk/>
            <pc:sldMk cId="2303789160" sldId="506"/>
            <ac:picMk id="28" creationId="{85EDAF75-B59E-4442-BDDC-E1BEC9C0034F}"/>
          </ac:picMkLst>
        </pc:picChg>
        <pc:picChg chg="add mod">
          <ac:chgData name="Paulo Henrique" userId="e0475e60729e7724" providerId="LiveId" clId="{5EB07B0A-B582-4EE6-83AA-B55945CFF314}" dt="2019-05-04T20:36:50.220" v="1353" actId="1076"/>
          <ac:picMkLst>
            <pc:docMk/>
            <pc:sldMk cId="2303789160" sldId="506"/>
            <ac:picMk id="30" creationId="{E629D649-55AE-4718-B4D1-8D41CE63F7AD}"/>
          </ac:picMkLst>
        </pc:picChg>
        <pc:picChg chg="add mod">
          <ac:chgData name="Paulo Henrique" userId="e0475e60729e7724" providerId="LiveId" clId="{5EB07B0A-B582-4EE6-83AA-B55945CFF314}" dt="2019-05-04T20:37:31.047" v="1364" actId="1076"/>
          <ac:picMkLst>
            <pc:docMk/>
            <pc:sldMk cId="2303789160" sldId="506"/>
            <ac:picMk id="32" creationId="{DC56487D-B5DF-47CE-8175-649EB1087961}"/>
          </ac:picMkLst>
        </pc:picChg>
        <pc:picChg chg="add mod">
          <ac:chgData name="Paulo Henrique" userId="e0475e60729e7724" providerId="LiveId" clId="{5EB07B0A-B582-4EE6-83AA-B55945CFF314}" dt="2019-05-04T20:38:30.802" v="1380" actId="1076"/>
          <ac:picMkLst>
            <pc:docMk/>
            <pc:sldMk cId="2303789160" sldId="506"/>
            <ac:picMk id="34" creationId="{A2CCE24D-700A-4C54-B130-CFD16699F8FE}"/>
          </ac:picMkLst>
        </pc:picChg>
        <pc:cxnChg chg="add mod">
          <ac:chgData name="Paulo Henrique" userId="e0475e60729e7724" providerId="LiveId" clId="{5EB07B0A-B582-4EE6-83AA-B55945CFF314}" dt="2019-05-04T20:37:20.999" v="1362" actId="1582"/>
          <ac:cxnSpMkLst>
            <pc:docMk/>
            <pc:sldMk cId="2303789160" sldId="506"/>
            <ac:cxnSpMk id="7" creationId="{868370D7-A7BB-46EA-852E-E4E828DDABFC}"/>
          </ac:cxnSpMkLst>
        </pc:cxnChg>
      </pc:sldChg>
      <pc:sldChg chg="addSp delSp modSp ord">
        <pc:chgData name="Paulo Henrique" userId="e0475e60729e7724" providerId="LiveId" clId="{5EB07B0A-B582-4EE6-83AA-B55945CFF314}" dt="2019-05-05T01:15:57.407" v="9873"/>
        <pc:sldMkLst>
          <pc:docMk/>
          <pc:sldMk cId="1200153612" sldId="507"/>
        </pc:sldMkLst>
        <pc:spChg chg="del">
          <ac:chgData name="Paulo Henrique" userId="e0475e60729e7724" providerId="LiveId" clId="{5EB07B0A-B582-4EE6-83AA-B55945CFF314}" dt="2019-05-05T01:15:57.095" v="9872" actId="478"/>
          <ac:spMkLst>
            <pc:docMk/>
            <pc:sldMk cId="1200153612" sldId="507"/>
            <ac:spMk id="4" creationId="{37723B00-1A84-4697-9386-CEEDB9C0B55A}"/>
          </ac:spMkLst>
        </pc:spChg>
        <pc:spChg chg="del">
          <ac:chgData name="Paulo Henrique" userId="e0475e60729e7724" providerId="LiveId" clId="{5EB07B0A-B582-4EE6-83AA-B55945CFF314}" dt="2019-05-05T01:15:57.095" v="9872" actId="478"/>
          <ac:spMkLst>
            <pc:docMk/>
            <pc:sldMk cId="1200153612" sldId="507"/>
            <ac:spMk id="8" creationId="{094F1AC3-2155-458B-B016-127A5249D286}"/>
          </ac:spMkLst>
        </pc:spChg>
        <pc:spChg chg="add mod">
          <ac:chgData name="Paulo Henrique" userId="e0475e60729e7724" providerId="LiveId" clId="{5EB07B0A-B582-4EE6-83AA-B55945CFF314}" dt="2019-05-04T21:01:22.529" v="1807" actId="1076"/>
          <ac:spMkLst>
            <pc:docMk/>
            <pc:sldMk cId="1200153612" sldId="507"/>
            <ac:spMk id="11" creationId="{E71536E1-D599-4B02-90B7-63DFB5D33C96}"/>
          </ac:spMkLst>
        </pc:spChg>
        <pc:spChg chg="add mod">
          <ac:chgData name="Paulo Henrique" userId="e0475e60729e7724" providerId="LiveId" clId="{5EB07B0A-B582-4EE6-83AA-B55945CFF314}" dt="2019-05-04T21:01:22.529" v="1807" actId="1076"/>
          <ac:spMkLst>
            <pc:docMk/>
            <pc:sldMk cId="1200153612" sldId="507"/>
            <ac:spMk id="17" creationId="{53862E53-4DE8-49A7-942C-C20A904D122A}"/>
          </ac:spMkLst>
        </pc:spChg>
        <pc:spChg chg="add mod">
          <ac:chgData name="Paulo Henrique" userId="e0475e60729e7724" providerId="LiveId" clId="{5EB07B0A-B582-4EE6-83AA-B55945CFF314}" dt="2019-05-04T21:01:22.529" v="1807" actId="1076"/>
          <ac:spMkLst>
            <pc:docMk/>
            <pc:sldMk cId="1200153612" sldId="507"/>
            <ac:spMk id="18" creationId="{48ABC340-F0D6-4810-AB44-575CFC15DE0E}"/>
          </ac:spMkLst>
        </pc:spChg>
        <pc:spChg chg="add mod">
          <ac:chgData name="Paulo Henrique" userId="e0475e60729e7724" providerId="LiveId" clId="{5EB07B0A-B582-4EE6-83AA-B55945CFF314}" dt="2019-05-04T21:01:22.529" v="1807" actId="1076"/>
          <ac:spMkLst>
            <pc:docMk/>
            <pc:sldMk cId="1200153612" sldId="507"/>
            <ac:spMk id="19" creationId="{C390F66A-8909-4A7D-90DB-8EE32C793C51}"/>
          </ac:spMkLst>
        </pc:spChg>
        <pc:spChg chg="add mod">
          <ac:chgData name="Paulo Henrique" userId="e0475e60729e7724" providerId="LiveId" clId="{5EB07B0A-B582-4EE6-83AA-B55945CFF314}" dt="2019-05-04T21:01:22.529" v="1807" actId="1076"/>
          <ac:spMkLst>
            <pc:docMk/>
            <pc:sldMk cId="1200153612" sldId="507"/>
            <ac:spMk id="20" creationId="{D84F59DB-8AA9-4569-9C10-9AD609B706B1}"/>
          </ac:spMkLst>
        </pc:spChg>
        <pc:spChg chg="add mod">
          <ac:chgData name="Paulo Henrique" userId="e0475e60729e7724" providerId="LiveId" clId="{5EB07B0A-B582-4EE6-83AA-B55945CFF314}" dt="2019-05-04T21:01:22.529" v="1807" actId="1076"/>
          <ac:spMkLst>
            <pc:docMk/>
            <pc:sldMk cId="1200153612" sldId="507"/>
            <ac:spMk id="21" creationId="{96F7AF64-B82E-4181-BA44-ED4034E94CC6}"/>
          </ac:spMkLst>
        </pc:spChg>
        <pc:spChg chg="add">
          <ac:chgData name="Paulo Henrique" userId="e0475e60729e7724" providerId="LiveId" clId="{5EB07B0A-B582-4EE6-83AA-B55945CFF314}" dt="2019-05-05T01:15:57.407" v="9873"/>
          <ac:spMkLst>
            <pc:docMk/>
            <pc:sldMk cId="1200153612" sldId="507"/>
            <ac:spMk id="22" creationId="{B43529BE-3251-4DD7-A598-2E598347C063}"/>
          </ac:spMkLst>
        </pc:spChg>
        <pc:spChg chg="add">
          <ac:chgData name="Paulo Henrique" userId="e0475e60729e7724" providerId="LiveId" clId="{5EB07B0A-B582-4EE6-83AA-B55945CFF314}" dt="2019-05-05T01:15:57.407" v="9873"/>
          <ac:spMkLst>
            <pc:docMk/>
            <pc:sldMk cId="1200153612" sldId="507"/>
            <ac:spMk id="23" creationId="{219E0F07-F200-4041-B161-0CF3760AB94B}"/>
          </ac:spMkLst>
        </pc:spChg>
        <pc:picChg chg="add mod">
          <ac:chgData name="Paulo Henrique" userId="e0475e60729e7724" providerId="LiveId" clId="{5EB07B0A-B582-4EE6-83AA-B55945CFF314}" dt="2019-05-04T21:01:22.529" v="1807" actId="1076"/>
          <ac:picMkLst>
            <pc:docMk/>
            <pc:sldMk cId="1200153612" sldId="507"/>
            <ac:picMk id="10" creationId="{36F605A4-901D-4CF7-ABF2-4ADD894DB1A8}"/>
          </ac:picMkLst>
        </pc:picChg>
        <pc:picChg chg="add mod">
          <ac:chgData name="Paulo Henrique" userId="e0475e60729e7724" providerId="LiveId" clId="{5EB07B0A-B582-4EE6-83AA-B55945CFF314}" dt="2019-05-04T21:01:22.529" v="1807" actId="1076"/>
          <ac:picMkLst>
            <pc:docMk/>
            <pc:sldMk cId="1200153612" sldId="507"/>
            <ac:picMk id="12" creationId="{FDB70C04-0801-4A62-8A2F-D21AF7241EA5}"/>
          </ac:picMkLst>
        </pc:picChg>
        <pc:picChg chg="add mod">
          <ac:chgData name="Paulo Henrique" userId="e0475e60729e7724" providerId="LiveId" clId="{5EB07B0A-B582-4EE6-83AA-B55945CFF314}" dt="2019-05-04T21:01:22.529" v="1807" actId="1076"/>
          <ac:picMkLst>
            <pc:docMk/>
            <pc:sldMk cId="1200153612" sldId="507"/>
            <ac:picMk id="13" creationId="{2A53F125-0868-414C-8BCB-47A315C723F8}"/>
          </ac:picMkLst>
        </pc:picChg>
        <pc:picChg chg="add mod">
          <ac:chgData name="Paulo Henrique" userId="e0475e60729e7724" providerId="LiveId" clId="{5EB07B0A-B582-4EE6-83AA-B55945CFF314}" dt="2019-05-04T21:01:22.529" v="1807" actId="1076"/>
          <ac:picMkLst>
            <pc:docMk/>
            <pc:sldMk cId="1200153612" sldId="507"/>
            <ac:picMk id="14" creationId="{77B5E92B-098A-4586-9F49-6965B7AADCB7}"/>
          </ac:picMkLst>
        </pc:picChg>
        <pc:picChg chg="add mod">
          <ac:chgData name="Paulo Henrique" userId="e0475e60729e7724" providerId="LiveId" clId="{5EB07B0A-B582-4EE6-83AA-B55945CFF314}" dt="2019-05-04T21:01:22.529" v="1807" actId="1076"/>
          <ac:picMkLst>
            <pc:docMk/>
            <pc:sldMk cId="1200153612" sldId="507"/>
            <ac:picMk id="15" creationId="{DC6229CB-F4C2-44BC-A911-37A8DC3712FA}"/>
          </ac:picMkLst>
        </pc:picChg>
        <pc:picChg chg="add mod">
          <ac:chgData name="Paulo Henrique" userId="e0475e60729e7724" providerId="LiveId" clId="{5EB07B0A-B582-4EE6-83AA-B55945CFF314}" dt="2019-05-04T21:01:22.529" v="1807" actId="1076"/>
          <ac:picMkLst>
            <pc:docMk/>
            <pc:sldMk cId="1200153612" sldId="507"/>
            <ac:picMk id="16" creationId="{2207D476-A491-4A7D-908E-2AAC011E808F}"/>
          </ac:picMkLst>
        </pc:picChg>
        <pc:cxnChg chg="add del">
          <ac:chgData name="Paulo Henrique" userId="e0475e60729e7724" providerId="LiveId" clId="{5EB07B0A-B582-4EE6-83AA-B55945CFF314}" dt="2019-05-04T21:01:16.593" v="1806" actId="478"/>
          <ac:cxnSpMkLst>
            <pc:docMk/>
            <pc:sldMk cId="1200153612" sldId="507"/>
            <ac:cxnSpMk id="22" creationId="{AB23BBA0-0B0B-4455-A984-3967B898252C}"/>
          </ac:cxnSpMkLst>
        </pc:cxnChg>
      </pc:sldChg>
      <pc:sldChg chg="addSp delSp modSp del ord">
        <pc:chgData name="Paulo Henrique" userId="e0475e60729e7724" providerId="LiveId" clId="{5EB07B0A-B582-4EE6-83AA-B55945CFF314}" dt="2019-05-04T22:09:26.734" v="5425" actId="2696"/>
        <pc:sldMkLst>
          <pc:docMk/>
          <pc:sldMk cId="3508658563" sldId="508"/>
        </pc:sldMkLst>
        <pc:spChg chg="add mod">
          <ac:chgData name="Paulo Henrique" userId="e0475e60729e7724" providerId="LiveId" clId="{5EB07B0A-B582-4EE6-83AA-B55945CFF314}" dt="2019-05-04T21:04:39.986" v="2006" actId="20577"/>
          <ac:spMkLst>
            <pc:docMk/>
            <pc:sldMk cId="3508658563" sldId="508"/>
            <ac:spMk id="13" creationId="{79B00916-5D3A-4433-8397-71DBE0E29529}"/>
          </ac:spMkLst>
        </pc:spChg>
        <pc:spChg chg="add mod">
          <ac:chgData name="Paulo Henrique" userId="e0475e60729e7724" providerId="LiveId" clId="{5EB07B0A-B582-4EE6-83AA-B55945CFF314}" dt="2019-05-04T21:05:22.060" v="2027" actId="1035"/>
          <ac:spMkLst>
            <pc:docMk/>
            <pc:sldMk cId="3508658563" sldId="508"/>
            <ac:spMk id="14" creationId="{9A4F0BA0-0B04-4334-8258-96C403876FE2}"/>
          </ac:spMkLst>
        </pc:spChg>
        <pc:spChg chg="add mod">
          <ac:chgData name="Paulo Henrique" userId="e0475e60729e7724" providerId="LiveId" clId="{5EB07B0A-B582-4EE6-83AA-B55945CFF314}" dt="2019-05-04T21:05:53.219" v="2066" actId="20577"/>
          <ac:spMkLst>
            <pc:docMk/>
            <pc:sldMk cId="3508658563" sldId="508"/>
            <ac:spMk id="16" creationId="{61E5CCD4-D9DC-4C49-85A8-4373180F7281}"/>
          </ac:spMkLst>
        </pc:spChg>
        <pc:spChg chg="add mod">
          <ac:chgData name="Paulo Henrique" userId="e0475e60729e7724" providerId="LiveId" clId="{5EB07B0A-B582-4EE6-83AA-B55945CFF314}" dt="2019-05-04T21:06:37.629" v="2139" actId="20577"/>
          <ac:spMkLst>
            <pc:docMk/>
            <pc:sldMk cId="3508658563" sldId="508"/>
            <ac:spMk id="17" creationId="{83F33F11-441F-4BD6-B606-0F47FA1F1809}"/>
          </ac:spMkLst>
        </pc:spChg>
        <pc:spChg chg="add mod">
          <ac:chgData name="Paulo Henrique" userId="e0475e60729e7724" providerId="LiveId" clId="{5EB07B0A-B582-4EE6-83AA-B55945CFF314}" dt="2019-05-04T21:07:38.125" v="2202" actId="20577"/>
          <ac:spMkLst>
            <pc:docMk/>
            <pc:sldMk cId="3508658563" sldId="508"/>
            <ac:spMk id="20" creationId="{D16C3C11-2AFE-463A-9023-FD4FB5D32F7A}"/>
          </ac:spMkLst>
        </pc:spChg>
        <pc:spChg chg="add mod">
          <ac:chgData name="Paulo Henrique" userId="e0475e60729e7724" providerId="LiveId" clId="{5EB07B0A-B582-4EE6-83AA-B55945CFF314}" dt="2019-05-04T21:09:16.986" v="2279" actId="1038"/>
          <ac:spMkLst>
            <pc:docMk/>
            <pc:sldMk cId="3508658563" sldId="508"/>
            <ac:spMk id="22" creationId="{7ED7AC36-9190-43BA-AEFF-4CEBD8939C04}"/>
          </ac:spMkLst>
        </pc:spChg>
        <pc:spChg chg="add mod">
          <ac:chgData name="Paulo Henrique" userId="e0475e60729e7724" providerId="LiveId" clId="{5EB07B0A-B582-4EE6-83AA-B55945CFF314}" dt="2019-05-04T21:09:55.909" v="2348" actId="20577"/>
          <ac:spMkLst>
            <pc:docMk/>
            <pc:sldMk cId="3508658563" sldId="508"/>
            <ac:spMk id="24" creationId="{E1CB486E-8F32-479E-81E8-F69B146AE30D}"/>
          </ac:spMkLst>
        </pc:spChg>
        <pc:spChg chg="add mod">
          <ac:chgData name="Paulo Henrique" userId="e0475e60729e7724" providerId="LiveId" clId="{5EB07B0A-B582-4EE6-83AA-B55945CFF314}" dt="2019-05-04T21:10:09.786" v="2354" actId="20577"/>
          <ac:spMkLst>
            <pc:docMk/>
            <pc:sldMk cId="3508658563" sldId="508"/>
            <ac:spMk id="26" creationId="{FDD8C470-3A8A-4FF8-82FC-1A5BE26515B7}"/>
          </ac:spMkLst>
        </pc:spChg>
        <pc:spChg chg="add mod">
          <ac:chgData name="Paulo Henrique" userId="e0475e60729e7724" providerId="LiveId" clId="{5EB07B0A-B582-4EE6-83AA-B55945CFF314}" dt="2019-05-04T21:10:42.660" v="2400" actId="14100"/>
          <ac:spMkLst>
            <pc:docMk/>
            <pc:sldMk cId="3508658563" sldId="508"/>
            <ac:spMk id="28" creationId="{F43CFA61-F5F8-43D8-9F15-52846E10D34E}"/>
          </ac:spMkLst>
        </pc:spChg>
        <pc:spChg chg="add mod">
          <ac:chgData name="Paulo Henrique" userId="e0475e60729e7724" providerId="LiveId" clId="{5EB07B0A-B582-4EE6-83AA-B55945CFF314}" dt="2019-05-04T21:10:36.338" v="2392" actId="1035"/>
          <ac:spMkLst>
            <pc:docMk/>
            <pc:sldMk cId="3508658563" sldId="508"/>
            <ac:spMk id="29" creationId="{919859D2-9415-429D-909D-30E3A5E4382A}"/>
          </ac:spMkLst>
        </pc:spChg>
        <pc:spChg chg="add mod">
          <ac:chgData name="Paulo Henrique" userId="e0475e60729e7724" providerId="LiveId" clId="{5EB07B0A-B582-4EE6-83AA-B55945CFF314}" dt="2019-05-04T21:11:12.167" v="2431" actId="1036"/>
          <ac:spMkLst>
            <pc:docMk/>
            <pc:sldMk cId="3508658563" sldId="508"/>
            <ac:spMk id="31" creationId="{0EEAD43C-05B9-48C1-93B3-E76F7CE791C3}"/>
          </ac:spMkLst>
        </pc:spChg>
        <pc:spChg chg="add mod">
          <ac:chgData name="Paulo Henrique" userId="e0475e60729e7724" providerId="LiveId" clId="{5EB07B0A-B582-4EE6-83AA-B55945CFF314}" dt="2019-05-04T21:11:12.167" v="2431" actId="1036"/>
          <ac:spMkLst>
            <pc:docMk/>
            <pc:sldMk cId="3508658563" sldId="508"/>
            <ac:spMk id="32" creationId="{1C99DAAA-F604-493B-91FC-42CD7E3A6D68}"/>
          </ac:spMkLst>
        </pc:spChg>
        <pc:picChg chg="add mod">
          <ac:chgData name="Paulo Henrique" userId="e0475e60729e7724" providerId="LiveId" clId="{5EB07B0A-B582-4EE6-83AA-B55945CFF314}" dt="2019-05-04T21:04:29.752" v="2002" actId="1038"/>
          <ac:picMkLst>
            <pc:docMk/>
            <pc:sldMk cId="3508658563" sldId="508"/>
            <ac:picMk id="10" creationId="{2B0D2137-2296-440F-AA85-C3D3B0CAFDB1}"/>
          </ac:picMkLst>
        </pc:picChg>
        <pc:picChg chg="add mod">
          <ac:chgData name="Paulo Henrique" userId="e0475e60729e7724" providerId="LiveId" clId="{5EB07B0A-B582-4EE6-83AA-B55945CFF314}" dt="2019-05-04T21:04:29.752" v="2002" actId="1038"/>
          <ac:picMkLst>
            <pc:docMk/>
            <pc:sldMk cId="3508658563" sldId="508"/>
            <ac:picMk id="12" creationId="{A62B906D-9A1C-4606-87BD-862EB2296398}"/>
          </ac:picMkLst>
        </pc:picChg>
        <pc:picChg chg="add mod">
          <ac:chgData name="Paulo Henrique" userId="e0475e60729e7724" providerId="LiveId" clId="{5EB07B0A-B582-4EE6-83AA-B55945CFF314}" dt="2019-05-04T21:06:49.249" v="2141" actId="1076"/>
          <ac:picMkLst>
            <pc:docMk/>
            <pc:sldMk cId="3508658563" sldId="508"/>
            <ac:picMk id="18" creationId="{1C11C219-CFFD-475E-B183-6A091269199F}"/>
          </ac:picMkLst>
        </pc:picChg>
        <pc:picChg chg="add mod">
          <ac:chgData name="Paulo Henrique" userId="e0475e60729e7724" providerId="LiveId" clId="{5EB07B0A-B582-4EE6-83AA-B55945CFF314}" dt="2019-05-04T21:09:21.423" v="2315" actId="1038"/>
          <ac:picMkLst>
            <pc:docMk/>
            <pc:sldMk cId="3508658563" sldId="508"/>
            <ac:picMk id="21" creationId="{95BC2CCA-7373-4CA6-92F1-EEF19C6D78BA}"/>
          </ac:picMkLst>
        </pc:picChg>
        <pc:picChg chg="add del mod">
          <ac:chgData name="Paulo Henrique" userId="e0475e60729e7724" providerId="LiveId" clId="{5EB07B0A-B582-4EE6-83AA-B55945CFF314}" dt="2019-05-04T21:09:58.424" v="2349" actId="478"/>
          <ac:picMkLst>
            <pc:docMk/>
            <pc:sldMk cId="3508658563" sldId="508"/>
            <ac:picMk id="25" creationId="{63AFE47A-306E-40C7-90EC-4C7A6E79267A}"/>
          </ac:picMkLst>
        </pc:picChg>
        <pc:cxnChg chg="add mod">
          <ac:chgData name="Paulo Henrique" userId="e0475e60729e7724" providerId="LiveId" clId="{5EB07B0A-B582-4EE6-83AA-B55945CFF314}" dt="2019-05-04T21:05:13.732" v="2021" actId="1038"/>
          <ac:cxnSpMkLst>
            <pc:docMk/>
            <pc:sldMk cId="3508658563" sldId="508"/>
            <ac:cxnSpMk id="11" creationId="{F8EDF782-018B-4678-AE8E-EC575B85BAA3}"/>
          </ac:cxnSpMkLst>
        </pc:cxnChg>
        <pc:cxnChg chg="add mod">
          <ac:chgData name="Paulo Henrique" userId="e0475e60729e7724" providerId="LiveId" clId="{5EB07B0A-B582-4EE6-83AA-B55945CFF314}" dt="2019-05-04T21:05:37.392" v="2061" actId="1036"/>
          <ac:cxnSpMkLst>
            <pc:docMk/>
            <pc:sldMk cId="3508658563" sldId="508"/>
            <ac:cxnSpMk id="15" creationId="{F6E6DD2F-784F-4A58-96DB-7C41FA34966B}"/>
          </ac:cxnSpMkLst>
        </pc:cxnChg>
        <pc:cxnChg chg="add mod">
          <ac:chgData name="Paulo Henrique" userId="e0475e60729e7724" providerId="LiveId" clId="{5EB07B0A-B582-4EE6-83AA-B55945CFF314}" dt="2019-05-04T21:08:08.673" v="2207" actId="14100"/>
          <ac:cxnSpMkLst>
            <pc:docMk/>
            <pc:sldMk cId="3508658563" sldId="508"/>
            <ac:cxnSpMk id="19" creationId="{FD28284D-5509-4FEF-BB74-98782EF57BB0}"/>
          </ac:cxnSpMkLst>
        </pc:cxnChg>
        <pc:cxnChg chg="add mod">
          <ac:chgData name="Paulo Henrique" userId="e0475e60729e7724" providerId="LiveId" clId="{5EB07B0A-B582-4EE6-83AA-B55945CFF314}" dt="2019-05-04T21:09:52.407" v="2343" actId="1036"/>
          <ac:cxnSpMkLst>
            <pc:docMk/>
            <pc:sldMk cId="3508658563" sldId="508"/>
            <ac:cxnSpMk id="23" creationId="{984C11BE-A69B-4A60-A157-67F503DE3E50}"/>
          </ac:cxnSpMkLst>
        </pc:cxnChg>
        <pc:cxnChg chg="add mod">
          <ac:chgData name="Paulo Henrique" userId="e0475e60729e7724" providerId="LiveId" clId="{5EB07B0A-B582-4EE6-83AA-B55945CFF314}" dt="2019-05-04T21:10:36.338" v="2392" actId="1035"/>
          <ac:cxnSpMkLst>
            <pc:docMk/>
            <pc:sldMk cId="3508658563" sldId="508"/>
            <ac:cxnSpMk id="27" creationId="{067A28CD-EE8B-4E8D-B8F1-86B26DF0677F}"/>
          </ac:cxnSpMkLst>
        </pc:cxnChg>
        <pc:cxnChg chg="add mod">
          <ac:chgData name="Paulo Henrique" userId="e0475e60729e7724" providerId="LiveId" clId="{5EB07B0A-B582-4EE6-83AA-B55945CFF314}" dt="2019-05-04T21:11:12.167" v="2431" actId="1036"/>
          <ac:cxnSpMkLst>
            <pc:docMk/>
            <pc:sldMk cId="3508658563" sldId="508"/>
            <ac:cxnSpMk id="30" creationId="{BB96F0CA-C396-45B5-ACE7-70B82B5F6AA6}"/>
          </ac:cxnSpMkLst>
        </pc:cxnChg>
      </pc:sldChg>
      <pc:sldChg chg="addSp delSp modSp add ord">
        <pc:chgData name="Paulo Henrique" userId="e0475e60729e7724" providerId="LiveId" clId="{5EB07B0A-B582-4EE6-83AA-B55945CFF314}" dt="2019-05-05T01:15:38.626" v="9867"/>
        <pc:sldMkLst>
          <pc:docMk/>
          <pc:sldMk cId="3854739195" sldId="509"/>
        </pc:sldMkLst>
        <pc:spChg chg="del">
          <ac:chgData name="Paulo Henrique" userId="e0475e60729e7724" providerId="LiveId" clId="{5EB07B0A-B582-4EE6-83AA-B55945CFF314}" dt="2019-05-05T01:15:38.298" v="9866" actId="478"/>
          <ac:spMkLst>
            <pc:docMk/>
            <pc:sldMk cId="3854739195" sldId="509"/>
            <ac:spMk id="4" creationId="{37723B00-1A84-4697-9386-CEEDB9C0B55A}"/>
          </ac:spMkLst>
        </pc:spChg>
        <pc:spChg chg="del">
          <ac:chgData name="Paulo Henrique" userId="e0475e60729e7724" providerId="LiveId" clId="{5EB07B0A-B582-4EE6-83AA-B55945CFF314}" dt="2019-05-05T01:15:38.298" v="9866" actId="478"/>
          <ac:spMkLst>
            <pc:docMk/>
            <pc:sldMk cId="3854739195" sldId="509"/>
            <ac:spMk id="8" creationId="{094F1AC3-2155-458B-B016-127A5249D286}"/>
          </ac:spMkLst>
        </pc:spChg>
        <pc:spChg chg="add mod">
          <ac:chgData name="Paulo Henrique" userId="e0475e60729e7724" providerId="LiveId" clId="{5EB07B0A-B582-4EE6-83AA-B55945CFF314}" dt="2019-05-04T20:44:04.922" v="1476" actId="207"/>
          <ac:spMkLst>
            <pc:docMk/>
            <pc:sldMk cId="3854739195" sldId="509"/>
            <ac:spMk id="11" creationId="{A5B34C74-49DF-4BD9-BFFD-696054F3852E}"/>
          </ac:spMkLst>
        </pc:spChg>
        <pc:spChg chg="del">
          <ac:chgData name="Paulo Henrique" userId="e0475e60729e7724" providerId="LiveId" clId="{5EB07B0A-B582-4EE6-83AA-B55945CFF314}" dt="2019-05-04T20:40:16.269" v="1414" actId="478"/>
          <ac:spMkLst>
            <pc:docMk/>
            <pc:sldMk cId="3854739195" sldId="509"/>
            <ac:spMk id="15" creationId="{52096779-DFA2-4F0D-A651-A4E2C1B640AE}"/>
          </ac:spMkLst>
        </pc:spChg>
        <pc:spChg chg="add mod">
          <ac:chgData name="Paulo Henrique" userId="e0475e60729e7724" providerId="LiveId" clId="{5EB07B0A-B582-4EE6-83AA-B55945CFF314}" dt="2019-05-04T20:43:17.071" v="1465" actId="1076"/>
          <ac:spMkLst>
            <pc:docMk/>
            <pc:sldMk cId="3854739195" sldId="509"/>
            <ac:spMk id="19" creationId="{0E569492-67CD-470D-B68F-415656189A60}"/>
          </ac:spMkLst>
        </pc:spChg>
        <pc:spChg chg="del">
          <ac:chgData name="Paulo Henrique" userId="e0475e60729e7724" providerId="LiveId" clId="{5EB07B0A-B582-4EE6-83AA-B55945CFF314}" dt="2019-05-04T20:40:16.269" v="1414" actId="478"/>
          <ac:spMkLst>
            <pc:docMk/>
            <pc:sldMk cId="3854739195" sldId="509"/>
            <ac:spMk id="20" creationId="{FCAC8D18-782E-40D1-B4C8-7731710027DA}"/>
          </ac:spMkLst>
        </pc:spChg>
        <pc:spChg chg="add mod">
          <ac:chgData name="Paulo Henrique" userId="e0475e60729e7724" providerId="LiveId" clId="{5EB07B0A-B582-4EE6-83AA-B55945CFF314}" dt="2019-05-04T20:43:23.901" v="1467" actId="1076"/>
          <ac:spMkLst>
            <pc:docMk/>
            <pc:sldMk cId="3854739195" sldId="509"/>
            <ac:spMk id="21" creationId="{0A147FE4-FD45-48A4-9A33-DD65F5AF0479}"/>
          </ac:spMkLst>
        </pc:spChg>
        <pc:spChg chg="add mod">
          <ac:chgData name="Paulo Henrique" userId="e0475e60729e7724" providerId="LiveId" clId="{5EB07B0A-B582-4EE6-83AA-B55945CFF314}" dt="2019-05-04T20:43:31.027" v="1469" actId="1076"/>
          <ac:spMkLst>
            <pc:docMk/>
            <pc:sldMk cId="3854739195" sldId="509"/>
            <ac:spMk id="22" creationId="{66065C53-8F25-4F09-9EB9-BD5D4308BAAA}"/>
          </ac:spMkLst>
        </pc:spChg>
        <pc:spChg chg="add mod">
          <ac:chgData name="Paulo Henrique" userId="e0475e60729e7724" providerId="LiveId" clId="{5EB07B0A-B582-4EE6-83AA-B55945CFF314}" dt="2019-05-04T20:43:42.624" v="1471" actId="1076"/>
          <ac:spMkLst>
            <pc:docMk/>
            <pc:sldMk cId="3854739195" sldId="509"/>
            <ac:spMk id="23" creationId="{4B7319EE-CB90-42B1-A105-B417F3BC2D89}"/>
          </ac:spMkLst>
        </pc:spChg>
        <pc:spChg chg="add mod">
          <ac:chgData name="Paulo Henrique" userId="e0475e60729e7724" providerId="LiveId" clId="{5EB07B0A-B582-4EE6-83AA-B55945CFF314}" dt="2019-05-04T20:43:50.660" v="1473" actId="1076"/>
          <ac:spMkLst>
            <pc:docMk/>
            <pc:sldMk cId="3854739195" sldId="509"/>
            <ac:spMk id="24" creationId="{600FCBA0-6BBD-41B1-B01E-6D5072AB93A7}"/>
          </ac:spMkLst>
        </pc:spChg>
        <pc:spChg chg="add mod">
          <ac:chgData name="Paulo Henrique" userId="e0475e60729e7724" providerId="LiveId" clId="{5EB07B0A-B582-4EE6-83AA-B55945CFF314}" dt="2019-05-04T20:43:58.641" v="1475" actId="1076"/>
          <ac:spMkLst>
            <pc:docMk/>
            <pc:sldMk cId="3854739195" sldId="509"/>
            <ac:spMk id="25" creationId="{CF05CF47-0541-4FF9-B085-F9407897388D}"/>
          </ac:spMkLst>
        </pc:spChg>
        <pc:spChg chg="add">
          <ac:chgData name="Paulo Henrique" userId="e0475e60729e7724" providerId="LiveId" clId="{5EB07B0A-B582-4EE6-83AA-B55945CFF314}" dt="2019-05-05T01:15:38.626" v="9867"/>
          <ac:spMkLst>
            <pc:docMk/>
            <pc:sldMk cId="3854739195" sldId="509"/>
            <ac:spMk id="26" creationId="{AC179EAF-28BE-468D-8AE0-765D9EA9892F}"/>
          </ac:spMkLst>
        </pc:spChg>
        <pc:spChg chg="add">
          <ac:chgData name="Paulo Henrique" userId="e0475e60729e7724" providerId="LiveId" clId="{5EB07B0A-B582-4EE6-83AA-B55945CFF314}" dt="2019-05-05T01:15:38.626" v="9867"/>
          <ac:spMkLst>
            <pc:docMk/>
            <pc:sldMk cId="3854739195" sldId="509"/>
            <ac:spMk id="27" creationId="{D201E055-02C3-4B9E-AFC7-96F85A36F17A}"/>
          </ac:spMkLst>
        </pc:spChg>
        <pc:spChg chg="add del mod">
          <ac:chgData name="Paulo Henrique" userId="e0475e60729e7724" providerId="LiveId" clId="{5EB07B0A-B582-4EE6-83AA-B55945CFF314}" dt="2019-05-04T20:47:27.743" v="1611" actId="478"/>
          <ac:spMkLst>
            <pc:docMk/>
            <pc:sldMk cId="3854739195" sldId="509"/>
            <ac:spMk id="28" creationId="{2D21A4C9-3395-44C3-A235-BE8ECCAD6203}"/>
          </ac:spMkLst>
        </pc:spChg>
        <pc:spChg chg="add del mod">
          <ac:chgData name="Paulo Henrique" userId="e0475e60729e7724" providerId="LiveId" clId="{5EB07B0A-B582-4EE6-83AA-B55945CFF314}" dt="2019-05-04T20:47:27.743" v="1611" actId="478"/>
          <ac:spMkLst>
            <pc:docMk/>
            <pc:sldMk cId="3854739195" sldId="509"/>
            <ac:spMk id="30" creationId="{22FFAD17-D9F2-4314-91A1-0C05DEBA7FBA}"/>
          </ac:spMkLst>
        </pc:spChg>
        <pc:spChg chg="add del mod">
          <ac:chgData name="Paulo Henrique" userId="e0475e60729e7724" providerId="LiveId" clId="{5EB07B0A-B582-4EE6-83AA-B55945CFF314}" dt="2019-05-04T20:47:27.743" v="1611" actId="478"/>
          <ac:spMkLst>
            <pc:docMk/>
            <pc:sldMk cId="3854739195" sldId="509"/>
            <ac:spMk id="32" creationId="{1500D9F9-193F-4948-8AD0-4E0F89F9E817}"/>
          </ac:spMkLst>
        </pc:spChg>
        <pc:picChg chg="add del mod">
          <ac:chgData name="Paulo Henrique" userId="e0475e60729e7724" providerId="LiveId" clId="{5EB07B0A-B582-4EE6-83AA-B55945CFF314}" dt="2019-05-04T20:47:27.743" v="1611" actId="478"/>
          <ac:picMkLst>
            <pc:docMk/>
            <pc:sldMk cId="3854739195" sldId="509"/>
            <ac:picMk id="7" creationId="{B8DD0707-3868-4833-982D-1EA933F6FA28}"/>
          </ac:picMkLst>
        </pc:picChg>
        <pc:picChg chg="add mod">
          <ac:chgData name="Paulo Henrique" userId="e0475e60729e7724" providerId="LiveId" clId="{5EB07B0A-B582-4EE6-83AA-B55945CFF314}" dt="2019-05-04T20:43:08.315" v="1463" actId="1076"/>
          <ac:picMkLst>
            <pc:docMk/>
            <pc:sldMk cId="3854739195" sldId="509"/>
            <ac:picMk id="10" creationId="{C5C7E2A7-6304-46DC-A4DE-137CC68F5EF1}"/>
          </ac:picMkLst>
        </pc:picChg>
        <pc:picChg chg="add mod">
          <ac:chgData name="Paulo Henrique" userId="e0475e60729e7724" providerId="LiveId" clId="{5EB07B0A-B582-4EE6-83AA-B55945CFF314}" dt="2019-05-04T20:42:49.485" v="1458" actId="1037"/>
          <ac:picMkLst>
            <pc:docMk/>
            <pc:sldMk cId="3854739195" sldId="509"/>
            <ac:picMk id="12" creationId="{9AF24907-46FA-49D9-8B91-E401C4D156BB}"/>
          </ac:picMkLst>
        </pc:picChg>
        <pc:picChg chg="add mod">
          <ac:chgData name="Paulo Henrique" userId="e0475e60729e7724" providerId="LiveId" clId="{5EB07B0A-B582-4EE6-83AA-B55945CFF314}" dt="2019-05-04T20:42:49.485" v="1458" actId="1037"/>
          <ac:picMkLst>
            <pc:docMk/>
            <pc:sldMk cId="3854739195" sldId="509"/>
            <ac:picMk id="13" creationId="{72034C9B-38AE-463D-AB01-1DCFB1F01907}"/>
          </ac:picMkLst>
        </pc:picChg>
        <pc:picChg chg="add mod">
          <ac:chgData name="Paulo Henrique" userId="e0475e60729e7724" providerId="LiveId" clId="{5EB07B0A-B582-4EE6-83AA-B55945CFF314}" dt="2019-05-04T20:42:51.907" v="1459" actId="1076"/>
          <ac:picMkLst>
            <pc:docMk/>
            <pc:sldMk cId="3854739195" sldId="509"/>
            <ac:picMk id="14" creationId="{E15952F4-5A25-4D50-9115-C249BC9B3B11}"/>
          </ac:picMkLst>
        </pc:picChg>
        <pc:picChg chg="add mod">
          <ac:chgData name="Paulo Henrique" userId="e0475e60729e7724" providerId="LiveId" clId="{5EB07B0A-B582-4EE6-83AA-B55945CFF314}" dt="2019-05-04T20:42:49.485" v="1458" actId="1037"/>
          <ac:picMkLst>
            <pc:docMk/>
            <pc:sldMk cId="3854739195" sldId="509"/>
            <ac:picMk id="16" creationId="{F84B9368-7E01-43CB-8C1B-033953089E24}"/>
          </ac:picMkLst>
        </pc:picChg>
        <pc:picChg chg="add mod">
          <ac:chgData name="Paulo Henrique" userId="e0475e60729e7724" providerId="LiveId" clId="{5EB07B0A-B582-4EE6-83AA-B55945CFF314}" dt="2019-05-04T20:42:49.485" v="1458" actId="1037"/>
          <ac:picMkLst>
            <pc:docMk/>
            <pc:sldMk cId="3854739195" sldId="509"/>
            <ac:picMk id="17" creationId="{F1414CB3-E699-4B6C-BAFA-D5339CABA7FE}"/>
          </ac:picMkLst>
        </pc:picChg>
        <pc:picChg chg="add mod">
          <ac:chgData name="Paulo Henrique" userId="e0475e60729e7724" providerId="LiveId" clId="{5EB07B0A-B582-4EE6-83AA-B55945CFF314}" dt="2019-05-04T20:43:00.266" v="1461" actId="1076"/>
          <ac:picMkLst>
            <pc:docMk/>
            <pc:sldMk cId="3854739195" sldId="509"/>
            <ac:picMk id="18" creationId="{3D93646C-654A-417E-AC4E-98DF45D76DF9}"/>
          </ac:picMkLst>
        </pc:picChg>
        <pc:picChg chg="add del">
          <ac:chgData name="Paulo Henrique" userId="e0475e60729e7724" providerId="LiveId" clId="{5EB07B0A-B582-4EE6-83AA-B55945CFF314}" dt="2019-05-04T20:44:36.257" v="1498" actId="478"/>
          <ac:picMkLst>
            <pc:docMk/>
            <pc:sldMk cId="3854739195" sldId="509"/>
            <ac:picMk id="27" creationId="{9186A887-57C3-4A25-BBE4-D52DC3AC1C72}"/>
          </ac:picMkLst>
        </pc:picChg>
        <pc:picChg chg="add del mod">
          <ac:chgData name="Paulo Henrique" userId="e0475e60729e7724" providerId="LiveId" clId="{5EB07B0A-B582-4EE6-83AA-B55945CFF314}" dt="2019-05-04T20:47:27.743" v="1611" actId="478"/>
          <ac:picMkLst>
            <pc:docMk/>
            <pc:sldMk cId="3854739195" sldId="509"/>
            <ac:picMk id="29" creationId="{52D7FFD7-E756-4AD5-B1C3-C65271045F1B}"/>
          </ac:picMkLst>
        </pc:picChg>
        <pc:picChg chg="add del mod">
          <ac:chgData name="Paulo Henrique" userId="e0475e60729e7724" providerId="LiveId" clId="{5EB07B0A-B582-4EE6-83AA-B55945CFF314}" dt="2019-05-04T20:46:00.042" v="1565" actId="478"/>
          <ac:picMkLst>
            <pc:docMk/>
            <pc:sldMk cId="3854739195" sldId="509"/>
            <ac:picMk id="31" creationId="{019EDE92-A97D-4C78-887B-3B2207AB34C7}"/>
          </ac:picMkLst>
        </pc:picChg>
        <pc:picChg chg="add del mod">
          <ac:chgData name="Paulo Henrique" userId="e0475e60729e7724" providerId="LiveId" clId="{5EB07B0A-B582-4EE6-83AA-B55945CFF314}" dt="2019-05-04T20:47:27.743" v="1611" actId="478"/>
          <ac:picMkLst>
            <pc:docMk/>
            <pc:sldMk cId="3854739195" sldId="509"/>
            <ac:picMk id="33" creationId="{86C08889-88A5-4DDD-9B10-4A2098521252}"/>
          </ac:picMkLst>
        </pc:picChg>
        <pc:cxnChg chg="add del mod">
          <ac:chgData name="Paulo Henrique" userId="e0475e60729e7724" providerId="LiveId" clId="{5EB07B0A-B582-4EE6-83AA-B55945CFF314}" dt="2019-05-04T20:47:27.743" v="1611" actId="478"/>
          <ac:cxnSpMkLst>
            <pc:docMk/>
            <pc:sldMk cId="3854739195" sldId="509"/>
            <ac:cxnSpMk id="26" creationId="{644C7458-113A-4821-8DCA-0259349AE61C}"/>
          </ac:cxnSpMkLst>
        </pc:cxnChg>
      </pc:sldChg>
      <pc:sldChg chg="add del">
        <pc:chgData name="Paulo Henrique" userId="e0475e60729e7724" providerId="LiveId" clId="{5EB07B0A-B582-4EE6-83AA-B55945CFF314}" dt="2019-05-04T22:00:49.329" v="5283" actId="2696"/>
        <pc:sldMkLst>
          <pc:docMk/>
          <pc:sldMk cId="4256028747" sldId="510"/>
        </pc:sldMkLst>
      </pc:sldChg>
      <pc:sldChg chg="addSp delSp add">
        <pc:chgData name="Paulo Henrique" userId="e0475e60729e7724" providerId="LiveId" clId="{5EB07B0A-B582-4EE6-83AA-B55945CFF314}" dt="2019-05-05T01:15:47.358" v="9869"/>
        <pc:sldMkLst>
          <pc:docMk/>
          <pc:sldMk cId="4270104012" sldId="511"/>
        </pc:sldMkLst>
        <pc:spChg chg="del">
          <ac:chgData name="Paulo Henrique" userId="e0475e60729e7724" providerId="LiveId" clId="{5EB07B0A-B582-4EE6-83AA-B55945CFF314}" dt="2019-05-05T01:15:46.921" v="9868" actId="478"/>
          <ac:spMkLst>
            <pc:docMk/>
            <pc:sldMk cId="4270104012" sldId="511"/>
            <ac:spMk id="4" creationId="{37723B00-1A84-4697-9386-CEEDB9C0B55A}"/>
          </ac:spMkLst>
        </pc:spChg>
        <pc:spChg chg="del">
          <ac:chgData name="Paulo Henrique" userId="e0475e60729e7724" providerId="LiveId" clId="{5EB07B0A-B582-4EE6-83AA-B55945CFF314}" dt="2019-05-05T01:15:46.921" v="9868" actId="478"/>
          <ac:spMkLst>
            <pc:docMk/>
            <pc:sldMk cId="4270104012" sldId="511"/>
            <ac:spMk id="8" creationId="{094F1AC3-2155-458B-B016-127A5249D286}"/>
          </ac:spMkLst>
        </pc:spChg>
        <pc:spChg chg="add">
          <ac:chgData name="Paulo Henrique" userId="e0475e60729e7724" providerId="LiveId" clId="{5EB07B0A-B582-4EE6-83AA-B55945CFF314}" dt="2019-05-05T01:15:47.358" v="9869"/>
          <ac:spMkLst>
            <pc:docMk/>
            <pc:sldMk cId="4270104012" sldId="511"/>
            <ac:spMk id="31" creationId="{1C3F8379-99FD-426C-BCA0-3F2C126CD216}"/>
          </ac:spMkLst>
        </pc:spChg>
        <pc:spChg chg="add">
          <ac:chgData name="Paulo Henrique" userId="e0475e60729e7724" providerId="LiveId" clId="{5EB07B0A-B582-4EE6-83AA-B55945CFF314}" dt="2019-05-05T01:15:47.358" v="9869"/>
          <ac:spMkLst>
            <pc:docMk/>
            <pc:sldMk cId="4270104012" sldId="511"/>
            <ac:spMk id="34" creationId="{6B3BE194-B029-413B-8A94-E678B6C01487}"/>
          </ac:spMkLst>
        </pc:spChg>
      </pc:sldChg>
      <pc:sldChg chg="add del">
        <pc:chgData name="Paulo Henrique" userId="e0475e60729e7724" providerId="LiveId" clId="{5EB07B0A-B582-4EE6-83AA-B55945CFF314}" dt="2019-05-04T22:09:29.562" v="5426" actId="2696"/>
        <pc:sldMkLst>
          <pc:docMk/>
          <pc:sldMk cId="3029534558" sldId="512"/>
        </pc:sldMkLst>
      </pc:sldChg>
      <pc:sldChg chg="add del">
        <pc:chgData name="Paulo Henrique" userId="e0475e60729e7724" providerId="LiveId" clId="{5EB07B0A-B582-4EE6-83AA-B55945CFF314}" dt="2019-05-04T22:09:33.346" v="5427" actId="2696"/>
        <pc:sldMkLst>
          <pc:docMk/>
          <pc:sldMk cId="3387694642" sldId="513"/>
        </pc:sldMkLst>
      </pc:sldChg>
      <pc:sldChg chg="addSp delSp modSp add">
        <pc:chgData name="Paulo Henrique" userId="e0475e60729e7724" providerId="LiveId" clId="{5EB07B0A-B582-4EE6-83AA-B55945CFF314}" dt="2019-05-04T21:40:43.360" v="4837"/>
        <pc:sldMkLst>
          <pc:docMk/>
          <pc:sldMk cId="2617531344" sldId="514"/>
        </pc:sldMkLst>
        <pc:spChg chg="del">
          <ac:chgData name="Paulo Henrique" userId="e0475e60729e7724" providerId="LiveId" clId="{5EB07B0A-B582-4EE6-83AA-B55945CFF314}" dt="2019-05-04T21:11:26.632" v="2433" actId="478"/>
          <ac:spMkLst>
            <pc:docMk/>
            <pc:sldMk cId="2617531344" sldId="514"/>
            <ac:spMk id="11" creationId="{F2BEE5BD-9741-4D83-8476-BE1659A4308F}"/>
          </ac:spMkLst>
        </pc:spChg>
        <pc:spChg chg="del">
          <ac:chgData name="Paulo Henrique" userId="e0475e60729e7724" providerId="LiveId" clId="{5EB07B0A-B582-4EE6-83AA-B55945CFF314}" dt="2019-05-04T21:11:26.632" v="2433" actId="478"/>
          <ac:spMkLst>
            <pc:docMk/>
            <pc:sldMk cId="2617531344" sldId="514"/>
            <ac:spMk id="14" creationId="{BA32FFA9-9FE6-4067-BBC2-3BAEAE8EA716}"/>
          </ac:spMkLst>
        </pc:spChg>
        <pc:spChg chg="del">
          <ac:chgData name="Paulo Henrique" userId="e0475e60729e7724" providerId="LiveId" clId="{5EB07B0A-B582-4EE6-83AA-B55945CFF314}" dt="2019-05-04T21:11:26.632" v="2433" actId="478"/>
          <ac:spMkLst>
            <pc:docMk/>
            <pc:sldMk cId="2617531344" sldId="514"/>
            <ac:spMk id="16" creationId="{CB3F9600-7CFB-47E8-B905-658C8595D60E}"/>
          </ac:spMkLst>
        </pc:spChg>
        <pc:spChg chg="del">
          <ac:chgData name="Paulo Henrique" userId="e0475e60729e7724" providerId="LiveId" clId="{5EB07B0A-B582-4EE6-83AA-B55945CFF314}" dt="2019-05-04T21:11:26.632" v="2433" actId="478"/>
          <ac:spMkLst>
            <pc:docMk/>
            <pc:sldMk cId="2617531344" sldId="514"/>
            <ac:spMk id="20" creationId="{B884BB76-1511-4AE5-B2A0-336C76E39FD4}"/>
          </ac:spMkLst>
        </pc:spChg>
        <pc:spChg chg="del">
          <ac:chgData name="Paulo Henrique" userId="e0475e60729e7724" providerId="LiveId" clId="{5EB07B0A-B582-4EE6-83AA-B55945CFF314}" dt="2019-05-04T21:11:26.632" v="2433" actId="478"/>
          <ac:spMkLst>
            <pc:docMk/>
            <pc:sldMk cId="2617531344" sldId="514"/>
            <ac:spMk id="21" creationId="{BD3FC0C8-3BBF-47A4-932E-23AF6C9E0C65}"/>
          </ac:spMkLst>
        </pc:spChg>
        <pc:spChg chg="del">
          <ac:chgData name="Paulo Henrique" userId="e0475e60729e7724" providerId="LiveId" clId="{5EB07B0A-B582-4EE6-83AA-B55945CFF314}" dt="2019-05-04T21:11:26.632" v="2433" actId="478"/>
          <ac:spMkLst>
            <pc:docMk/>
            <pc:sldMk cId="2617531344" sldId="514"/>
            <ac:spMk id="24" creationId="{203D323F-081A-495D-BB7C-4640A78D2453}"/>
          </ac:spMkLst>
        </pc:spChg>
        <pc:spChg chg="del">
          <ac:chgData name="Paulo Henrique" userId="e0475e60729e7724" providerId="LiveId" clId="{5EB07B0A-B582-4EE6-83AA-B55945CFF314}" dt="2019-05-04T21:11:26.632" v="2433" actId="478"/>
          <ac:spMkLst>
            <pc:docMk/>
            <pc:sldMk cId="2617531344" sldId="514"/>
            <ac:spMk id="29" creationId="{46ABFFC8-885D-4942-81B8-6CE8D4D31073}"/>
          </ac:spMkLst>
        </pc:spChg>
        <pc:spChg chg="del">
          <ac:chgData name="Paulo Henrique" userId="e0475e60729e7724" providerId="LiveId" clId="{5EB07B0A-B582-4EE6-83AA-B55945CFF314}" dt="2019-05-04T21:11:26.632" v="2433" actId="478"/>
          <ac:spMkLst>
            <pc:docMk/>
            <pc:sldMk cId="2617531344" sldId="514"/>
            <ac:spMk id="35" creationId="{8DAE4440-F724-4272-85CA-F7E12B3D4A8F}"/>
          </ac:spMkLst>
        </pc:spChg>
        <pc:spChg chg="del">
          <ac:chgData name="Paulo Henrique" userId="e0475e60729e7724" providerId="LiveId" clId="{5EB07B0A-B582-4EE6-83AA-B55945CFF314}" dt="2019-05-04T21:11:26.632" v="2433" actId="478"/>
          <ac:spMkLst>
            <pc:docMk/>
            <pc:sldMk cId="2617531344" sldId="514"/>
            <ac:spMk id="38" creationId="{7E8E347B-05D8-408C-AA74-C16C1D12F7AB}"/>
          </ac:spMkLst>
        </pc:spChg>
        <pc:spChg chg="del">
          <ac:chgData name="Paulo Henrique" userId="e0475e60729e7724" providerId="LiveId" clId="{5EB07B0A-B582-4EE6-83AA-B55945CFF314}" dt="2019-05-04T21:11:26.632" v="2433" actId="478"/>
          <ac:spMkLst>
            <pc:docMk/>
            <pc:sldMk cId="2617531344" sldId="514"/>
            <ac:spMk id="41" creationId="{9579D879-DFFE-41E1-857F-F416E281B812}"/>
          </ac:spMkLst>
        </pc:spChg>
        <pc:spChg chg="del">
          <ac:chgData name="Paulo Henrique" userId="e0475e60729e7724" providerId="LiveId" clId="{5EB07B0A-B582-4EE6-83AA-B55945CFF314}" dt="2019-05-04T21:11:26.632" v="2433" actId="478"/>
          <ac:spMkLst>
            <pc:docMk/>
            <pc:sldMk cId="2617531344" sldId="514"/>
            <ac:spMk id="42" creationId="{4E725C0E-6069-4476-8A8B-A56E83076FAF}"/>
          </ac:spMkLst>
        </pc:spChg>
        <pc:spChg chg="del">
          <ac:chgData name="Paulo Henrique" userId="e0475e60729e7724" providerId="LiveId" clId="{5EB07B0A-B582-4EE6-83AA-B55945CFF314}" dt="2019-05-04T21:11:26.632" v="2433" actId="478"/>
          <ac:spMkLst>
            <pc:docMk/>
            <pc:sldMk cId="2617531344" sldId="514"/>
            <ac:spMk id="43" creationId="{E33D066D-CC36-44B3-AE6F-B0E8B15564DC}"/>
          </ac:spMkLst>
        </pc:spChg>
        <pc:spChg chg="del">
          <ac:chgData name="Paulo Henrique" userId="e0475e60729e7724" providerId="LiveId" clId="{5EB07B0A-B582-4EE6-83AA-B55945CFF314}" dt="2019-05-04T21:11:26.632" v="2433" actId="478"/>
          <ac:spMkLst>
            <pc:docMk/>
            <pc:sldMk cId="2617531344" sldId="514"/>
            <ac:spMk id="44" creationId="{CA04093F-77F8-47A2-AA67-9D56E6EE7EFB}"/>
          </ac:spMkLst>
        </pc:spChg>
        <pc:spChg chg="del">
          <ac:chgData name="Paulo Henrique" userId="e0475e60729e7724" providerId="LiveId" clId="{5EB07B0A-B582-4EE6-83AA-B55945CFF314}" dt="2019-05-04T21:11:26.632" v="2433" actId="478"/>
          <ac:spMkLst>
            <pc:docMk/>
            <pc:sldMk cId="2617531344" sldId="514"/>
            <ac:spMk id="49" creationId="{36FC6F8E-D20F-4E36-8B0E-FAD95893C89B}"/>
          </ac:spMkLst>
        </pc:spChg>
        <pc:spChg chg="del">
          <ac:chgData name="Paulo Henrique" userId="e0475e60729e7724" providerId="LiveId" clId="{5EB07B0A-B582-4EE6-83AA-B55945CFF314}" dt="2019-05-04T21:11:26.632" v="2433" actId="478"/>
          <ac:spMkLst>
            <pc:docMk/>
            <pc:sldMk cId="2617531344" sldId="514"/>
            <ac:spMk id="50" creationId="{BC505305-D3EB-470B-A700-04CCAF30A6F6}"/>
          </ac:spMkLst>
        </pc:spChg>
        <pc:spChg chg="del">
          <ac:chgData name="Paulo Henrique" userId="e0475e60729e7724" providerId="LiveId" clId="{5EB07B0A-B582-4EE6-83AA-B55945CFF314}" dt="2019-05-04T21:11:26.632" v="2433" actId="478"/>
          <ac:spMkLst>
            <pc:docMk/>
            <pc:sldMk cId="2617531344" sldId="514"/>
            <ac:spMk id="51" creationId="{5CAAE50C-98D8-44E4-9FED-98BB6ED4D85F}"/>
          </ac:spMkLst>
        </pc:spChg>
        <pc:spChg chg="del">
          <ac:chgData name="Paulo Henrique" userId="e0475e60729e7724" providerId="LiveId" clId="{5EB07B0A-B582-4EE6-83AA-B55945CFF314}" dt="2019-05-04T21:11:26.632" v="2433" actId="478"/>
          <ac:spMkLst>
            <pc:docMk/>
            <pc:sldMk cId="2617531344" sldId="514"/>
            <ac:spMk id="54" creationId="{3468668C-774F-4B11-9C8B-CBD4DE33D22E}"/>
          </ac:spMkLst>
        </pc:spChg>
        <pc:spChg chg="del">
          <ac:chgData name="Paulo Henrique" userId="e0475e60729e7724" providerId="LiveId" clId="{5EB07B0A-B582-4EE6-83AA-B55945CFF314}" dt="2019-05-04T21:11:26.632" v="2433" actId="478"/>
          <ac:spMkLst>
            <pc:docMk/>
            <pc:sldMk cId="2617531344" sldId="514"/>
            <ac:spMk id="55" creationId="{970FA69F-7C9D-40D3-B504-1056A609FE33}"/>
          </ac:spMkLst>
        </pc:spChg>
        <pc:spChg chg="del">
          <ac:chgData name="Paulo Henrique" userId="e0475e60729e7724" providerId="LiveId" clId="{5EB07B0A-B582-4EE6-83AA-B55945CFF314}" dt="2019-05-04T21:11:26.632" v="2433" actId="478"/>
          <ac:spMkLst>
            <pc:docMk/>
            <pc:sldMk cId="2617531344" sldId="514"/>
            <ac:spMk id="56" creationId="{528AAF3F-7891-4BCB-9339-64C9EBC15E66}"/>
          </ac:spMkLst>
        </pc:spChg>
        <pc:spChg chg="del">
          <ac:chgData name="Paulo Henrique" userId="e0475e60729e7724" providerId="LiveId" clId="{5EB07B0A-B582-4EE6-83AA-B55945CFF314}" dt="2019-05-04T21:11:26.632" v="2433" actId="478"/>
          <ac:spMkLst>
            <pc:docMk/>
            <pc:sldMk cId="2617531344" sldId="514"/>
            <ac:spMk id="57" creationId="{35A07451-A50B-4823-8CA8-91EFC0115CF8}"/>
          </ac:spMkLst>
        </pc:spChg>
        <pc:spChg chg="del">
          <ac:chgData name="Paulo Henrique" userId="e0475e60729e7724" providerId="LiveId" clId="{5EB07B0A-B582-4EE6-83AA-B55945CFF314}" dt="2019-05-04T21:11:26.632" v="2433" actId="478"/>
          <ac:spMkLst>
            <pc:docMk/>
            <pc:sldMk cId="2617531344" sldId="514"/>
            <ac:spMk id="58" creationId="{5E7BA0A2-307C-4285-8D0D-4E503FE4BE68}"/>
          </ac:spMkLst>
        </pc:spChg>
        <pc:spChg chg="add mod">
          <ac:chgData name="Paulo Henrique" userId="e0475e60729e7724" providerId="LiveId" clId="{5EB07B0A-B582-4EE6-83AA-B55945CFF314}" dt="2019-05-04T21:16:56.142" v="2697" actId="1037"/>
          <ac:spMkLst>
            <pc:docMk/>
            <pc:sldMk cId="2617531344" sldId="514"/>
            <ac:spMk id="61" creationId="{07EBEDEC-D7D4-47E3-A3EA-77D349461ED6}"/>
          </ac:spMkLst>
        </pc:spChg>
        <pc:spChg chg="add mod">
          <ac:chgData name="Paulo Henrique" userId="e0475e60729e7724" providerId="LiveId" clId="{5EB07B0A-B582-4EE6-83AA-B55945CFF314}" dt="2019-05-04T21:11:38.703" v="2435" actId="1076"/>
          <ac:spMkLst>
            <pc:docMk/>
            <pc:sldMk cId="2617531344" sldId="514"/>
            <ac:spMk id="62" creationId="{86862369-BBD5-4548-9052-328F6BFA9760}"/>
          </ac:spMkLst>
        </pc:spChg>
        <pc:spChg chg="add del mod">
          <ac:chgData name="Paulo Henrique" userId="e0475e60729e7724" providerId="LiveId" clId="{5EB07B0A-B582-4EE6-83AA-B55945CFF314}" dt="2019-05-04T21:16:17.961" v="2659" actId="478"/>
          <ac:spMkLst>
            <pc:docMk/>
            <pc:sldMk cId="2617531344" sldId="514"/>
            <ac:spMk id="63" creationId="{3BDE3110-E524-4BB8-A44D-C6B8991E3482}"/>
          </ac:spMkLst>
        </pc:spChg>
        <pc:spChg chg="add del mod">
          <ac:chgData name="Paulo Henrique" userId="e0475e60729e7724" providerId="LiveId" clId="{5EB07B0A-B582-4EE6-83AA-B55945CFF314}" dt="2019-05-04T21:16:14.946" v="2658" actId="478"/>
          <ac:spMkLst>
            <pc:docMk/>
            <pc:sldMk cId="2617531344" sldId="514"/>
            <ac:spMk id="64" creationId="{1C05499C-05E3-4E13-A0F1-ADA370212C5F}"/>
          </ac:spMkLst>
        </pc:spChg>
        <pc:spChg chg="add mod">
          <ac:chgData name="Paulo Henrique" userId="e0475e60729e7724" providerId="LiveId" clId="{5EB07B0A-B582-4EE6-83AA-B55945CFF314}" dt="2019-05-04T21:20:01.407" v="3128" actId="1038"/>
          <ac:spMkLst>
            <pc:docMk/>
            <pc:sldMk cId="2617531344" sldId="514"/>
            <ac:spMk id="66" creationId="{512229EA-F94B-42C8-AD70-BE3EEF0E50C9}"/>
          </ac:spMkLst>
        </pc:spChg>
        <pc:spChg chg="add mod">
          <ac:chgData name="Paulo Henrique" userId="e0475e60729e7724" providerId="LiveId" clId="{5EB07B0A-B582-4EE6-83AA-B55945CFF314}" dt="2019-05-04T21:20:37.245" v="3206" actId="1038"/>
          <ac:spMkLst>
            <pc:docMk/>
            <pc:sldMk cId="2617531344" sldId="514"/>
            <ac:spMk id="68" creationId="{D2DE41F0-4B47-444A-9832-245F3C99C213}"/>
          </ac:spMkLst>
        </pc:spChg>
        <pc:spChg chg="add mod">
          <ac:chgData name="Paulo Henrique" userId="e0475e60729e7724" providerId="LiveId" clId="{5EB07B0A-B582-4EE6-83AA-B55945CFF314}" dt="2019-05-04T21:21:59.094" v="3390" actId="1038"/>
          <ac:spMkLst>
            <pc:docMk/>
            <pc:sldMk cId="2617531344" sldId="514"/>
            <ac:spMk id="70" creationId="{E316249A-3D77-401A-9447-1D598C2D5076}"/>
          </ac:spMkLst>
        </pc:spChg>
        <pc:spChg chg="add mod">
          <ac:chgData name="Paulo Henrique" userId="e0475e60729e7724" providerId="LiveId" clId="{5EB07B0A-B582-4EE6-83AA-B55945CFF314}" dt="2019-05-04T21:22:05.517" v="3423" actId="1038"/>
          <ac:spMkLst>
            <pc:docMk/>
            <pc:sldMk cId="2617531344" sldId="514"/>
            <ac:spMk id="72" creationId="{41951F3C-D791-4B48-89D8-55A9FD7B8AB8}"/>
          </ac:spMkLst>
        </pc:spChg>
        <pc:spChg chg="add mod">
          <ac:chgData name="Paulo Henrique" userId="e0475e60729e7724" providerId="LiveId" clId="{5EB07B0A-B582-4EE6-83AA-B55945CFF314}" dt="2019-05-04T21:22:11.736" v="3465" actId="1038"/>
          <ac:spMkLst>
            <pc:docMk/>
            <pc:sldMk cId="2617531344" sldId="514"/>
            <ac:spMk id="74" creationId="{62B0CD4E-DB5C-4F07-8074-E80AB2547CB5}"/>
          </ac:spMkLst>
        </pc:spChg>
        <pc:spChg chg="add mod">
          <ac:chgData name="Paulo Henrique" userId="e0475e60729e7724" providerId="LiveId" clId="{5EB07B0A-B582-4EE6-83AA-B55945CFF314}" dt="2019-05-04T21:22:20.905" v="3521" actId="1038"/>
          <ac:spMkLst>
            <pc:docMk/>
            <pc:sldMk cId="2617531344" sldId="514"/>
            <ac:spMk id="76" creationId="{F97FAE48-2146-41BB-88F5-9625A600A357}"/>
          </ac:spMkLst>
        </pc:spChg>
        <pc:spChg chg="add mod">
          <ac:chgData name="Paulo Henrique" userId="e0475e60729e7724" providerId="LiveId" clId="{5EB07B0A-B582-4EE6-83AA-B55945CFF314}" dt="2019-05-04T21:22:28.237" v="3580" actId="1038"/>
          <ac:spMkLst>
            <pc:docMk/>
            <pc:sldMk cId="2617531344" sldId="514"/>
            <ac:spMk id="78" creationId="{76EA755B-D857-49CC-BE56-9B68E7C6056F}"/>
          </ac:spMkLst>
        </pc:spChg>
        <pc:spChg chg="add mod">
          <ac:chgData name="Paulo Henrique" userId="e0475e60729e7724" providerId="LiveId" clId="{5EB07B0A-B582-4EE6-83AA-B55945CFF314}" dt="2019-05-04T21:22:37.002" v="3648" actId="1038"/>
          <ac:spMkLst>
            <pc:docMk/>
            <pc:sldMk cId="2617531344" sldId="514"/>
            <ac:spMk id="80" creationId="{760E0457-D328-4CCA-B147-EB4822A408C1}"/>
          </ac:spMkLst>
        </pc:spChg>
        <pc:spChg chg="add mod">
          <ac:chgData name="Paulo Henrique" userId="e0475e60729e7724" providerId="LiveId" clId="{5EB07B0A-B582-4EE6-83AA-B55945CFF314}" dt="2019-05-04T21:22:43.626" v="3712" actId="1038"/>
          <ac:spMkLst>
            <pc:docMk/>
            <pc:sldMk cId="2617531344" sldId="514"/>
            <ac:spMk id="82" creationId="{1D1CE797-EDAC-4A01-A00D-5BC0B05FBF51}"/>
          </ac:spMkLst>
        </pc:spChg>
        <pc:spChg chg="add del mod">
          <ac:chgData name="Paulo Henrique" userId="e0475e60729e7724" providerId="LiveId" clId="{5EB07B0A-B582-4EE6-83AA-B55945CFF314}" dt="2019-05-04T21:40:40.283" v="4835" actId="478"/>
          <ac:spMkLst>
            <pc:docMk/>
            <pc:sldMk cId="2617531344" sldId="514"/>
            <ac:spMk id="83" creationId="{C327F3CB-8017-44F5-B867-75839C853B1F}"/>
          </ac:spMkLst>
        </pc:spChg>
        <pc:spChg chg="add mod">
          <ac:chgData name="Paulo Henrique" userId="e0475e60729e7724" providerId="LiveId" clId="{5EB07B0A-B582-4EE6-83AA-B55945CFF314}" dt="2019-05-04T21:27:38.205" v="4082" actId="1037"/>
          <ac:spMkLst>
            <pc:docMk/>
            <pc:sldMk cId="2617531344" sldId="514"/>
            <ac:spMk id="93" creationId="{6FFF50F3-375D-4B62-AE88-A1C212310233}"/>
          </ac:spMkLst>
        </pc:spChg>
        <pc:spChg chg="add mod">
          <ac:chgData name="Paulo Henrique" userId="e0475e60729e7724" providerId="LiveId" clId="{5EB07B0A-B582-4EE6-83AA-B55945CFF314}" dt="2019-05-04T21:23:10.683" v="3718" actId="6549"/>
          <ac:spMkLst>
            <pc:docMk/>
            <pc:sldMk cId="2617531344" sldId="514"/>
            <ac:spMk id="94" creationId="{4F9DCFD9-C407-4AF8-8D11-FCA40C56BDDD}"/>
          </ac:spMkLst>
        </pc:spChg>
        <pc:spChg chg="add mod">
          <ac:chgData name="Paulo Henrique" userId="e0475e60729e7724" providerId="LiveId" clId="{5EB07B0A-B582-4EE6-83AA-B55945CFF314}" dt="2019-05-04T21:28:49.547" v="4184" actId="1035"/>
          <ac:spMkLst>
            <pc:docMk/>
            <pc:sldMk cId="2617531344" sldId="514"/>
            <ac:spMk id="95" creationId="{7F026B6E-5953-4834-9FF1-678ECB351C08}"/>
          </ac:spMkLst>
        </pc:spChg>
        <pc:spChg chg="add mod">
          <ac:chgData name="Paulo Henrique" userId="e0475e60729e7724" providerId="LiveId" clId="{5EB07B0A-B582-4EE6-83AA-B55945CFF314}" dt="2019-05-04T21:28:40.954" v="4172" actId="14100"/>
          <ac:spMkLst>
            <pc:docMk/>
            <pc:sldMk cId="2617531344" sldId="514"/>
            <ac:spMk id="96" creationId="{DEDCE85E-491F-4707-BF4D-B552388F5511}"/>
          </ac:spMkLst>
        </pc:spChg>
        <pc:spChg chg="add mod">
          <ac:chgData name="Paulo Henrique" userId="e0475e60729e7724" providerId="LiveId" clId="{5EB07B0A-B582-4EE6-83AA-B55945CFF314}" dt="2019-05-04T21:28:31.905" v="4165" actId="20577"/>
          <ac:spMkLst>
            <pc:docMk/>
            <pc:sldMk cId="2617531344" sldId="514"/>
            <ac:spMk id="97" creationId="{A3EAAB7D-68BD-46E1-A23D-5DD36ABC520F}"/>
          </ac:spMkLst>
        </pc:spChg>
        <pc:spChg chg="add mod">
          <ac:chgData name="Paulo Henrique" userId="e0475e60729e7724" providerId="LiveId" clId="{5EB07B0A-B582-4EE6-83AA-B55945CFF314}" dt="2019-05-04T21:27:59.712" v="4112" actId="14100"/>
          <ac:spMkLst>
            <pc:docMk/>
            <pc:sldMk cId="2617531344" sldId="514"/>
            <ac:spMk id="98" creationId="{D18C13C3-0AF8-4CED-9712-8C80F7A7F194}"/>
          </ac:spMkLst>
        </pc:spChg>
        <pc:spChg chg="add mod">
          <ac:chgData name="Paulo Henrique" userId="e0475e60729e7724" providerId="LiveId" clId="{5EB07B0A-B582-4EE6-83AA-B55945CFF314}" dt="2019-05-04T21:28:22.341" v="4149" actId="20577"/>
          <ac:spMkLst>
            <pc:docMk/>
            <pc:sldMk cId="2617531344" sldId="514"/>
            <ac:spMk id="99" creationId="{5CEE20FA-13DE-4BE6-9B42-987469D9958C}"/>
          </ac:spMkLst>
        </pc:spChg>
        <pc:spChg chg="add mod">
          <ac:chgData name="Paulo Henrique" userId="e0475e60729e7724" providerId="LiveId" clId="{5EB07B0A-B582-4EE6-83AA-B55945CFF314}" dt="2019-05-04T21:27:18.173" v="4068" actId="6549"/>
          <ac:spMkLst>
            <pc:docMk/>
            <pc:sldMk cId="2617531344" sldId="514"/>
            <ac:spMk id="101" creationId="{ED73B503-0A0B-41D8-AE5D-344A07C2BC33}"/>
          </ac:spMkLst>
        </pc:spChg>
        <pc:spChg chg="add mod">
          <ac:chgData name="Paulo Henrique" userId="e0475e60729e7724" providerId="LiveId" clId="{5EB07B0A-B582-4EE6-83AA-B55945CFF314}" dt="2019-05-04T21:31:52.713" v="4526" actId="6549"/>
          <ac:spMkLst>
            <pc:docMk/>
            <pc:sldMk cId="2617531344" sldId="514"/>
            <ac:spMk id="102" creationId="{4571FF54-1EAC-416D-AB20-A7B7BCB3DE97}"/>
          </ac:spMkLst>
        </pc:spChg>
        <pc:spChg chg="add">
          <ac:chgData name="Paulo Henrique" userId="e0475e60729e7724" providerId="LiveId" clId="{5EB07B0A-B582-4EE6-83AA-B55945CFF314}" dt="2019-05-04T21:40:43.360" v="4837"/>
          <ac:spMkLst>
            <pc:docMk/>
            <pc:sldMk cId="2617531344" sldId="514"/>
            <ac:spMk id="105" creationId="{23588835-EC41-4FC1-91B2-2C839E92BEB9}"/>
          </ac:spMkLst>
        </pc:spChg>
        <pc:graphicFrameChg chg="add del mod modGraphic">
          <ac:chgData name="Paulo Henrique" userId="e0475e60729e7724" providerId="LiveId" clId="{5EB07B0A-B582-4EE6-83AA-B55945CFF314}" dt="2019-05-04T21:13:17.948" v="2476" actId="478"/>
          <ac:graphicFrameMkLst>
            <pc:docMk/>
            <pc:sldMk cId="2617531344" sldId="514"/>
            <ac:graphicFrameMk id="4" creationId="{BCCAC16C-8A5E-4B28-AB71-BD915DB34207}"/>
          </ac:graphicFrameMkLst>
        </pc:graphicFrameChg>
        <pc:picChg chg="del">
          <ac:chgData name="Paulo Henrique" userId="e0475e60729e7724" providerId="LiveId" clId="{5EB07B0A-B582-4EE6-83AA-B55945CFF314}" dt="2019-05-04T21:11:26.632" v="2433" actId="478"/>
          <ac:picMkLst>
            <pc:docMk/>
            <pc:sldMk cId="2617531344" sldId="514"/>
            <ac:picMk id="10" creationId="{F12D280F-4560-4CC4-8CFF-1B3FDFC6380C}"/>
          </ac:picMkLst>
        </pc:picChg>
        <pc:picChg chg="del">
          <ac:chgData name="Paulo Henrique" userId="e0475e60729e7724" providerId="LiveId" clId="{5EB07B0A-B582-4EE6-83AA-B55945CFF314}" dt="2019-05-04T21:11:26.632" v="2433" actId="478"/>
          <ac:picMkLst>
            <pc:docMk/>
            <pc:sldMk cId="2617531344" sldId="514"/>
            <ac:picMk id="13" creationId="{4A2E540D-1465-4FCF-878D-3533EEE826BB}"/>
          </ac:picMkLst>
        </pc:picChg>
        <pc:picChg chg="del">
          <ac:chgData name="Paulo Henrique" userId="e0475e60729e7724" providerId="LiveId" clId="{5EB07B0A-B582-4EE6-83AA-B55945CFF314}" dt="2019-05-04T21:11:26.632" v="2433" actId="478"/>
          <ac:picMkLst>
            <pc:docMk/>
            <pc:sldMk cId="2617531344" sldId="514"/>
            <ac:picMk id="15" creationId="{5C433E0B-F7B7-4DAF-BA8F-56252158658E}"/>
          </ac:picMkLst>
        </pc:picChg>
        <pc:picChg chg="del">
          <ac:chgData name="Paulo Henrique" userId="e0475e60729e7724" providerId="LiveId" clId="{5EB07B0A-B582-4EE6-83AA-B55945CFF314}" dt="2019-05-04T21:11:26.632" v="2433" actId="478"/>
          <ac:picMkLst>
            <pc:docMk/>
            <pc:sldMk cId="2617531344" sldId="514"/>
            <ac:picMk id="23" creationId="{659388CD-2415-4E90-BD15-4B228E4F304D}"/>
          </ac:picMkLst>
        </pc:picChg>
        <pc:picChg chg="del">
          <ac:chgData name="Paulo Henrique" userId="e0475e60729e7724" providerId="LiveId" clId="{5EB07B0A-B582-4EE6-83AA-B55945CFF314}" dt="2019-05-04T21:11:26.632" v="2433" actId="478"/>
          <ac:picMkLst>
            <pc:docMk/>
            <pc:sldMk cId="2617531344" sldId="514"/>
            <ac:picMk id="28" creationId="{ECDEBB1D-401F-4A7B-9BDF-3DC3D2F4B078}"/>
          </ac:picMkLst>
        </pc:picChg>
        <pc:picChg chg="del">
          <ac:chgData name="Paulo Henrique" userId="e0475e60729e7724" providerId="LiveId" clId="{5EB07B0A-B582-4EE6-83AA-B55945CFF314}" dt="2019-05-04T21:11:26.632" v="2433" actId="478"/>
          <ac:picMkLst>
            <pc:docMk/>
            <pc:sldMk cId="2617531344" sldId="514"/>
            <ac:picMk id="33" creationId="{E515BA76-60F8-4D69-ACE6-B4E1A6185F18}"/>
          </ac:picMkLst>
        </pc:picChg>
        <pc:picChg chg="del">
          <ac:chgData name="Paulo Henrique" userId="e0475e60729e7724" providerId="LiveId" clId="{5EB07B0A-B582-4EE6-83AA-B55945CFF314}" dt="2019-05-04T21:11:26.632" v="2433" actId="478"/>
          <ac:picMkLst>
            <pc:docMk/>
            <pc:sldMk cId="2617531344" sldId="514"/>
            <ac:picMk id="36" creationId="{67D26A29-6C8E-47F8-B0C1-4594CFC21797}"/>
          </ac:picMkLst>
        </pc:picChg>
        <pc:picChg chg="del">
          <ac:chgData name="Paulo Henrique" userId="e0475e60729e7724" providerId="LiveId" clId="{5EB07B0A-B582-4EE6-83AA-B55945CFF314}" dt="2019-05-04T21:11:26.632" v="2433" actId="478"/>
          <ac:picMkLst>
            <pc:docMk/>
            <pc:sldMk cId="2617531344" sldId="514"/>
            <ac:picMk id="39" creationId="{1D0660D9-A58C-43FD-B450-3429CFC49668}"/>
          </ac:picMkLst>
        </pc:picChg>
        <pc:picChg chg="add mod">
          <ac:chgData name="Paulo Henrique" userId="e0475e60729e7724" providerId="LiveId" clId="{5EB07B0A-B582-4EE6-83AA-B55945CFF314}" dt="2019-05-04T21:11:38.703" v="2435" actId="1076"/>
          <ac:picMkLst>
            <pc:docMk/>
            <pc:sldMk cId="2617531344" sldId="514"/>
            <ac:picMk id="52" creationId="{84A73156-4437-4C1C-945B-D274EADAACAA}"/>
          </ac:picMkLst>
        </pc:picChg>
        <pc:picChg chg="add mod">
          <ac:chgData name="Paulo Henrique" userId="e0475e60729e7724" providerId="LiveId" clId="{5EB07B0A-B582-4EE6-83AA-B55945CFF314}" dt="2019-05-04T21:16:57.844" v="2715" actId="1037"/>
          <ac:picMkLst>
            <pc:docMk/>
            <pc:sldMk cId="2617531344" sldId="514"/>
            <ac:picMk id="60" creationId="{C4C7F181-C735-4CCB-9741-EE229CE0D276}"/>
          </ac:picMkLst>
        </pc:picChg>
        <pc:picChg chg="add mod">
          <ac:chgData name="Paulo Henrique" userId="e0475e60729e7724" providerId="LiveId" clId="{5EB07B0A-B582-4EE6-83AA-B55945CFF314}" dt="2019-05-04T21:27:33.110" v="4077" actId="1038"/>
          <ac:picMkLst>
            <pc:docMk/>
            <pc:sldMk cId="2617531344" sldId="514"/>
            <ac:picMk id="84" creationId="{627F606D-228B-4473-ADCE-B02F777F8DB2}"/>
          </ac:picMkLst>
        </pc:picChg>
        <pc:picChg chg="add mod">
          <ac:chgData name="Paulo Henrique" userId="e0475e60729e7724" providerId="LiveId" clId="{5EB07B0A-B582-4EE6-83AA-B55945CFF314}" dt="2019-05-04T21:29:25.813" v="4288" actId="1035"/>
          <ac:picMkLst>
            <pc:docMk/>
            <pc:sldMk cId="2617531344" sldId="514"/>
            <ac:picMk id="85" creationId="{F4E29313-911B-4B41-8B9A-FDD7E086E34A}"/>
          </ac:picMkLst>
        </pc:picChg>
        <pc:picChg chg="add mod">
          <ac:chgData name="Paulo Henrique" userId="e0475e60729e7724" providerId="LiveId" clId="{5EB07B0A-B582-4EE6-83AA-B55945CFF314}" dt="2019-05-04T21:28:37.614" v="4171" actId="1037"/>
          <ac:picMkLst>
            <pc:docMk/>
            <pc:sldMk cId="2617531344" sldId="514"/>
            <ac:picMk id="86" creationId="{42514A58-A0B6-4C7B-B9E1-C938CC94B7AF}"/>
          </ac:picMkLst>
        </pc:picChg>
        <pc:picChg chg="add mod">
          <ac:chgData name="Paulo Henrique" userId="e0475e60729e7724" providerId="LiveId" clId="{5EB07B0A-B582-4EE6-83AA-B55945CFF314}" dt="2019-05-04T21:28:28.191" v="4160" actId="1037"/>
          <ac:picMkLst>
            <pc:docMk/>
            <pc:sldMk cId="2617531344" sldId="514"/>
            <ac:picMk id="87" creationId="{DEDA407E-8280-4D1F-B3F2-1707680D366F}"/>
          </ac:picMkLst>
        </pc:picChg>
        <pc:picChg chg="add mod">
          <ac:chgData name="Paulo Henrique" userId="e0475e60729e7724" providerId="LiveId" clId="{5EB07B0A-B582-4EE6-83AA-B55945CFF314}" dt="2019-05-04T21:28:16.528" v="4145" actId="1037"/>
          <ac:picMkLst>
            <pc:docMk/>
            <pc:sldMk cId="2617531344" sldId="514"/>
            <ac:picMk id="88" creationId="{456507F2-AC0A-4B06-9D8C-9891E7D7B345}"/>
          </ac:picMkLst>
        </pc:picChg>
        <pc:picChg chg="add mod">
          <ac:chgData name="Paulo Henrique" userId="e0475e60729e7724" providerId="LiveId" clId="{5EB07B0A-B582-4EE6-83AA-B55945CFF314}" dt="2019-05-04T21:23:16.562" v="3727" actId="1037"/>
          <ac:picMkLst>
            <pc:docMk/>
            <pc:sldMk cId="2617531344" sldId="514"/>
            <ac:picMk id="89" creationId="{E8189CA2-7923-4A72-A765-F07CB203C3D1}"/>
          </ac:picMkLst>
        </pc:picChg>
        <pc:picChg chg="add mod">
          <ac:chgData name="Paulo Henrique" userId="e0475e60729e7724" providerId="LiveId" clId="{5EB07B0A-B582-4EE6-83AA-B55945CFF314}" dt="2019-05-04T21:27:52.850" v="4109" actId="1038"/>
          <ac:picMkLst>
            <pc:docMk/>
            <pc:sldMk cId="2617531344" sldId="514"/>
            <ac:picMk id="90" creationId="{CB4AB157-6D5B-49CE-AE02-80F2E1086832}"/>
          </ac:picMkLst>
        </pc:picChg>
        <pc:picChg chg="add mod">
          <ac:chgData name="Paulo Henrique" userId="e0475e60729e7724" providerId="LiveId" clId="{5EB07B0A-B582-4EE6-83AA-B55945CFF314}" dt="2019-05-04T21:27:22.717" v="4070" actId="1037"/>
          <ac:picMkLst>
            <pc:docMk/>
            <pc:sldMk cId="2617531344" sldId="514"/>
            <ac:picMk id="91" creationId="{2C5ED5ED-703E-4CD7-AD5B-7EB9FF3898C4}"/>
          </ac:picMkLst>
        </pc:picChg>
        <pc:picChg chg="add del mod">
          <ac:chgData name="Paulo Henrique" userId="e0475e60729e7724" providerId="LiveId" clId="{5EB07B0A-B582-4EE6-83AA-B55945CFF314}" dt="2019-05-04T21:40:40.283" v="4835" actId="478"/>
          <ac:picMkLst>
            <pc:docMk/>
            <pc:sldMk cId="2617531344" sldId="514"/>
            <ac:picMk id="103" creationId="{C431E016-4354-4D1B-8E84-72811D39F797}"/>
          </ac:picMkLst>
        </pc:picChg>
        <pc:picChg chg="add">
          <ac:chgData name="Paulo Henrique" userId="e0475e60729e7724" providerId="LiveId" clId="{5EB07B0A-B582-4EE6-83AA-B55945CFF314}" dt="2019-05-04T21:40:43.360" v="4837"/>
          <ac:picMkLst>
            <pc:docMk/>
            <pc:sldMk cId="2617531344" sldId="514"/>
            <ac:picMk id="106" creationId="{9A01D134-E5EB-45D2-B8D2-B1F1352F7442}"/>
          </ac:picMkLst>
        </pc:picChg>
        <pc:cxnChg chg="del">
          <ac:chgData name="Paulo Henrique" userId="e0475e60729e7724" providerId="LiveId" clId="{5EB07B0A-B582-4EE6-83AA-B55945CFF314}" dt="2019-05-04T21:11:26.632" v="2433" actId="478"/>
          <ac:cxnSpMkLst>
            <pc:docMk/>
            <pc:sldMk cId="2617531344" sldId="514"/>
            <ac:cxnSpMk id="12" creationId="{AC7BD02F-6CBE-4699-9AE2-6D61149BFBCB}"/>
          </ac:cxnSpMkLst>
        </pc:cxnChg>
        <pc:cxnChg chg="del">
          <ac:chgData name="Paulo Henrique" userId="e0475e60729e7724" providerId="LiveId" clId="{5EB07B0A-B582-4EE6-83AA-B55945CFF314}" dt="2019-05-04T21:11:26.632" v="2433" actId="478"/>
          <ac:cxnSpMkLst>
            <pc:docMk/>
            <pc:sldMk cId="2617531344" sldId="514"/>
            <ac:cxnSpMk id="27" creationId="{CE4A0D1B-BF08-4FDF-A049-18FF9B024DD0}"/>
          </ac:cxnSpMkLst>
        </pc:cxnChg>
        <pc:cxnChg chg="del">
          <ac:chgData name="Paulo Henrique" userId="e0475e60729e7724" providerId="LiveId" clId="{5EB07B0A-B582-4EE6-83AA-B55945CFF314}" dt="2019-05-04T21:11:26.632" v="2433" actId="478"/>
          <ac:cxnSpMkLst>
            <pc:docMk/>
            <pc:sldMk cId="2617531344" sldId="514"/>
            <ac:cxnSpMk id="30" creationId="{94D25453-908C-4965-ABD1-6B9F51B73A8A}"/>
          </ac:cxnSpMkLst>
        </pc:cxnChg>
        <pc:cxnChg chg="del">
          <ac:chgData name="Paulo Henrique" userId="e0475e60729e7724" providerId="LiveId" clId="{5EB07B0A-B582-4EE6-83AA-B55945CFF314}" dt="2019-05-04T21:11:26.632" v="2433" actId="478"/>
          <ac:cxnSpMkLst>
            <pc:docMk/>
            <pc:sldMk cId="2617531344" sldId="514"/>
            <ac:cxnSpMk id="34" creationId="{A1684D98-A623-4267-927F-7333F594D52A}"/>
          </ac:cxnSpMkLst>
        </pc:cxnChg>
        <pc:cxnChg chg="del">
          <ac:chgData name="Paulo Henrique" userId="e0475e60729e7724" providerId="LiveId" clId="{5EB07B0A-B582-4EE6-83AA-B55945CFF314}" dt="2019-05-04T21:11:26.632" v="2433" actId="478"/>
          <ac:cxnSpMkLst>
            <pc:docMk/>
            <pc:sldMk cId="2617531344" sldId="514"/>
            <ac:cxnSpMk id="37" creationId="{191AE539-3CA5-431E-8A65-7299B5533F6F}"/>
          </ac:cxnSpMkLst>
        </pc:cxnChg>
        <pc:cxnChg chg="del">
          <ac:chgData name="Paulo Henrique" userId="e0475e60729e7724" providerId="LiveId" clId="{5EB07B0A-B582-4EE6-83AA-B55945CFF314}" dt="2019-05-04T21:11:26.632" v="2433" actId="478"/>
          <ac:cxnSpMkLst>
            <pc:docMk/>
            <pc:sldMk cId="2617531344" sldId="514"/>
            <ac:cxnSpMk id="40" creationId="{297C4342-1A9D-4568-8229-AFF2D44CE67E}"/>
          </ac:cxnSpMkLst>
        </pc:cxnChg>
        <pc:cxnChg chg="del">
          <ac:chgData name="Paulo Henrique" userId="e0475e60729e7724" providerId="LiveId" clId="{5EB07B0A-B582-4EE6-83AA-B55945CFF314}" dt="2019-05-04T21:11:26.632" v="2433" actId="478"/>
          <ac:cxnSpMkLst>
            <pc:docMk/>
            <pc:sldMk cId="2617531344" sldId="514"/>
            <ac:cxnSpMk id="45" creationId="{D6CDA107-0617-4E54-A203-76375E3EDED5}"/>
          </ac:cxnSpMkLst>
        </pc:cxnChg>
        <pc:cxnChg chg="del">
          <ac:chgData name="Paulo Henrique" userId="e0475e60729e7724" providerId="LiveId" clId="{5EB07B0A-B582-4EE6-83AA-B55945CFF314}" dt="2019-05-04T21:11:26.632" v="2433" actId="478"/>
          <ac:cxnSpMkLst>
            <pc:docMk/>
            <pc:sldMk cId="2617531344" sldId="514"/>
            <ac:cxnSpMk id="46" creationId="{A7856205-664D-4F9B-B650-373D0549C1D3}"/>
          </ac:cxnSpMkLst>
        </pc:cxnChg>
        <pc:cxnChg chg="del">
          <ac:chgData name="Paulo Henrique" userId="e0475e60729e7724" providerId="LiveId" clId="{5EB07B0A-B582-4EE6-83AA-B55945CFF314}" dt="2019-05-04T21:11:26.632" v="2433" actId="478"/>
          <ac:cxnSpMkLst>
            <pc:docMk/>
            <pc:sldMk cId="2617531344" sldId="514"/>
            <ac:cxnSpMk id="47" creationId="{DE5D11CB-05D0-4449-A677-F82B8CBE46BD}"/>
          </ac:cxnSpMkLst>
        </pc:cxnChg>
        <pc:cxnChg chg="del">
          <ac:chgData name="Paulo Henrique" userId="e0475e60729e7724" providerId="LiveId" clId="{5EB07B0A-B582-4EE6-83AA-B55945CFF314}" dt="2019-05-04T21:11:26.632" v="2433" actId="478"/>
          <ac:cxnSpMkLst>
            <pc:docMk/>
            <pc:sldMk cId="2617531344" sldId="514"/>
            <ac:cxnSpMk id="48" creationId="{879BD7E0-75AB-471F-9FA2-5985278A7717}"/>
          </ac:cxnSpMkLst>
        </pc:cxnChg>
        <pc:cxnChg chg="del">
          <ac:chgData name="Paulo Henrique" userId="e0475e60729e7724" providerId="LiveId" clId="{5EB07B0A-B582-4EE6-83AA-B55945CFF314}" dt="2019-05-04T21:11:26.632" v="2433" actId="478"/>
          <ac:cxnSpMkLst>
            <pc:docMk/>
            <pc:sldMk cId="2617531344" sldId="514"/>
            <ac:cxnSpMk id="53" creationId="{130E6539-57EF-4A57-B803-F6CC25745001}"/>
          </ac:cxnSpMkLst>
        </pc:cxnChg>
        <pc:cxnChg chg="add mod">
          <ac:chgData name="Paulo Henrique" userId="e0475e60729e7724" providerId="LiveId" clId="{5EB07B0A-B582-4EE6-83AA-B55945CFF314}" dt="2019-05-04T21:17:03.547" v="2733" actId="1037"/>
          <ac:cxnSpMkLst>
            <pc:docMk/>
            <pc:sldMk cId="2617531344" sldId="514"/>
            <ac:cxnSpMk id="59" creationId="{3FA1A63E-FCA7-44FB-9770-E7658037084F}"/>
          </ac:cxnSpMkLst>
        </pc:cxnChg>
        <pc:cxnChg chg="add mod">
          <ac:chgData name="Paulo Henrique" userId="e0475e60729e7724" providerId="LiveId" clId="{5EB07B0A-B582-4EE6-83AA-B55945CFF314}" dt="2019-05-04T21:20:25.735" v="3179" actId="1037"/>
          <ac:cxnSpMkLst>
            <pc:docMk/>
            <pc:sldMk cId="2617531344" sldId="514"/>
            <ac:cxnSpMk id="65" creationId="{D56FE3FF-CF8D-4014-8EF8-29176D469B32}"/>
          </ac:cxnSpMkLst>
        </pc:cxnChg>
        <pc:cxnChg chg="add mod">
          <ac:chgData name="Paulo Henrique" userId="e0475e60729e7724" providerId="LiveId" clId="{5EB07B0A-B582-4EE6-83AA-B55945CFF314}" dt="2019-05-04T21:29:07.991" v="4241" actId="1037"/>
          <ac:cxnSpMkLst>
            <pc:docMk/>
            <pc:sldMk cId="2617531344" sldId="514"/>
            <ac:cxnSpMk id="67" creationId="{384948B8-EF51-43AD-A9E4-0A58CFE68B63}"/>
          </ac:cxnSpMkLst>
        </pc:cxnChg>
        <pc:cxnChg chg="add del mod">
          <ac:chgData name="Paulo Henrique" userId="e0475e60729e7724" providerId="LiveId" clId="{5EB07B0A-B582-4EE6-83AA-B55945CFF314}" dt="2019-05-04T21:40:42.064" v="4836" actId="478"/>
          <ac:cxnSpMkLst>
            <pc:docMk/>
            <pc:sldMk cId="2617531344" sldId="514"/>
            <ac:cxnSpMk id="69" creationId="{2DD5A4D2-038A-458C-9E02-7AB9C5E9BE67}"/>
          </ac:cxnSpMkLst>
        </pc:cxnChg>
        <pc:cxnChg chg="add mod">
          <ac:chgData name="Paulo Henrique" userId="e0475e60729e7724" providerId="LiveId" clId="{5EB07B0A-B582-4EE6-83AA-B55945CFF314}" dt="2019-05-04T21:29:23.704" v="4287" actId="1037"/>
          <ac:cxnSpMkLst>
            <pc:docMk/>
            <pc:sldMk cId="2617531344" sldId="514"/>
            <ac:cxnSpMk id="71" creationId="{107D7CCB-2E43-4613-9378-0801858F8F4C}"/>
          </ac:cxnSpMkLst>
        </pc:cxnChg>
        <pc:cxnChg chg="add mod">
          <ac:chgData name="Paulo Henrique" userId="e0475e60729e7724" providerId="LiveId" clId="{5EB07B0A-B582-4EE6-83AA-B55945CFF314}" dt="2019-05-04T21:29:39.361" v="4340" actId="1038"/>
          <ac:cxnSpMkLst>
            <pc:docMk/>
            <pc:sldMk cId="2617531344" sldId="514"/>
            <ac:cxnSpMk id="73" creationId="{D2016344-01AD-4551-BAD8-B53DF4811CAE}"/>
          </ac:cxnSpMkLst>
        </pc:cxnChg>
        <pc:cxnChg chg="add mod">
          <ac:chgData name="Paulo Henrique" userId="e0475e60729e7724" providerId="LiveId" clId="{5EB07B0A-B582-4EE6-83AA-B55945CFF314}" dt="2019-05-04T21:29:51.995" v="4374" actId="14100"/>
          <ac:cxnSpMkLst>
            <pc:docMk/>
            <pc:sldMk cId="2617531344" sldId="514"/>
            <ac:cxnSpMk id="75" creationId="{7321CAAF-DE8A-4DDD-84A0-4F4EA60B96EF}"/>
          </ac:cxnSpMkLst>
        </pc:cxnChg>
        <pc:cxnChg chg="add mod">
          <ac:chgData name="Paulo Henrique" userId="e0475e60729e7724" providerId="LiveId" clId="{5EB07B0A-B582-4EE6-83AA-B55945CFF314}" dt="2019-05-04T21:30:05.371" v="4433" actId="1038"/>
          <ac:cxnSpMkLst>
            <pc:docMk/>
            <pc:sldMk cId="2617531344" sldId="514"/>
            <ac:cxnSpMk id="77" creationId="{4C4FB7FD-1EDE-44EB-8643-248C6A069972}"/>
          </ac:cxnSpMkLst>
        </pc:cxnChg>
        <pc:cxnChg chg="add mod">
          <ac:chgData name="Paulo Henrique" userId="e0475e60729e7724" providerId="LiveId" clId="{5EB07B0A-B582-4EE6-83AA-B55945CFF314}" dt="2019-05-04T21:30:12.690" v="4463" actId="1038"/>
          <ac:cxnSpMkLst>
            <pc:docMk/>
            <pc:sldMk cId="2617531344" sldId="514"/>
            <ac:cxnSpMk id="79" creationId="{5D19CFC9-8959-460C-99D7-C03F81E03096}"/>
          </ac:cxnSpMkLst>
        </pc:cxnChg>
        <pc:cxnChg chg="add mod">
          <ac:chgData name="Paulo Henrique" userId="e0475e60729e7724" providerId="LiveId" clId="{5EB07B0A-B582-4EE6-83AA-B55945CFF314}" dt="2019-05-04T21:30:21.378" v="4497" actId="1038"/>
          <ac:cxnSpMkLst>
            <pc:docMk/>
            <pc:sldMk cId="2617531344" sldId="514"/>
            <ac:cxnSpMk id="81" creationId="{2814A85F-EC0F-4B33-A59C-BF2DC66716B6}"/>
          </ac:cxnSpMkLst>
        </pc:cxnChg>
        <pc:cxnChg chg="add mod">
          <ac:chgData name="Paulo Henrique" userId="e0475e60729e7724" providerId="LiveId" clId="{5EB07B0A-B582-4EE6-83AA-B55945CFF314}" dt="2019-05-04T21:21:01.847" v="3320" actId="1035"/>
          <ac:cxnSpMkLst>
            <pc:docMk/>
            <pc:sldMk cId="2617531344" sldId="514"/>
            <ac:cxnSpMk id="92" creationId="{05ECFDDF-76A8-44FA-B943-4EE686FBF778}"/>
          </ac:cxnSpMkLst>
        </pc:cxnChg>
        <pc:cxnChg chg="add del mod">
          <ac:chgData name="Paulo Henrique" userId="e0475e60729e7724" providerId="LiveId" clId="{5EB07B0A-B582-4EE6-83AA-B55945CFF314}" dt="2019-05-04T21:28:54.548" v="4185" actId="478"/>
          <ac:cxnSpMkLst>
            <pc:docMk/>
            <pc:sldMk cId="2617531344" sldId="514"/>
            <ac:cxnSpMk id="100" creationId="{149E6796-DC57-48C6-A600-61CD9C9EBC1C}"/>
          </ac:cxnSpMkLst>
        </pc:cxnChg>
        <pc:cxnChg chg="add">
          <ac:chgData name="Paulo Henrique" userId="e0475e60729e7724" providerId="LiveId" clId="{5EB07B0A-B582-4EE6-83AA-B55945CFF314}" dt="2019-05-04T21:40:43.360" v="4837"/>
          <ac:cxnSpMkLst>
            <pc:docMk/>
            <pc:sldMk cId="2617531344" sldId="514"/>
            <ac:cxnSpMk id="104" creationId="{60628A16-F0CB-4078-BF0D-FC3CB4B19770}"/>
          </ac:cxnSpMkLst>
        </pc:cxnChg>
      </pc:sldChg>
      <pc:sldChg chg="addSp delSp modSp add del">
        <pc:chgData name="Paulo Henrique" userId="e0475e60729e7724" providerId="LiveId" clId="{5EB07B0A-B582-4EE6-83AA-B55945CFF314}" dt="2019-05-05T11:08:33.530" v="11605" actId="2696"/>
        <pc:sldMkLst>
          <pc:docMk/>
          <pc:sldMk cId="2177310621" sldId="515"/>
        </pc:sldMkLst>
        <pc:spChg chg="add del mod">
          <ac:chgData name="Paulo Henrique" userId="e0475e60729e7724" providerId="LiveId" clId="{5EB07B0A-B582-4EE6-83AA-B55945CFF314}" dt="2019-05-04T22:08:14.018" v="5421" actId="478"/>
          <ac:spMkLst>
            <pc:docMk/>
            <pc:sldMk cId="2177310621" sldId="515"/>
            <ac:spMk id="47" creationId="{560D6B02-58F6-4FF0-83BD-78F4DEFA69D4}"/>
          </ac:spMkLst>
        </pc:spChg>
        <pc:spChg chg="add del mod">
          <ac:chgData name="Paulo Henrique" userId="e0475e60729e7724" providerId="LiveId" clId="{5EB07B0A-B582-4EE6-83AA-B55945CFF314}" dt="2019-05-04T22:08:10.784" v="5420" actId="478"/>
          <ac:spMkLst>
            <pc:docMk/>
            <pc:sldMk cId="2177310621" sldId="515"/>
            <ac:spMk id="48" creationId="{CD86ADBB-1F09-454C-9438-29DCD0526DDC}"/>
          </ac:spMkLst>
        </pc:spChg>
        <pc:spChg chg="add mod">
          <ac:chgData name="Paulo Henrique" userId="e0475e60729e7724" providerId="LiveId" clId="{5EB07B0A-B582-4EE6-83AA-B55945CFF314}" dt="2019-05-04T21:37:51.123" v="4740" actId="1037"/>
          <ac:spMkLst>
            <pc:docMk/>
            <pc:sldMk cId="2177310621" sldId="515"/>
            <ac:spMk id="53" creationId="{6FFC26CA-7B0F-4E4F-B119-4C4C49F3927D}"/>
          </ac:spMkLst>
        </pc:spChg>
        <pc:spChg chg="add del mod">
          <ac:chgData name="Paulo Henrique" userId="e0475e60729e7724" providerId="LiveId" clId="{5EB07B0A-B582-4EE6-83AA-B55945CFF314}" dt="2019-05-04T22:08:10.784" v="5420" actId="478"/>
          <ac:spMkLst>
            <pc:docMk/>
            <pc:sldMk cId="2177310621" sldId="515"/>
            <ac:spMk id="54" creationId="{8396CE32-CBA2-4364-9483-9DFD440AD3EE}"/>
          </ac:spMkLst>
        </pc:spChg>
        <pc:spChg chg="add del mod">
          <ac:chgData name="Paulo Henrique" userId="e0475e60729e7724" providerId="LiveId" clId="{5EB07B0A-B582-4EE6-83AA-B55945CFF314}" dt="2019-05-04T22:08:10.784" v="5420" actId="478"/>
          <ac:spMkLst>
            <pc:docMk/>
            <pc:sldMk cId="2177310621" sldId="515"/>
            <ac:spMk id="55" creationId="{7AA23A8E-E721-4B82-B688-4D6B168BB357}"/>
          </ac:spMkLst>
        </pc:spChg>
        <pc:spChg chg="add">
          <ac:chgData name="Paulo Henrique" userId="e0475e60729e7724" providerId="LiveId" clId="{5EB07B0A-B582-4EE6-83AA-B55945CFF314}" dt="2019-05-04T22:08:28.326" v="5422"/>
          <ac:spMkLst>
            <pc:docMk/>
            <pc:sldMk cId="2177310621" sldId="515"/>
            <ac:spMk id="57" creationId="{A6F85064-1B4B-4ACF-A7C0-07B91DEB2A08}"/>
          </ac:spMkLst>
        </pc:spChg>
        <pc:spChg chg="del">
          <ac:chgData name="Paulo Henrique" userId="e0475e60729e7724" providerId="LiveId" clId="{5EB07B0A-B582-4EE6-83AA-B55945CFF314}" dt="2019-05-04T21:34:49.203" v="4578" actId="478"/>
          <ac:spMkLst>
            <pc:docMk/>
            <pc:sldMk cId="2177310621" sldId="515"/>
            <ac:spMk id="72" creationId="{41951F3C-D791-4B48-89D8-55A9FD7B8AB8}"/>
          </ac:spMkLst>
        </pc:spChg>
        <pc:spChg chg="del">
          <ac:chgData name="Paulo Henrique" userId="e0475e60729e7724" providerId="LiveId" clId="{5EB07B0A-B582-4EE6-83AA-B55945CFF314}" dt="2019-05-04T21:34:49.203" v="4578" actId="478"/>
          <ac:spMkLst>
            <pc:docMk/>
            <pc:sldMk cId="2177310621" sldId="515"/>
            <ac:spMk id="74" creationId="{62B0CD4E-DB5C-4F07-8074-E80AB2547CB5}"/>
          </ac:spMkLst>
        </pc:spChg>
        <pc:spChg chg="mod">
          <ac:chgData name="Paulo Henrique" userId="e0475e60729e7724" providerId="LiveId" clId="{5EB07B0A-B582-4EE6-83AA-B55945CFF314}" dt="2019-05-04T21:35:24.438" v="4614" actId="1036"/>
          <ac:spMkLst>
            <pc:docMk/>
            <pc:sldMk cId="2177310621" sldId="515"/>
            <ac:spMk id="76" creationId="{F97FAE48-2146-41BB-88F5-9625A600A357}"/>
          </ac:spMkLst>
        </pc:spChg>
        <pc:spChg chg="add del">
          <ac:chgData name="Paulo Henrique" userId="e0475e60729e7724" providerId="LiveId" clId="{5EB07B0A-B582-4EE6-83AA-B55945CFF314}" dt="2019-05-04T21:35:02.026" v="4581" actId="478"/>
          <ac:spMkLst>
            <pc:docMk/>
            <pc:sldMk cId="2177310621" sldId="515"/>
            <ac:spMk id="78" creationId="{76EA755B-D857-49CC-BE56-9B68E7C6056F}"/>
          </ac:spMkLst>
        </pc:spChg>
        <pc:spChg chg="mod">
          <ac:chgData name="Paulo Henrique" userId="e0475e60729e7724" providerId="LiveId" clId="{5EB07B0A-B582-4EE6-83AA-B55945CFF314}" dt="2019-05-04T21:35:36.542" v="4670" actId="1036"/>
          <ac:spMkLst>
            <pc:docMk/>
            <pc:sldMk cId="2177310621" sldId="515"/>
            <ac:spMk id="80" creationId="{760E0457-D328-4CCA-B147-EB4822A408C1}"/>
          </ac:spMkLst>
        </pc:spChg>
        <pc:spChg chg="mod">
          <ac:chgData name="Paulo Henrique" userId="e0475e60729e7724" providerId="LiveId" clId="{5EB07B0A-B582-4EE6-83AA-B55945CFF314}" dt="2019-05-04T21:35:36.542" v="4670" actId="1036"/>
          <ac:spMkLst>
            <pc:docMk/>
            <pc:sldMk cId="2177310621" sldId="515"/>
            <ac:spMk id="82" creationId="{1D1CE797-EDAC-4A01-A00D-5BC0B05FBF51}"/>
          </ac:spMkLst>
        </pc:spChg>
        <pc:spChg chg="mod">
          <ac:chgData name="Paulo Henrique" userId="e0475e60729e7724" providerId="LiveId" clId="{5EB07B0A-B582-4EE6-83AA-B55945CFF314}" dt="2019-05-04T21:40:12.795" v="4823" actId="1037"/>
          <ac:spMkLst>
            <pc:docMk/>
            <pc:sldMk cId="2177310621" sldId="515"/>
            <ac:spMk id="83" creationId="{C327F3CB-8017-44F5-B867-75839C853B1F}"/>
          </ac:spMkLst>
        </pc:spChg>
        <pc:spChg chg="del">
          <ac:chgData name="Paulo Henrique" userId="e0475e60729e7724" providerId="LiveId" clId="{5EB07B0A-B582-4EE6-83AA-B55945CFF314}" dt="2019-05-04T21:34:49.203" v="4578" actId="478"/>
          <ac:spMkLst>
            <pc:docMk/>
            <pc:sldMk cId="2177310621" sldId="515"/>
            <ac:spMk id="95" creationId="{7F026B6E-5953-4834-9FF1-678ECB351C08}"/>
          </ac:spMkLst>
        </pc:spChg>
        <pc:spChg chg="add del">
          <ac:chgData name="Paulo Henrique" userId="e0475e60729e7724" providerId="LiveId" clId="{5EB07B0A-B582-4EE6-83AA-B55945CFF314}" dt="2019-05-04T21:35:02.026" v="4581" actId="478"/>
          <ac:spMkLst>
            <pc:docMk/>
            <pc:sldMk cId="2177310621" sldId="515"/>
            <ac:spMk id="96" creationId="{DEDCE85E-491F-4707-BF4D-B552388F5511}"/>
          </ac:spMkLst>
        </pc:spChg>
        <pc:spChg chg="del">
          <ac:chgData name="Paulo Henrique" userId="e0475e60729e7724" providerId="LiveId" clId="{5EB07B0A-B582-4EE6-83AA-B55945CFF314}" dt="2019-05-04T21:34:49.203" v="4578" actId="478"/>
          <ac:spMkLst>
            <pc:docMk/>
            <pc:sldMk cId="2177310621" sldId="515"/>
            <ac:spMk id="97" creationId="{A3EAAB7D-68BD-46E1-A23D-5DD36ABC520F}"/>
          </ac:spMkLst>
        </pc:spChg>
        <pc:spChg chg="mod">
          <ac:chgData name="Paulo Henrique" userId="e0475e60729e7724" providerId="LiveId" clId="{5EB07B0A-B582-4EE6-83AA-B55945CFF314}" dt="2019-05-04T21:35:36.542" v="4670" actId="1036"/>
          <ac:spMkLst>
            <pc:docMk/>
            <pc:sldMk cId="2177310621" sldId="515"/>
            <ac:spMk id="98" creationId="{D18C13C3-0AF8-4CED-9712-8C80F7A7F194}"/>
          </ac:spMkLst>
        </pc:spChg>
        <pc:spChg chg="mod">
          <ac:chgData name="Paulo Henrique" userId="e0475e60729e7724" providerId="LiveId" clId="{5EB07B0A-B582-4EE6-83AA-B55945CFF314}" dt="2019-05-04T21:35:24.438" v="4614" actId="1036"/>
          <ac:spMkLst>
            <pc:docMk/>
            <pc:sldMk cId="2177310621" sldId="515"/>
            <ac:spMk id="99" creationId="{5CEE20FA-13DE-4BE6-9B42-987469D9958C}"/>
          </ac:spMkLst>
        </pc:spChg>
        <pc:spChg chg="mod">
          <ac:chgData name="Paulo Henrique" userId="e0475e60729e7724" providerId="LiveId" clId="{5EB07B0A-B582-4EE6-83AA-B55945CFF314}" dt="2019-05-04T21:35:36.542" v="4670" actId="1036"/>
          <ac:spMkLst>
            <pc:docMk/>
            <pc:sldMk cId="2177310621" sldId="515"/>
            <ac:spMk id="101" creationId="{ED73B503-0A0B-41D8-AE5D-344A07C2BC33}"/>
          </ac:spMkLst>
        </pc:spChg>
        <pc:picChg chg="add del mod">
          <ac:chgData name="Paulo Henrique" userId="e0475e60729e7724" providerId="LiveId" clId="{5EB07B0A-B582-4EE6-83AA-B55945CFF314}" dt="2019-05-04T22:08:07.716" v="5419" actId="478"/>
          <ac:picMkLst>
            <pc:docMk/>
            <pc:sldMk cId="2177310621" sldId="515"/>
            <ac:picMk id="49" creationId="{D5153CEF-8175-4F33-8DC2-FAF096FD5391}"/>
          </ac:picMkLst>
        </pc:picChg>
        <pc:picChg chg="add del mod">
          <ac:chgData name="Paulo Henrique" userId="e0475e60729e7724" providerId="LiveId" clId="{5EB07B0A-B582-4EE6-83AA-B55945CFF314}" dt="2019-05-04T22:08:10.784" v="5420" actId="478"/>
          <ac:picMkLst>
            <pc:docMk/>
            <pc:sldMk cId="2177310621" sldId="515"/>
            <ac:picMk id="56" creationId="{03BEEF3B-1394-45C8-95DB-5F3282F2D424}"/>
          </ac:picMkLst>
        </pc:picChg>
        <pc:picChg chg="del">
          <ac:chgData name="Paulo Henrique" userId="e0475e60729e7724" providerId="LiveId" clId="{5EB07B0A-B582-4EE6-83AA-B55945CFF314}" dt="2019-05-04T21:34:49.203" v="4578" actId="478"/>
          <ac:picMkLst>
            <pc:docMk/>
            <pc:sldMk cId="2177310621" sldId="515"/>
            <ac:picMk id="85" creationId="{F4E29313-911B-4B41-8B9A-FDD7E086E34A}"/>
          </ac:picMkLst>
        </pc:picChg>
        <pc:picChg chg="add del">
          <ac:chgData name="Paulo Henrique" userId="e0475e60729e7724" providerId="LiveId" clId="{5EB07B0A-B582-4EE6-83AA-B55945CFF314}" dt="2019-05-04T21:35:02.026" v="4581" actId="478"/>
          <ac:picMkLst>
            <pc:docMk/>
            <pc:sldMk cId="2177310621" sldId="515"/>
            <ac:picMk id="86" creationId="{42514A58-A0B6-4C7B-B9E1-C938CC94B7AF}"/>
          </ac:picMkLst>
        </pc:picChg>
        <pc:picChg chg="del">
          <ac:chgData name="Paulo Henrique" userId="e0475e60729e7724" providerId="LiveId" clId="{5EB07B0A-B582-4EE6-83AA-B55945CFF314}" dt="2019-05-04T21:34:49.203" v="4578" actId="478"/>
          <ac:picMkLst>
            <pc:docMk/>
            <pc:sldMk cId="2177310621" sldId="515"/>
            <ac:picMk id="87" creationId="{DEDA407E-8280-4D1F-B3F2-1707680D366F}"/>
          </ac:picMkLst>
        </pc:picChg>
        <pc:picChg chg="mod">
          <ac:chgData name="Paulo Henrique" userId="e0475e60729e7724" providerId="LiveId" clId="{5EB07B0A-B582-4EE6-83AA-B55945CFF314}" dt="2019-05-04T21:35:24.438" v="4614" actId="1036"/>
          <ac:picMkLst>
            <pc:docMk/>
            <pc:sldMk cId="2177310621" sldId="515"/>
            <ac:picMk id="88" creationId="{456507F2-AC0A-4B06-9D8C-9891E7D7B345}"/>
          </ac:picMkLst>
        </pc:picChg>
        <pc:picChg chg="mod">
          <ac:chgData name="Paulo Henrique" userId="e0475e60729e7724" providerId="LiveId" clId="{5EB07B0A-B582-4EE6-83AA-B55945CFF314}" dt="2019-05-04T21:35:36.542" v="4670" actId="1036"/>
          <ac:picMkLst>
            <pc:docMk/>
            <pc:sldMk cId="2177310621" sldId="515"/>
            <ac:picMk id="90" creationId="{CB4AB157-6D5B-49CE-AE02-80F2E1086832}"/>
          </ac:picMkLst>
        </pc:picChg>
        <pc:picChg chg="mod">
          <ac:chgData name="Paulo Henrique" userId="e0475e60729e7724" providerId="LiveId" clId="{5EB07B0A-B582-4EE6-83AA-B55945CFF314}" dt="2019-05-04T21:35:36.542" v="4670" actId="1036"/>
          <ac:picMkLst>
            <pc:docMk/>
            <pc:sldMk cId="2177310621" sldId="515"/>
            <ac:picMk id="91" creationId="{2C5ED5ED-703E-4CD7-AD5B-7EB9FF3898C4}"/>
          </ac:picMkLst>
        </pc:picChg>
        <pc:picChg chg="mod">
          <ac:chgData name="Paulo Henrique" userId="e0475e60729e7724" providerId="LiveId" clId="{5EB07B0A-B582-4EE6-83AA-B55945CFF314}" dt="2019-05-04T21:40:12.795" v="4823" actId="1037"/>
          <ac:picMkLst>
            <pc:docMk/>
            <pc:sldMk cId="2177310621" sldId="515"/>
            <ac:picMk id="103" creationId="{C431E016-4354-4D1B-8E84-72811D39F797}"/>
          </ac:picMkLst>
        </pc:picChg>
        <pc:cxnChg chg="add del mod">
          <ac:chgData name="Paulo Henrique" userId="e0475e60729e7724" providerId="LiveId" clId="{5EB07B0A-B582-4EE6-83AA-B55945CFF314}" dt="2019-05-04T22:08:06.013" v="5418" actId="478"/>
          <ac:cxnSpMkLst>
            <pc:docMk/>
            <pc:sldMk cId="2177310621" sldId="515"/>
            <ac:cxnSpMk id="50" creationId="{4FE4C999-6551-4AFF-BAC1-AC7E04567BF6}"/>
          </ac:cxnSpMkLst>
        </pc:cxnChg>
        <pc:cxnChg chg="add del mod">
          <ac:chgData name="Paulo Henrique" userId="e0475e60729e7724" providerId="LiveId" clId="{5EB07B0A-B582-4EE6-83AA-B55945CFF314}" dt="2019-05-04T22:08:10.784" v="5420" actId="478"/>
          <ac:cxnSpMkLst>
            <pc:docMk/>
            <pc:sldMk cId="2177310621" sldId="515"/>
            <ac:cxnSpMk id="51" creationId="{260DA37B-A99C-4D25-9B31-BB3100E91F92}"/>
          </ac:cxnSpMkLst>
        </pc:cxnChg>
        <pc:cxnChg chg="add">
          <ac:chgData name="Paulo Henrique" userId="e0475e60729e7724" providerId="LiveId" clId="{5EB07B0A-B582-4EE6-83AA-B55945CFF314}" dt="2019-05-04T22:08:28.326" v="5422"/>
          <ac:cxnSpMkLst>
            <pc:docMk/>
            <pc:sldMk cId="2177310621" sldId="515"/>
            <ac:cxnSpMk id="58" creationId="{8D67A78D-3807-46C7-9DB5-8E8A1392392C}"/>
          </ac:cxnSpMkLst>
        </pc:cxnChg>
        <pc:cxnChg chg="mod">
          <ac:chgData name="Paulo Henrique" userId="e0475e60729e7724" providerId="LiveId" clId="{5EB07B0A-B582-4EE6-83AA-B55945CFF314}" dt="2019-05-04T21:40:22.344" v="4834" actId="1037"/>
          <ac:cxnSpMkLst>
            <pc:docMk/>
            <pc:sldMk cId="2177310621" sldId="515"/>
            <ac:cxnSpMk id="69" creationId="{2DD5A4D2-038A-458C-9E02-7AB9C5E9BE67}"/>
          </ac:cxnSpMkLst>
        </pc:cxnChg>
        <pc:cxnChg chg="del">
          <ac:chgData name="Paulo Henrique" userId="e0475e60729e7724" providerId="LiveId" clId="{5EB07B0A-B582-4EE6-83AA-B55945CFF314}" dt="2019-05-04T21:34:49.203" v="4578" actId="478"/>
          <ac:cxnSpMkLst>
            <pc:docMk/>
            <pc:sldMk cId="2177310621" sldId="515"/>
            <ac:cxnSpMk id="71" creationId="{107D7CCB-2E43-4613-9378-0801858F8F4C}"/>
          </ac:cxnSpMkLst>
        </pc:cxnChg>
        <pc:cxnChg chg="del">
          <ac:chgData name="Paulo Henrique" userId="e0475e60729e7724" providerId="LiveId" clId="{5EB07B0A-B582-4EE6-83AA-B55945CFF314}" dt="2019-05-04T21:34:49.203" v="4578" actId="478"/>
          <ac:cxnSpMkLst>
            <pc:docMk/>
            <pc:sldMk cId="2177310621" sldId="515"/>
            <ac:cxnSpMk id="73" creationId="{D2016344-01AD-4551-BAD8-B53DF4811CAE}"/>
          </ac:cxnSpMkLst>
        </pc:cxnChg>
        <pc:cxnChg chg="add del mod">
          <ac:chgData name="Paulo Henrique" userId="e0475e60729e7724" providerId="LiveId" clId="{5EB07B0A-B582-4EE6-83AA-B55945CFF314}" dt="2019-05-04T21:35:24.438" v="4614" actId="1036"/>
          <ac:cxnSpMkLst>
            <pc:docMk/>
            <pc:sldMk cId="2177310621" sldId="515"/>
            <ac:cxnSpMk id="75" creationId="{7321CAAF-DE8A-4DDD-84A0-4F4EA60B96EF}"/>
          </ac:cxnSpMkLst>
        </pc:cxnChg>
        <pc:cxnChg chg="add del">
          <ac:chgData name="Paulo Henrique" userId="e0475e60729e7724" providerId="LiveId" clId="{5EB07B0A-B582-4EE6-83AA-B55945CFF314}" dt="2019-05-04T21:35:02.026" v="4581" actId="478"/>
          <ac:cxnSpMkLst>
            <pc:docMk/>
            <pc:sldMk cId="2177310621" sldId="515"/>
            <ac:cxnSpMk id="77" creationId="{4C4FB7FD-1EDE-44EB-8643-248C6A069972}"/>
          </ac:cxnSpMkLst>
        </pc:cxnChg>
        <pc:cxnChg chg="mod">
          <ac:chgData name="Paulo Henrique" userId="e0475e60729e7724" providerId="LiveId" clId="{5EB07B0A-B582-4EE6-83AA-B55945CFF314}" dt="2019-05-04T21:35:36.542" v="4670" actId="1036"/>
          <ac:cxnSpMkLst>
            <pc:docMk/>
            <pc:sldMk cId="2177310621" sldId="515"/>
            <ac:cxnSpMk id="79" creationId="{5D19CFC9-8959-460C-99D7-C03F81E03096}"/>
          </ac:cxnSpMkLst>
        </pc:cxnChg>
        <pc:cxnChg chg="mod">
          <ac:chgData name="Paulo Henrique" userId="e0475e60729e7724" providerId="LiveId" clId="{5EB07B0A-B582-4EE6-83AA-B55945CFF314}" dt="2019-05-04T21:35:36.542" v="4670" actId="1036"/>
          <ac:cxnSpMkLst>
            <pc:docMk/>
            <pc:sldMk cId="2177310621" sldId="515"/>
            <ac:cxnSpMk id="81" creationId="{2814A85F-EC0F-4B33-A59C-BF2DC66716B6}"/>
          </ac:cxnSpMkLst>
        </pc:cxnChg>
        <pc:cxnChg chg="del">
          <ac:chgData name="Paulo Henrique" userId="e0475e60729e7724" providerId="LiveId" clId="{5EB07B0A-B582-4EE6-83AA-B55945CFF314}" dt="2019-05-04T22:08:06.013" v="5418" actId="478"/>
          <ac:cxnSpMkLst>
            <pc:docMk/>
            <pc:sldMk cId="2177310621" sldId="515"/>
            <ac:cxnSpMk id="92" creationId="{05ECFDDF-76A8-44FA-B943-4EE686FBF778}"/>
          </ac:cxnSpMkLst>
        </pc:cxnChg>
      </pc:sldChg>
      <pc:sldChg chg="addSp delSp modSp add">
        <pc:chgData name="Paulo Henrique" userId="e0475e60729e7724" providerId="LiveId" clId="{5EB07B0A-B582-4EE6-83AA-B55945CFF314}" dt="2019-05-05T01:12:54.803" v="9831"/>
        <pc:sldMkLst>
          <pc:docMk/>
          <pc:sldMk cId="2788115486" sldId="516"/>
        </pc:sldMkLst>
        <pc:spChg chg="del">
          <ac:chgData name="Paulo Henrique" userId="e0475e60729e7724" providerId="LiveId" clId="{5EB07B0A-B582-4EE6-83AA-B55945CFF314}" dt="2019-05-05T01:12:53.962" v="9830" actId="478"/>
          <ac:spMkLst>
            <pc:docMk/>
            <pc:sldMk cId="2788115486" sldId="516"/>
            <ac:spMk id="4" creationId="{37723B00-1A84-4697-9386-CEEDB9C0B55A}"/>
          </ac:spMkLst>
        </pc:spChg>
        <pc:spChg chg="del">
          <ac:chgData name="Paulo Henrique" userId="e0475e60729e7724" providerId="LiveId" clId="{5EB07B0A-B582-4EE6-83AA-B55945CFF314}" dt="2019-05-04T21:46:33.143" v="4917" actId="478"/>
          <ac:spMkLst>
            <pc:docMk/>
            <pc:sldMk cId="2788115486" sldId="516"/>
            <ac:spMk id="6" creationId="{5D8F9D00-A659-4351-97CE-F3A1A6716FEF}"/>
          </ac:spMkLst>
        </pc:spChg>
        <pc:spChg chg="del">
          <ac:chgData name="Paulo Henrique" userId="e0475e60729e7724" providerId="LiveId" clId="{5EB07B0A-B582-4EE6-83AA-B55945CFF314}" dt="2019-05-05T01:12:53.962" v="9830" actId="478"/>
          <ac:spMkLst>
            <pc:docMk/>
            <pc:sldMk cId="2788115486" sldId="516"/>
            <ac:spMk id="8" creationId="{094F1AC3-2155-458B-B016-127A5249D286}"/>
          </ac:spMkLst>
        </pc:spChg>
        <pc:spChg chg="add mod">
          <ac:chgData name="Paulo Henrique" userId="e0475e60729e7724" providerId="LiveId" clId="{5EB07B0A-B582-4EE6-83AA-B55945CFF314}" dt="2019-05-04T21:50:06.499" v="5100" actId="1037"/>
          <ac:spMkLst>
            <pc:docMk/>
            <pc:sldMk cId="2788115486" sldId="516"/>
            <ac:spMk id="10" creationId="{6852AD8D-513B-48FA-ABF6-BFEDDAC3B93D}"/>
          </ac:spMkLst>
        </pc:spChg>
        <pc:spChg chg="del">
          <ac:chgData name="Paulo Henrique" userId="e0475e60729e7724" providerId="LiveId" clId="{5EB07B0A-B582-4EE6-83AA-B55945CFF314}" dt="2019-05-04T21:46:33.143" v="4917" actId="478"/>
          <ac:spMkLst>
            <pc:docMk/>
            <pc:sldMk cId="2788115486" sldId="516"/>
            <ac:spMk id="44" creationId="{AF756EFD-E0C8-4CC5-A21A-F8541EEB20F6}"/>
          </ac:spMkLst>
        </pc:spChg>
        <pc:spChg chg="add mod">
          <ac:chgData name="Paulo Henrique" userId="e0475e60729e7724" providerId="LiveId" clId="{5EB07B0A-B582-4EE6-83AA-B55945CFF314}" dt="2019-05-04T21:49:48.746" v="5095" actId="20577"/>
          <ac:spMkLst>
            <pc:docMk/>
            <pc:sldMk cId="2788115486" sldId="516"/>
            <ac:spMk id="47" creationId="{D2D1A570-00A5-4D4E-9BA9-AAC2378D27E2}"/>
          </ac:spMkLst>
        </pc:spChg>
        <pc:spChg chg="add del mod">
          <ac:chgData name="Paulo Henrique" userId="e0475e60729e7724" providerId="LiveId" clId="{5EB07B0A-B582-4EE6-83AA-B55945CFF314}" dt="2019-05-04T21:50:17.407" v="5104" actId="478"/>
          <ac:spMkLst>
            <pc:docMk/>
            <pc:sldMk cId="2788115486" sldId="516"/>
            <ac:spMk id="48" creationId="{717E0886-D18B-453A-ACC2-D48A2693982C}"/>
          </ac:spMkLst>
        </pc:spChg>
        <pc:spChg chg="add">
          <ac:chgData name="Paulo Henrique" userId="e0475e60729e7724" providerId="LiveId" clId="{5EB07B0A-B582-4EE6-83AA-B55945CFF314}" dt="2019-05-04T21:53:01.879" v="5131"/>
          <ac:spMkLst>
            <pc:docMk/>
            <pc:sldMk cId="2788115486" sldId="516"/>
            <ac:spMk id="50" creationId="{B34A8F37-F78F-415E-8079-A4F6F55C035F}"/>
          </ac:spMkLst>
        </pc:spChg>
        <pc:spChg chg="add">
          <ac:chgData name="Paulo Henrique" userId="e0475e60729e7724" providerId="LiveId" clId="{5EB07B0A-B582-4EE6-83AA-B55945CFF314}" dt="2019-05-04T21:53:01.879" v="5131"/>
          <ac:spMkLst>
            <pc:docMk/>
            <pc:sldMk cId="2788115486" sldId="516"/>
            <ac:spMk id="52" creationId="{40906BB0-C3FC-478E-B9EF-CAA996B9DE0F}"/>
          </ac:spMkLst>
        </pc:spChg>
        <pc:spChg chg="add">
          <ac:chgData name="Paulo Henrique" userId="e0475e60729e7724" providerId="LiveId" clId="{5EB07B0A-B582-4EE6-83AA-B55945CFF314}" dt="2019-05-05T01:12:54.803" v="9831"/>
          <ac:spMkLst>
            <pc:docMk/>
            <pc:sldMk cId="2788115486" sldId="516"/>
            <ac:spMk id="53" creationId="{6BC9C4E7-613D-4CFA-980B-C4E67FB0462C}"/>
          </ac:spMkLst>
        </pc:spChg>
        <pc:spChg chg="add">
          <ac:chgData name="Paulo Henrique" userId="e0475e60729e7724" providerId="LiveId" clId="{5EB07B0A-B582-4EE6-83AA-B55945CFF314}" dt="2019-05-05T01:12:54.803" v="9831"/>
          <ac:spMkLst>
            <pc:docMk/>
            <pc:sldMk cId="2788115486" sldId="516"/>
            <ac:spMk id="54" creationId="{313F1E99-4A59-4583-9A94-55FBC4B956B9}"/>
          </ac:spMkLst>
        </pc:spChg>
        <pc:picChg chg="add">
          <ac:chgData name="Paulo Henrique" userId="e0475e60729e7724" providerId="LiveId" clId="{5EB07B0A-B582-4EE6-83AA-B55945CFF314}" dt="2019-05-04T21:53:01.879" v="5131"/>
          <ac:picMkLst>
            <pc:docMk/>
            <pc:sldMk cId="2788115486" sldId="516"/>
            <ac:picMk id="49" creationId="{741465FE-68A4-4D97-B215-CEB0488D50A6}"/>
          </ac:picMkLst>
        </pc:picChg>
        <pc:picChg chg="add">
          <ac:chgData name="Paulo Henrique" userId="e0475e60729e7724" providerId="LiveId" clId="{5EB07B0A-B582-4EE6-83AA-B55945CFF314}" dt="2019-05-04T21:53:01.879" v="5131"/>
          <ac:picMkLst>
            <pc:docMk/>
            <pc:sldMk cId="2788115486" sldId="516"/>
            <ac:picMk id="51" creationId="{E11D878E-8393-4154-B5DA-FCB436BF23E6}"/>
          </ac:picMkLst>
        </pc:picChg>
        <pc:cxnChg chg="del">
          <ac:chgData name="Paulo Henrique" userId="e0475e60729e7724" providerId="LiveId" clId="{5EB07B0A-B582-4EE6-83AA-B55945CFF314}" dt="2019-05-04T21:46:33.143" v="4917" actId="478"/>
          <ac:cxnSpMkLst>
            <pc:docMk/>
            <pc:sldMk cId="2788115486" sldId="516"/>
            <ac:cxnSpMk id="18" creationId="{E48F8DAD-9845-4278-B8CC-EB8E15793700}"/>
          </ac:cxnSpMkLst>
        </pc:cxnChg>
      </pc:sldChg>
      <pc:sldChg chg="add del">
        <pc:chgData name="Paulo Henrique" userId="e0475e60729e7724" providerId="LiveId" clId="{5EB07B0A-B582-4EE6-83AA-B55945CFF314}" dt="2019-05-04T21:53:20.774" v="5136" actId="2696"/>
        <pc:sldMkLst>
          <pc:docMk/>
          <pc:sldMk cId="1058553889" sldId="517"/>
        </pc:sldMkLst>
      </pc:sldChg>
      <pc:sldChg chg="addSp delSp modSp add">
        <pc:chgData name="Paulo Henrique" userId="e0475e60729e7724" providerId="LiveId" clId="{5EB07B0A-B582-4EE6-83AA-B55945CFF314}" dt="2019-05-05T01:13:03.109" v="9833"/>
        <pc:sldMkLst>
          <pc:docMk/>
          <pc:sldMk cId="3819375278" sldId="518"/>
        </pc:sldMkLst>
        <pc:spChg chg="del">
          <ac:chgData name="Paulo Henrique" userId="e0475e60729e7724" providerId="LiveId" clId="{5EB07B0A-B582-4EE6-83AA-B55945CFF314}" dt="2019-05-05T01:13:02.797" v="9832" actId="478"/>
          <ac:spMkLst>
            <pc:docMk/>
            <pc:sldMk cId="3819375278" sldId="518"/>
            <ac:spMk id="4" creationId="{37723B00-1A84-4697-9386-CEEDB9C0B55A}"/>
          </ac:spMkLst>
        </pc:spChg>
        <pc:spChg chg="del">
          <ac:chgData name="Paulo Henrique" userId="e0475e60729e7724" providerId="LiveId" clId="{5EB07B0A-B582-4EE6-83AA-B55945CFF314}" dt="2019-05-05T01:13:02.797" v="9832" actId="478"/>
          <ac:spMkLst>
            <pc:docMk/>
            <pc:sldMk cId="3819375278" sldId="518"/>
            <ac:spMk id="8" creationId="{094F1AC3-2155-458B-B016-127A5249D286}"/>
          </ac:spMkLst>
        </pc:spChg>
        <pc:spChg chg="mod">
          <ac:chgData name="Paulo Henrique" userId="e0475e60729e7724" providerId="LiveId" clId="{5EB07B0A-B582-4EE6-83AA-B55945CFF314}" dt="2019-05-04T21:50:25.050" v="5105" actId="14100"/>
          <ac:spMkLst>
            <pc:docMk/>
            <pc:sldMk cId="3819375278" sldId="518"/>
            <ac:spMk id="10" creationId="{6852AD8D-513B-48FA-ABF6-BFEDDAC3B93D}"/>
          </ac:spMkLst>
        </pc:spChg>
        <pc:spChg chg="mod">
          <ac:chgData name="Paulo Henrique" userId="e0475e60729e7724" providerId="LiveId" clId="{5EB07B0A-B582-4EE6-83AA-B55945CFF314}" dt="2019-05-04T21:50:34.956" v="5106" actId="14100"/>
          <ac:spMkLst>
            <pc:docMk/>
            <pc:sldMk cId="3819375278" sldId="518"/>
            <ac:spMk id="48" creationId="{717E0886-D18B-453A-ACC2-D48A2693982C}"/>
          </ac:spMkLst>
        </pc:spChg>
        <pc:spChg chg="add">
          <ac:chgData name="Paulo Henrique" userId="e0475e60729e7724" providerId="LiveId" clId="{5EB07B0A-B582-4EE6-83AA-B55945CFF314}" dt="2019-05-04T21:53:05.218" v="5132"/>
          <ac:spMkLst>
            <pc:docMk/>
            <pc:sldMk cId="3819375278" sldId="518"/>
            <ac:spMk id="49" creationId="{339F0B93-CA32-4293-94B5-CB9FED762E4D}"/>
          </ac:spMkLst>
        </pc:spChg>
        <pc:spChg chg="add">
          <ac:chgData name="Paulo Henrique" userId="e0475e60729e7724" providerId="LiveId" clId="{5EB07B0A-B582-4EE6-83AA-B55945CFF314}" dt="2019-05-04T21:53:05.218" v="5132"/>
          <ac:spMkLst>
            <pc:docMk/>
            <pc:sldMk cId="3819375278" sldId="518"/>
            <ac:spMk id="51" creationId="{13C7715D-1D58-43B1-B6A2-24D394F0054D}"/>
          </ac:spMkLst>
        </pc:spChg>
        <pc:spChg chg="add">
          <ac:chgData name="Paulo Henrique" userId="e0475e60729e7724" providerId="LiveId" clId="{5EB07B0A-B582-4EE6-83AA-B55945CFF314}" dt="2019-05-05T01:13:03.109" v="9833"/>
          <ac:spMkLst>
            <pc:docMk/>
            <pc:sldMk cId="3819375278" sldId="518"/>
            <ac:spMk id="52" creationId="{6967ADC2-9583-4E17-BBBA-3DE37F514133}"/>
          </ac:spMkLst>
        </pc:spChg>
        <pc:spChg chg="add">
          <ac:chgData name="Paulo Henrique" userId="e0475e60729e7724" providerId="LiveId" clId="{5EB07B0A-B582-4EE6-83AA-B55945CFF314}" dt="2019-05-05T01:13:03.109" v="9833"/>
          <ac:spMkLst>
            <pc:docMk/>
            <pc:sldMk cId="3819375278" sldId="518"/>
            <ac:spMk id="53" creationId="{3D2858F6-EDF0-4394-84F1-D3E9A42BE2F6}"/>
          </ac:spMkLst>
        </pc:spChg>
        <pc:picChg chg="add">
          <ac:chgData name="Paulo Henrique" userId="e0475e60729e7724" providerId="LiveId" clId="{5EB07B0A-B582-4EE6-83AA-B55945CFF314}" dt="2019-05-04T21:53:05.218" v="5132"/>
          <ac:picMkLst>
            <pc:docMk/>
            <pc:sldMk cId="3819375278" sldId="518"/>
            <ac:picMk id="46" creationId="{5453BD1B-ABDC-449F-978E-9C83A8C21956}"/>
          </ac:picMkLst>
        </pc:picChg>
        <pc:picChg chg="add">
          <ac:chgData name="Paulo Henrique" userId="e0475e60729e7724" providerId="LiveId" clId="{5EB07B0A-B582-4EE6-83AA-B55945CFF314}" dt="2019-05-04T21:53:05.218" v="5132"/>
          <ac:picMkLst>
            <pc:docMk/>
            <pc:sldMk cId="3819375278" sldId="518"/>
            <ac:picMk id="50" creationId="{E732268F-638A-4A2D-A762-4E5557F0C300}"/>
          </ac:picMkLst>
        </pc:picChg>
      </pc:sldChg>
      <pc:sldChg chg="addSp delSp modSp add">
        <pc:chgData name="Paulo Henrique" userId="e0475e60729e7724" providerId="LiveId" clId="{5EB07B0A-B582-4EE6-83AA-B55945CFF314}" dt="2019-05-05T01:13:09.125" v="9835"/>
        <pc:sldMkLst>
          <pc:docMk/>
          <pc:sldMk cId="404915049" sldId="519"/>
        </pc:sldMkLst>
        <pc:spChg chg="del">
          <ac:chgData name="Paulo Henrique" userId="e0475e60729e7724" providerId="LiveId" clId="{5EB07B0A-B582-4EE6-83AA-B55945CFF314}" dt="2019-05-05T01:13:08.703" v="9834" actId="478"/>
          <ac:spMkLst>
            <pc:docMk/>
            <pc:sldMk cId="404915049" sldId="519"/>
            <ac:spMk id="4" creationId="{37723B00-1A84-4697-9386-CEEDB9C0B55A}"/>
          </ac:spMkLst>
        </pc:spChg>
        <pc:spChg chg="del">
          <ac:chgData name="Paulo Henrique" userId="e0475e60729e7724" providerId="LiveId" clId="{5EB07B0A-B582-4EE6-83AA-B55945CFF314}" dt="2019-05-05T01:13:08.703" v="9834" actId="478"/>
          <ac:spMkLst>
            <pc:docMk/>
            <pc:sldMk cId="404915049" sldId="519"/>
            <ac:spMk id="8" creationId="{094F1AC3-2155-458B-B016-127A5249D286}"/>
          </ac:spMkLst>
        </pc:spChg>
        <pc:spChg chg="mod">
          <ac:chgData name="Paulo Henrique" userId="e0475e60729e7724" providerId="LiveId" clId="{5EB07B0A-B582-4EE6-83AA-B55945CFF314}" dt="2019-05-04T21:51:07.423" v="5115" actId="14100"/>
          <ac:spMkLst>
            <pc:docMk/>
            <pc:sldMk cId="404915049" sldId="519"/>
            <ac:spMk id="10" creationId="{6852AD8D-513B-48FA-ABF6-BFEDDAC3B93D}"/>
          </ac:spMkLst>
        </pc:spChg>
        <pc:spChg chg="add mod">
          <ac:chgData name="Paulo Henrique" userId="e0475e60729e7724" providerId="LiveId" clId="{5EB07B0A-B582-4EE6-83AA-B55945CFF314}" dt="2019-05-04T21:50:56.799" v="5113" actId="14100"/>
          <ac:spMkLst>
            <pc:docMk/>
            <pc:sldMk cId="404915049" sldId="519"/>
            <ac:spMk id="46" creationId="{71C50BC1-6185-439F-BA49-152ADA4ECC53}"/>
          </ac:spMkLst>
        </pc:spChg>
        <pc:spChg chg="mod">
          <ac:chgData name="Paulo Henrique" userId="e0475e60729e7724" providerId="LiveId" clId="{5EB07B0A-B582-4EE6-83AA-B55945CFF314}" dt="2019-05-04T21:50:59.361" v="5114" actId="14100"/>
          <ac:spMkLst>
            <pc:docMk/>
            <pc:sldMk cId="404915049" sldId="519"/>
            <ac:spMk id="48" creationId="{717E0886-D18B-453A-ACC2-D48A2693982C}"/>
          </ac:spMkLst>
        </pc:spChg>
        <pc:spChg chg="add">
          <ac:chgData name="Paulo Henrique" userId="e0475e60729e7724" providerId="LiveId" clId="{5EB07B0A-B582-4EE6-83AA-B55945CFF314}" dt="2019-05-04T21:53:07.163" v="5133"/>
          <ac:spMkLst>
            <pc:docMk/>
            <pc:sldMk cId="404915049" sldId="519"/>
            <ac:spMk id="50" creationId="{EED60963-18A5-4FBA-96BD-CAD46F1A697F}"/>
          </ac:spMkLst>
        </pc:spChg>
        <pc:spChg chg="add">
          <ac:chgData name="Paulo Henrique" userId="e0475e60729e7724" providerId="LiveId" clId="{5EB07B0A-B582-4EE6-83AA-B55945CFF314}" dt="2019-05-04T21:53:07.163" v="5133"/>
          <ac:spMkLst>
            <pc:docMk/>
            <pc:sldMk cId="404915049" sldId="519"/>
            <ac:spMk id="52" creationId="{650CA19E-26D2-4E66-B92B-10A8EBF561F1}"/>
          </ac:spMkLst>
        </pc:spChg>
        <pc:spChg chg="add">
          <ac:chgData name="Paulo Henrique" userId="e0475e60729e7724" providerId="LiveId" clId="{5EB07B0A-B582-4EE6-83AA-B55945CFF314}" dt="2019-05-05T01:13:09.125" v="9835"/>
          <ac:spMkLst>
            <pc:docMk/>
            <pc:sldMk cId="404915049" sldId="519"/>
            <ac:spMk id="53" creationId="{AF0154C6-0772-4DEC-84B8-DC7F0EE0DE29}"/>
          </ac:spMkLst>
        </pc:spChg>
        <pc:spChg chg="add">
          <ac:chgData name="Paulo Henrique" userId="e0475e60729e7724" providerId="LiveId" clId="{5EB07B0A-B582-4EE6-83AA-B55945CFF314}" dt="2019-05-05T01:13:09.125" v="9835"/>
          <ac:spMkLst>
            <pc:docMk/>
            <pc:sldMk cId="404915049" sldId="519"/>
            <ac:spMk id="54" creationId="{C47288CD-B235-4BBB-BF8D-46C9B5C2BB29}"/>
          </ac:spMkLst>
        </pc:spChg>
        <pc:picChg chg="add">
          <ac:chgData name="Paulo Henrique" userId="e0475e60729e7724" providerId="LiveId" clId="{5EB07B0A-B582-4EE6-83AA-B55945CFF314}" dt="2019-05-04T21:53:07.163" v="5133"/>
          <ac:picMkLst>
            <pc:docMk/>
            <pc:sldMk cId="404915049" sldId="519"/>
            <ac:picMk id="49" creationId="{945EC2E8-952A-4550-98E1-600B3772ACF9}"/>
          </ac:picMkLst>
        </pc:picChg>
        <pc:picChg chg="add">
          <ac:chgData name="Paulo Henrique" userId="e0475e60729e7724" providerId="LiveId" clId="{5EB07B0A-B582-4EE6-83AA-B55945CFF314}" dt="2019-05-04T21:53:07.163" v="5133"/>
          <ac:picMkLst>
            <pc:docMk/>
            <pc:sldMk cId="404915049" sldId="519"/>
            <ac:picMk id="51" creationId="{78ACB608-D189-4F96-B8EF-01309B6F8ECA}"/>
          </ac:picMkLst>
        </pc:picChg>
      </pc:sldChg>
      <pc:sldChg chg="addSp delSp modSp add">
        <pc:chgData name="Paulo Henrique" userId="e0475e60729e7724" providerId="LiveId" clId="{5EB07B0A-B582-4EE6-83AA-B55945CFF314}" dt="2019-05-05T01:13:13.251" v="9837"/>
        <pc:sldMkLst>
          <pc:docMk/>
          <pc:sldMk cId="1635185512" sldId="520"/>
        </pc:sldMkLst>
        <pc:spChg chg="del">
          <ac:chgData name="Paulo Henrique" userId="e0475e60729e7724" providerId="LiveId" clId="{5EB07B0A-B582-4EE6-83AA-B55945CFF314}" dt="2019-05-05T01:13:12.330" v="9836" actId="478"/>
          <ac:spMkLst>
            <pc:docMk/>
            <pc:sldMk cId="1635185512" sldId="520"/>
            <ac:spMk id="4" creationId="{37723B00-1A84-4697-9386-CEEDB9C0B55A}"/>
          </ac:spMkLst>
        </pc:spChg>
        <pc:spChg chg="del">
          <ac:chgData name="Paulo Henrique" userId="e0475e60729e7724" providerId="LiveId" clId="{5EB07B0A-B582-4EE6-83AA-B55945CFF314}" dt="2019-05-05T01:13:12.330" v="9836" actId="478"/>
          <ac:spMkLst>
            <pc:docMk/>
            <pc:sldMk cId="1635185512" sldId="520"/>
            <ac:spMk id="8" creationId="{094F1AC3-2155-458B-B016-127A5249D286}"/>
          </ac:spMkLst>
        </pc:spChg>
        <pc:spChg chg="mod">
          <ac:chgData name="Paulo Henrique" userId="e0475e60729e7724" providerId="LiveId" clId="{5EB07B0A-B582-4EE6-83AA-B55945CFF314}" dt="2019-05-04T21:51:44.222" v="5121" actId="14100"/>
          <ac:spMkLst>
            <pc:docMk/>
            <pc:sldMk cId="1635185512" sldId="520"/>
            <ac:spMk id="10" creationId="{6852AD8D-513B-48FA-ABF6-BFEDDAC3B93D}"/>
          </ac:spMkLst>
        </pc:spChg>
        <pc:spChg chg="mod">
          <ac:chgData name="Paulo Henrique" userId="e0475e60729e7724" providerId="LiveId" clId="{5EB07B0A-B582-4EE6-83AA-B55945CFF314}" dt="2019-05-04T21:51:55.962" v="5125" actId="14100"/>
          <ac:spMkLst>
            <pc:docMk/>
            <pc:sldMk cId="1635185512" sldId="520"/>
            <ac:spMk id="46" creationId="{71C50BC1-6185-439F-BA49-152ADA4ECC53}"/>
          </ac:spMkLst>
        </pc:spChg>
        <pc:spChg chg="mod">
          <ac:chgData name="Paulo Henrique" userId="e0475e60729e7724" providerId="LiveId" clId="{5EB07B0A-B582-4EE6-83AA-B55945CFF314}" dt="2019-05-04T21:51:52.270" v="5124" actId="14100"/>
          <ac:spMkLst>
            <pc:docMk/>
            <pc:sldMk cId="1635185512" sldId="520"/>
            <ac:spMk id="48" creationId="{717E0886-D18B-453A-ACC2-D48A2693982C}"/>
          </ac:spMkLst>
        </pc:spChg>
        <pc:spChg chg="add mod">
          <ac:chgData name="Paulo Henrique" userId="e0475e60729e7724" providerId="LiveId" clId="{5EB07B0A-B582-4EE6-83AA-B55945CFF314}" dt="2019-05-04T21:51:49.024" v="5123" actId="1076"/>
          <ac:spMkLst>
            <pc:docMk/>
            <pc:sldMk cId="1635185512" sldId="520"/>
            <ac:spMk id="49" creationId="{40274EB4-714E-4718-88CE-6FDA397666B7}"/>
          </ac:spMkLst>
        </pc:spChg>
        <pc:spChg chg="add">
          <ac:chgData name="Paulo Henrique" userId="e0475e60729e7724" providerId="LiveId" clId="{5EB07B0A-B582-4EE6-83AA-B55945CFF314}" dt="2019-05-04T21:53:10.461" v="5134"/>
          <ac:spMkLst>
            <pc:docMk/>
            <pc:sldMk cId="1635185512" sldId="520"/>
            <ac:spMk id="51" creationId="{74A59CE7-FD71-44A2-8150-2FF1F35FE6C3}"/>
          </ac:spMkLst>
        </pc:spChg>
        <pc:spChg chg="add">
          <ac:chgData name="Paulo Henrique" userId="e0475e60729e7724" providerId="LiveId" clId="{5EB07B0A-B582-4EE6-83AA-B55945CFF314}" dt="2019-05-04T21:53:10.461" v="5134"/>
          <ac:spMkLst>
            <pc:docMk/>
            <pc:sldMk cId="1635185512" sldId="520"/>
            <ac:spMk id="53" creationId="{98E00610-A013-45C1-81E2-44252AFCE3B8}"/>
          </ac:spMkLst>
        </pc:spChg>
        <pc:spChg chg="add">
          <ac:chgData name="Paulo Henrique" userId="e0475e60729e7724" providerId="LiveId" clId="{5EB07B0A-B582-4EE6-83AA-B55945CFF314}" dt="2019-05-05T01:13:13.251" v="9837"/>
          <ac:spMkLst>
            <pc:docMk/>
            <pc:sldMk cId="1635185512" sldId="520"/>
            <ac:spMk id="54" creationId="{CC4BF7FF-493C-419A-AF8E-321CF003105F}"/>
          </ac:spMkLst>
        </pc:spChg>
        <pc:spChg chg="add">
          <ac:chgData name="Paulo Henrique" userId="e0475e60729e7724" providerId="LiveId" clId="{5EB07B0A-B582-4EE6-83AA-B55945CFF314}" dt="2019-05-05T01:13:13.251" v="9837"/>
          <ac:spMkLst>
            <pc:docMk/>
            <pc:sldMk cId="1635185512" sldId="520"/>
            <ac:spMk id="55" creationId="{A8857BEB-0447-4A60-96A8-4FC6121EDB51}"/>
          </ac:spMkLst>
        </pc:spChg>
        <pc:picChg chg="add">
          <ac:chgData name="Paulo Henrique" userId="e0475e60729e7724" providerId="LiveId" clId="{5EB07B0A-B582-4EE6-83AA-B55945CFF314}" dt="2019-05-04T21:53:10.461" v="5134"/>
          <ac:picMkLst>
            <pc:docMk/>
            <pc:sldMk cId="1635185512" sldId="520"/>
            <ac:picMk id="50" creationId="{D745BC93-0433-41BD-A4BE-23A8B0929875}"/>
          </ac:picMkLst>
        </pc:picChg>
        <pc:picChg chg="add">
          <ac:chgData name="Paulo Henrique" userId="e0475e60729e7724" providerId="LiveId" clId="{5EB07B0A-B582-4EE6-83AA-B55945CFF314}" dt="2019-05-04T21:53:10.461" v="5134"/>
          <ac:picMkLst>
            <pc:docMk/>
            <pc:sldMk cId="1635185512" sldId="520"/>
            <ac:picMk id="52" creationId="{4952BFA3-EE8F-4B40-BAA0-233C399892BA}"/>
          </ac:picMkLst>
        </pc:picChg>
      </pc:sldChg>
      <pc:sldChg chg="addSp delSp modSp add">
        <pc:chgData name="Paulo Henrique" userId="e0475e60729e7724" providerId="LiveId" clId="{5EB07B0A-B582-4EE6-83AA-B55945CFF314}" dt="2019-05-05T01:13:23.658" v="9843"/>
        <pc:sldMkLst>
          <pc:docMk/>
          <pc:sldMk cId="2122973614" sldId="521"/>
        </pc:sldMkLst>
        <pc:spChg chg="del">
          <ac:chgData name="Paulo Henrique" userId="e0475e60729e7724" providerId="LiveId" clId="{5EB07B0A-B582-4EE6-83AA-B55945CFF314}" dt="2019-05-05T01:13:23.283" v="9842" actId="478"/>
          <ac:spMkLst>
            <pc:docMk/>
            <pc:sldMk cId="2122973614" sldId="521"/>
            <ac:spMk id="4" creationId="{37723B00-1A84-4697-9386-CEEDB9C0B55A}"/>
          </ac:spMkLst>
        </pc:spChg>
        <pc:spChg chg="add del">
          <ac:chgData name="Paulo Henrique" userId="e0475e60729e7724" providerId="LiveId" clId="{5EB07B0A-B582-4EE6-83AA-B55945CFF314}" dt="2019-05-05T01:13:23.283" v="9842" actId="478"/>
          <ac:spMkLst>
            <pc:docMk/>
            <pc:sldMk cId="2122973614" sldId="521"/>
            <ac:spMk id="8" creationId="{094F1AC3-2155-458B-B016-127A5249D286}"/>
          </ac:spMkLst>
        </pc:spChg>
        <pc:spChg chg="add del">
          <ac:chgData name="Paulo Henrique" userId="e0475e60729e7724" providerId="LiveId" clId="{5EB07B0A-B582-4EE6-83AA-B55945CFF314}" dt="2019-05-05T01:13:19.862" v="9841" actId="478"/>
          <ac:spMkLst>
            <pc:docMk/>
            <pc:sldMk cId="2122973614" sldId="521"/>
            <ac:spMk id="9" creationId="{60C41743-9BFD-4A6A-BB60-0E252CB6D91B}"/>
          </ac:spMkLst>
        </pc:spChg>
        <pc:spChg chg="del">
          <ac:chgData name="Paulo Henrique" userId="e0475e60729e7724" providerId="LiveId" clId="{5EB07B0A-B582-4EE6-83AA-B55945CFF314}" dt="2019-05-04T21:53:59.033" v="5149" actId="478"/>
          <ac:spMkLst>
            <pc:docMk/>
            <pc:sldMk cId="2122973614" sldId="521"/>
            <ac:spMk id="10" creationId="{6852AD8D-513B-48FA-ABF6-BFEDDAC3B93D}"/>
          </ac:spMkLst>
        </pc:spChg>
        <pc:spChg chg="mod">
          <ac:chgData name="Paulo Henrique" userId="e0475e60729e7724" providerId="LiveId" clId="{5EB07B0A-B582-4EE6-83AA-B55945CFF314}" dt="2019-05-04T21:54:22.159" v="5153" actId="14100"/>
          <ac:spMkLst>
            <pc:docMk/>
            <pc:sldMk cId="2122973614" sldId="521"/>
            <ac:spMk id="46" creationId="{71C50BC1-6185-439F-BA49-152ADA4ECC53}"/>
          </ac:spMkLst>
        </pc:spChg>
        <pc:spChg chg="mod">
          <ac:chgData name="Paulo Henrique" userId="e0475e60729e7724" providerId="LiveId" clId="{5EB07B0A-B582-4EE6-83AA-B55945CFF314}" dt="2019-05-04T21:54:06.970" v="5151" actId="14100"/>
          <ac:spMkLst>
            <pc:docMk/>
            <pc:sldMk cId="2122973614" sldId="521"/>
            <ac:spMk id="48" creationId="{717E0886-D18B-453A-ACC2-D48A2693982C}"/>
          </ac:spMkLst>
        </pc:spChg>
        <pc:spChg chg="mod">
          <ac:chgData name="Paulo Henrique" userId="e0475e60729e7724" providerId="LiveId" clId="{5EB07B0A-B582-4EE6-83AA-B55945CFF314}" dt="2019-05-04T21:54:33.675" v="5155" actId="14100"/>
          <ac:spMkLst>
            <pc:docMk/>
            <pc:sldMk cId="2122973614" sldId="521"/>
            <ac:spMk id="49" creationId="{40274EB4-714E-4718-88CE-6FDA397666B7}"/>
          </ac:spMkLst>
        </pc:spChg>
        <pc:spChg chg="add del mod">
          <ac:chgData name="Paulo Henrique" userId="e0475e60729e7724" providerId="LiveId" clId="{5EB07B0A-B582-4EE6-83AA-B55945CFF314}" dt="2019-05-04T21:53:33.535" v="5139"/>
          <ac:spMkLst>
            <pc:docMk/>
            <pc:sldMk cId="2122973614" sldId="521"/>
            <ac:spMk id="50" creationId="{F42FD8A8-A8BD-4E5D-BBE1-A03FCD3DB2C0}"/>
          </ac:spMkLst>
        </pc:spChg>
        <pc:spChg chg="add">
          <ac:chgData name="Paulo Henrique" userId="e0475e60729e7724" providerId="LiveId" clId="{5EB07B0A-B582-4EE6-83AA-B55945CFF314}" dt="2019-05-04T21:53:14.034" v="5135"/>
          <ac:spMkLst>
            <pc:docMk/>
            <pc:sldMk cId="2122973614" sldId="521"/>
            <ac:spMk id="52" creationId="{F45C5C5C-11E6-4ED8-90CC-5D558961BF9A}"/>
          </ac:spMkLst>
        </pc:spChg>
        <pc:spChg chg="add">
          <ac:chgData name="Paulo Henrique" userId="e0475e60729e7724" providerId="LiveId" clId="{5EB07B0A-B582-4EE6-83AA-B55945CFF314}" dt="2019-05-04T21:53:14.034" v="5135"/>
          <ac:spMkLst>
            <pc:docMk/>
            <pc:sldMk cId="2122973614" sldId="521"/>
            <ac:spMk id="54" creationId="{4AF93385-D730-42A4-983A-C767A2C524D2}"/>
          </ac:spMkLst>
        </pc:spChg>
        <pc:spChg chg="add del">
          <ac:chgData name="Paulo Henrique" userId="e0475e60729e7724" providerId="LiveId" clId="{5EB07B0A-B582-4EE6-83AA-B55945CFF314}" dt="2019-05-05T01:13:19.378" v="9840"/>
          <ac:spMkLst>
            <pc:docMk/>
            <pc:sldMk cId="2122973614" sldId="521"/>
            <ac:spMk id="55" creationId="{4FAC0198-4672-4261-8ED0-8AF70C92B009}"/>
          </ac:spMkLst>
        </pc:spChg>
        <pc:spChg chg="add mod">
          <ac:chgData name="Paulo Henrique" userId="e0475e60729e7724" providerId="LiveId" clId="{5EB07B0A-B582-4EE6-83AA-B55945CFF314}" dt="2019-05-04T21:53:32.723" v="5138"/>
          <ac:spMkLst>
            <pc:docMk/>
            <pc:sldMk cId="2122973614" sldId="521"/>
            <ac:spMk id="55" creationId="{F9A0F596-AB2C-4CBD-862C-6890D1E106E8}"/>
          </ac:spMkLst>
        </pc:spChg>
        <pc:spChg chg="add mod">
          <ac:chgData name="Paulo Henrique" userId="e0475e60729e7724" providerId="LiveId" clId="{5EB07B0A-B582-4EE6-83AA-B55945CFF314}" dt="2019-05-04T21:53:41.863" v="5148" actId="1035"/>
          <ac:spMkLst>
            <pc:docMk/>
            <pc:sldMk cId="2122973614" sldId="521"/>
            <ac:spMk id="56" creationId="{2C525903-BF0B-42AD-A632-EFF4E499FF10}"/>
          </ac:spMkLst>
        </pc:spChg>
        <pc:spChg chg="add del">
          <ac:chgData name="Paulo Henrique" userId="e0475e60729e7724" providerId="LiveId" clId="{5EB07B0A-B582-4EE6-83AA-B55945CFF314}" dt="2019-05-05T01:13:19.378" v="9840"/>
          <ac:spMkLst>
            <pc:docMk/>
            <pc:sldMk cId="2122973614" sldId="521"/>
            <ac:spMk id="62" creationId="{B05F3FF1-5737-42F4-9328-F22D3BE835FE}"/>
          </ac:spMkLst>
        </pc:spChg>
        <pc:spChg chg="add">
          <ac:chgData name="Paulo Henrique" userId="e0475e60729e7724" providerId="LiveId" clId="{5EB07B0A-B582-4EE6-83AA-B55945CFF314}" dt="2019-05-05T01:13:23.658" v="9843"/>
          <ac:spMkLst>
            <pc:docMk/>
            <pc:sldMk cId="2122973614" sldId="521"/>
            <ac:spMk id="63" creationId="{3C9BAF52-E16B-4AD0-9113-F7D8F70921E5}"/>
          </ac:spMkLst>
        </pc:spChg>
        <pc:spChg chg="add">
          <ac:chgData name="Paulo Henrique" userId="e0475e60729e7724" providerId="LiveId" clId="{5EB07B0A-B582-4EE6-83AA-B55945CFF314}" dt="2019-05-05T01:13:23.658" v="9843"/>
          <ac:spMkLst>
            <pc:docMk/>
            <pc:sldMk cId="2122973614" sldId="521"/>
            <ac:spMk id="64" creationId="{B77558A4-C141-41C5-98C3-F48EADC89DB1}"/>
          </ac:spMkLst>
        </pc:spChg>
        <pc:picChg chg="add">
          <ac:chgData name="Paulo Henrique" userId="e0475e60729e7724" providerId="LiveId" clId="{5EB07B0A-B582-4EE6-83AA-B55945CFF314}" dt="2019-05-04T21:53:14.034" v="5135"/>
          <ac:picMkLst>
            <pc:docMk/>
            <pc:sldMk cId="2122973614" sldId="521"/>
            <ac:picMk id="51" creationId="{3C9DBE1A-EECF-4152-8031-6A8AAB08FE52}"/>
          </ac:picMkLst>
        </pc:picChg>
        <pc:picChg chg="add">
          <ac:chgData name="Paulo Henrique" userId="e0475e60729e7724" providerId="LiveId" clId="{5EB07B0A-B582-4EE6-83AA-B55945CFF314}" dt="2019-05-04T21:53:14.034" v="5135"/>
          <ac:picMkLst>
            <pc:docMk/>
            <pc:sldMk cId="2122973614" sldId="521"/>
            <ac:picMk id="53" creationId="{4EDA65ED-EE9D-462A-9C87-25BEBD4EB122}"/>
          </ac:picMkLst>
        </pc:picChg>
      </pc:sldChg>
      <pc:sldChg chg="addSp delSp modSp add modAnim">
        <pc:chgData name="Paulo Henrique" userId="e0475e60729e7724" providerId="LiveId" clId="{5EB07B0A-B582-4EE6-83AA-B55945CFF314}" dt="2019-05-05T01:14:55.281" v="9849"/>
        <pc:sldMkLst>
          <pc:docMk/>
          <pc:sldMk cId="2696036596" sldId="522"/>
        </pc:sldMkLst>
        <pc:spChg chg="del">
          <ac:chgData name="Paulo Henrique" userId="e0475e60729e7724" providerId="LiveId" clId="{5EB07B0A-B582-4EE6-83AA-B55945CFF314}" dt="2019-05-05T01:14:54.703" v="9848" actId="478"/>
          <ac:spMkLst>
            <pc:docMk/>
            <pc:sldMk cId="2696036596" sldId="522"/>
            <ac:spMk id="4" creationId="{37723B00-1A84-4697-9386-CEEDB9C0B55A}"/>
          </ac:spMkLst>
        </pc:spChg>
        <pc:spChg chg="del">
          <ac:chgData name="Paulo Henrique" userId="e0475e60729e7724" providerId="LiveId" clId="{5EB07B0A-B582-4EE6-83AA-B55945CFF314}" dt="2019-05-05T01:14:54.703" v="9848" actId="478"/>
          <ac:spMkLst>
            <pc:docMk/>
            <pc:sldMk cId="2696036596" sldId="522"/>
            <ac:spMk id="8" creationId="{094F1AC3-2155-458B-B016-127A5249D286}"/>
          </ac:spMkLst>
        </pc:spChg>
        <pc:spChg chg="add">
          <ac:chgData name="Paulo Henrique" userId="e0475e60729e7724" providerId="LiveId" clId="{5EB07B0A-B582-4EE6-83AA-B55945CFF314}" dt="2019-05-05T01:14:55.281" v="9849"/>
          <ac:spMkLst>
            <pc:docMk/>
            <pc:sldMk cId="2696036596" sldId="522"/>
            <ac:spMk id="13" creationId="{FA79DEB5-BFA6-4108-991C-CC3F6D1934CD}"/>
          </ac:spMkLst>
        </pc:spChg>
        <pc:spChg chg="add">
          <ac:chgData name="Paulo Henrique" userId="e0475e60729e7724" providerId="LiveId" clId="{5EB07B0A-B582-4EE6-83AA-B55945CFF314}" dt="2019-05-05T01:14:55.281" v="9849"/>
          <ac:spMkLst>
            <pc:docMk/>
            <pc:sldMk cId="2696036596" sldId="522"/>
            <ac:spMk id="14" creationId="{E677F362-1372-4A35-97F2-B2BF4B3C5F0D}"/>
          </ac:spMkLst>
        </pc:spChg>
        <pc:spChg chg="mod">
          <ac:chgData name="Paulo Henrique" userId="e0475e60729e7724" providerId="LiveId" clId="{5EB07B0A-B582-4EE6-83AA-B55945CFF314}" dt="2019-05-04T21:57:12.956" v="5226" actId="20577"/>
          <ac:spMkLst>
            <pc:docMk/>
            <pc:sldMk cId="2696036596" sldId="522"/>
            <ac:spMk id="78" creationId="{C14AD34D-B571-4939-B22A-4F81F676BB07}"/>
          </ac:spMkLst>
        </pc:spChg>
      </pc:sldChg>
      <pc:sldChg chg="addSp delSp modSp add modAnim">
        <pc:chgData name="Paulo Henrique" userId="e0475e60729e7724" providerId="LiveId" clId="{5EB07B0A-B582-4EE6-83AA-B55945CFF314}" dt="2019-05-05T01:15:50.686" v="9871"/>
        <pc:sldMkLst>
          <pc:docMk/>
          <pc:sldMk cId="1457356865" sldId="523"/>
        </pc:sldMkLst>
        <pc:spChg chg="del">
          <ac:chgData name="Paulo Henrique" userId="e0475e60729e7724" providerId="LiveId" clId="{5EB07B0A-B582-4EE6-83AA-B55945CFF314}" dt="2019-05-05T01:15:50.264" v="9870" actId="478"/>
          <ac:spMkLst>
            <pc:docMk/>
            <pc:sldMk cId="1457356865" sldId="523"/>
            <ac:spMk id="4" creationId="{37723B00-1A84-4697-9386-CEEDB9C0B55A}"/>
          </ac:spMkLst>
        </pc:spChg>
        <pc:spChg chg="mod">
          <ac:chgData name="Paulo Henrique" userId="e0475e60729e7724" providerId="LiveId" clId="{5EB07B0A-B582-4EE6-83AA-B55945CFF314}" dt="2019-05-04T22:00:59.624" v="5287" actId="1076"/>
          <ac:spMkLst>
            <pc:docMk/>
            <pc:sldMk cId="1457356865" sldId="523"/>
            <ac:spMk id="6" creationId="{B11F2BCB-0D46-4767-82DD-847B8202A28E}"/>
          </ac:spMkLst>
        </pc:spChg>
        <pc:spChg chg="del">
          <ac:chgData name="Paulo Henrique" userId="e0475e60729e7724" providerId="LiveId" clId="{5EB07B0A-B582-4EE6-83AA-B55945CFF314}" dt="2019-05-05T01:15:50.264" v="9870" actId="478"/>
          <ac:spMkLst>
            <pc:docMk/>
            <pc:sldMk cId="1457356865" sldId="523"/>
            <ac:spMk id="8" creationId="{094F1AC3-2155-458B-B016-127A5249D286}"/>
          </ac:spMkLst>
        </pc:spChg>
        <pc:spChg chg="add">
          <ac:chgData name="Paulo Henrique" userId="e0475e60729e7724" providerId="LiveId" clId="{5EB07B0A-B582-4EE6-83AA-B55945CFF314}" dt="2019-05-04T22:00:56.594" v="5286"/>
          <ac:spMkLst>
            <pc:docMk/>
            <pc:sldMk cId="1457356865" sldId="523"/>
            <ac:spMk id="12" creationId="{5B097AF5-0331-486F-93A5-324F04FE22A6}"/>
          </ac:spMkLst>
        </pc:spChg>
        <pc:spChg chg="add">
          <ac:chgData name="Paulo Henrique" userId="e0475e60729e7724" providerId="LiveId" clId="{5EB07B0A-B582-4EE6-83AA-B55945CFF314}" dt="2019-05-05T01:15:50.686" v="9871"/>
          <ac:spMkLst>
            <pc:docMk/>
            <pc:sldMk cId="1457356865" sldId="523"/>
            <ac:spMk id="13" creationId="{73452D3D-B32B-44C3-B2A9-680AF17B93B3}"/>
          </ac:spMkLst>
        </pc:spChg>
        <pc:spChg chg="add">
          <ac:chgData name="Paulo Henrique" userId="e0475e60729e7724" providerId="LiveId" clId="{5EB07B0A-B582-4EE6-83AA-B55945CFF314}" dt="2019-05-05T01:15:50.686" v="9871"/>
          <ac:spMkLst>
            <pc:docMk/>
            <pc:sldMk cId="1457356865" sldId="523"/>
            <ac:spMk id="14" creationId="{AC9D33FB-9E4B-4D25-960A-476764120FDE}"/>
          </ac:spMkLst>
        </pc:spChg>
        <pc:spChg chg="del">
          <ac:chgData name="Paulo Henrique" userId="e0475e60729e7724" providerId="LiveId" clId="{5EB07B0A-B582-4EE6-83AA-B55945CFF314}" dt="2019-05-04T22:00:56.453" v="5285"/>
          <ac:spMkLst>
            <pc:docMk/>
            <pc:sldMk cId="1457356865" sldId="523"/>
            <ac:spMk id="20" creationId="{FCAC8D18-782E-40D1-B4C8-7731710027DA}"/>
          </ac:spMkLst>
        </pc:spChg>
      </pc:sldChg>
      <pc:sldChg chg="addSp delSp modSp add">
        <pc:chgData name="Paulo Henrique" userId="e0475e60729e7724" providerId="LiveId" clId="{5EB07B0A-B582-4EE6-83AA-B55945CFF314}" dt="2019-05-04T22:05:47.801" v="5394" actId="478"/>
        <pc:sldMkLst>
          <pc:docMk/>
          <pc:sldMk cId="543436977" sldId="524"/>
        </pc:sldMkLst>
        <pc:spChg chg="del">
          <ac:chgData name="Paulo Henrique" userId="e0475e60729e7724" providerId="LiveId" clId="{5EB07B0A-B582-4EE6-83AA-B55945CFF314}" dt="2019-05-04T22:03:04.706" v="5339" actId="478"/>
          <ac:spMkLst>
            <pc:docMk/>
            <pc:sldMk cId="543436977" sldId="524"/>
            <ac:spMk id="35" creationId="{8DAE4440-F724-4272-85CA-F7E12B3D4A8F}"/>
          </ac:spMkLst>
        </pc:spChg>
        <pc:spChg chg="del">
          <ac:chgData name="Paulo Henrique" userId="e0475e60729e7724" providerId="LiveId" clId="{5EB07B0A-B582-4EE6-83AA-B55945CFF314}" dt="2019-05-04T22:03:04.706" v="5339" actId="478"/>
          <ac:spMkLst>
            <pc:docMk/>
            <pc:sldMk cId="543436977" sldId="524"/>
            <ac:spMk id="38" creationId="{7E8E347B-05D8-408C-AA74-C16C1D12F7AB}"/>
          </ac:spMkLst>
        </pc:spChg>
        <pc:spChg chg="del">
          <ac:chgData name="Paulo Henrique" userId="e0475e60729e7724" providerId="LiveId" clId="{5EB07B0A-B582-4EE6-83AA-B55945CFF314}" dt="2019-05-04T22:03:04.706" v="5339" actId="478"/>
          <ac:spMkLst>
            <pc:docMk/>
            <pc:sldMk cId="543436977" sldId="524"/>
            <ac:spMk id="41" creationId="{9579D879-DFFE-41E1-857F-F416E281B812}"/>
          </ac:spMkLst>
        </pc:spChg>
        <pc:spChg chg="del">
          <ac:chgData name="Paulo Henrique" userId="e0475e60729e7724" providerId="LiveId" clId="{5EB07B0A-B582-4EE6-83AA-B55945CFF314}" dt="2019-05-04T22:05:47.801" v="5394" actId="478"/>
          <ac:spMkLst>
            <pc:docMk/>
            <pc:sldMk cId="543436977" sldId="524"/>
            <ac:spMk id="42" creationId="{4E725C0E-6069-4476-8A8B-A56E83076FAF}"/>
          </ac:spMkLst>
        </pc:spChg>
        <pc:spChg chg="del">
          <ac:chgData name="Paulo Henrique" userId="e0475e60729e7724" providerId="LiveId" clId="{5EB07B0A-B582-4EE6-83AA-B55945CFF314}" dt="2019-05-04T22:05:47.801" v="5394" actId="478"/>
          <ac:spMkLst>
            <pc:docMk/>
            <pc:sldMk cId="543436977" sldId="524"/>
            <ac:spMk id="43" creationId="{E33D066D-CC36-44B3-AE6F-B0E8B15564DC}"/>
          </ac:spMkLst>
        </pc:spChg>
        <pc:spChg chg="del">
          <ac:chgData name="Paulo Henrique" userId="e0475e60729e7724" providerId="LiveId" clId="{5EB07B0A-B582-4EE6-83AA-B55945CFF314}" dt="2019-05-04T22:05:47.801" v="5394" actId="478"/>
          <ac:spMkLst>
            <pc:docMk/>
            <pc:sldMk cId="543436977" sldId="524"/>
            <ac:spMk id="44" creationId="{CA04093F-77F8-47A2-AA67-9D56E6EE7EFB}"/>
          </ac:spMkLst>
        </pc:spChg>
        <pc:spChg chg="del">
          <ac:chgData name="Paulo Henrique" userId="e0475e60729e7724" providerId="LiveId" clId="{5EB07B0A-B582-4EE6-83AA-B55945CFF314}" dt="2019-05-04T22:03:06.371" v="5340" actId="478"/>
          <ac:spMkLst>
            <pc:docMk/>
            <pc:sldMk cId="543436977" sldId="524"/>
            <ac:spMk id="50" creationId="{BC505305-D3EB-470B-A700-04CCAF30A6F6}"/>
          </ac:spMkLst>
        </pc:spChg>
        <pc:spChg chg="del">
          <ac:chgData name="Paulo Henrique" userId="e0475e60729e7724" providerId="LiveId" clId="{5EB07B0A-B582-4EE6-83AA-B55945CFF314}" dt="2019-05-04T22:03:04.706" v="5339" actId="478"/>
          <ac:spMkLst>
            <pc:docMk/>
            <pc:sldMk cId="543436977" sldId="524"/>
            <ac:spMk id="51" creationId="{5CAAE50C-98D8-44E4-9FED-98BB6ED4D85F}"/>
          </ac:spMkLst>
        </pc:spChg>
        <pc:spChg chg="del mod">
          <ac:chgData name="Paulo Henrique" userId="e0475e60729e7724" providerId="LiveId" clId="{5EB07B0A-B582-4EE6-83AA-B55945CFF314}" dt="2019-05-04T22:02:58.572" v="5338" actId="478"/>
          <ac:spMkLst>
            <pc:docMk/>
            <pc:sldMk cId="543436977" sldId="524"/>
            <ac:spMk id="54" creationId="{3468668C-774F-4B11-9C8B-CBD4DE33D22E}"/>
          </ac:spMkLst>
        </pc:spChg>
        <pc:spChg chg="del mod">
          <ac:chgData name="Paulo Henrique" userId="e0475e60729e7724" providerId="LiveId" clId="{5EB07B0A-B582-4EE6-83AA-B55945CFF314}" dt="2019-05-04T22:02:58.572" v="5338" actId="478"/>
          <ac:spMkLst>
            <pc:docMk/>
            <pc:sldMk cId="543436977" sldId="524"/>
            <ac:spMk id="55" creationId="{970FA69F-7C9D-40D3-B504-1056A609FE33}"/>
          </ac:spMkLst>
        </pc:spChg>
        <pc:spChg chg="del mod">
          <ac:chgData name="Paulo Henrique" userId="e0475e60729e7724" providerId="LiveId" clId="{5EB07B0A-B582-4EE6-83AA-B55945CFF314}" dt="2019-05-04T22:02:58.572" v="5338" actId="478"/>
          <ac:spMkLst>
            <pc:docMk/>
            <pc:sldMk cId="543436977" sldId="524"/>
            <ac:spMk id="56" creationId="{528AAF3F-7891-4BCB-9339-64C9EBC15E66}"/>
          </ac:spMkLst>
        </pc:spChg>
        <pc:spChg chg="del mod">
          <ac:chgData name="Paulo Henrique" userId="e0475e60729e7724" providerId="LiveId" clId="{5EB07B0A-B582-4EE6-83AA-B55945CFF314}" dt="2019-05-04T22:02:58.572" v="5338" actId="478"/>
          <ac:spMkLst>
            <pc:docMk/>
            <pc:sldMk cId="543436977" sldId="524"/>
            <ac:spMk id="57" creationId="{35A07451-A50B-4823-8CA8-91EFC0115CF8}"/>
          </ac:spMkLst>
        </pc:spChg>
        <pc:spChg chg="del mod">
          <ac:chgData name="Paulo Henrique" userId="e0475e60729e7724" providerId="LiveId" clId="{5EB07B0A-B582-4EE6-83AA-B55945CFF314}" dt="2019-05-04T22:02:58.572" v="5338" actId="478"/>
          <ac:spMkLst>
            <pc:docMk/>
            <pc:sldMk cId="543436977" sldId="524"/>
            <ac:spMk id="58" creationId="{5E7BA0A2-307C-4285-8D0D-4E503FE4BE68}"/>
          </ac:spMkLst>
        </pc:spChg>
        <pc:picChg chg="del">
          <ac:chgData name="Paulo Henrique" userId="e0475e60729e7724" providerId="LiveId" clId="{5EB07B0A-B582-4EE6-83AA-B55945CFF314}" dt="2019-05-04T22:03:04.706" v="5339" actId="478"/>
          <ac:picMkLst>
            <pc:docMk/>
            <pc:sldMk cId="543436977" sldId="524"/>
            <ac:picMk id="33" creationId="{E515BA76-60F8-4D69-ACE6-B4E1A6185F18}"/>
          </ac:picMkLst>
        </pc:picChg>
        <pc:picChg chg="del">
          <ac:chgData name="Paulo Henrique" userId="e0475e60729e7724" providerId="LiveId" clId="{5EB07B0A-B582-4EE6-83AA-B55945CFF314}" dt="2019-05-04T22:03:04.706" v="5339" actId="478"/>
          <ac:picMkLst>
            <pc:docMk/>
            <pc:sldMk cId="543436977" sldId="524"/>
            <ac:picMk id="36" creationId="{67D26A29-6C8E-47F8-B0C1-4594CFC21797}"/>
          </ac:picMkLst>
        </pc:picChg>
        <pc:picChg chg="del">
          <ac:chgData name="Paulo Henrique" userId="e0475e60729e7724" providerId="LiveId" clId="{5EB07B0A-B582-4EE6-83AA-B55945CFF314}" dt="2019-05-04T22:03:04.706" v="5339" actId="478"/>
          <ac:picMkLst>
            <pc:docMk/>
            <pc:sldMk cId="543436977" sldId="524"/>
            <ac:picMk id="39" creationId="{1D0660D9-A58C-43FD-B450-3429CFC49668}"/>
          </ac:picMkLst>
        </pc:picChg>
        <pc:cxnChg chg="del">
          <ac:chgData name="Paulo Henrique" userId="e0475e60729e7724" providerId="LiveId" clId="{5EB07B0A-B582-4EE6-83AA-B55945CFF314}" dt="2019-05-04T22:04:32.066" v="5377" actId="478"/>
          <ac:cxnSpMkLst>
            <pc:docMk/>
            <pc:sldMk cId="543436977" sldId="524"/>
            <ac:cxnSpMk id="27" creationId="{CE4A0D1B-BF08-4FDF-A049-18FF9B024DD0}"/>
          </ac:cxnSpMkLst>
        </pc:cxnChg>
        <pc:cxnChg chg="del">
          <ac:chgData name="Paulo Henrique" userId="e0475e60729e7724" providerId="LiveId" clId="{5EB07B0A-B582-4EE6-83AA-B55945CFF314}" dt="2019-05-04T22:03:04.706" v="5339" actId="478"/>
          <ac:cxnSpMkLst>
            <pc:docMk/>
            <pc:sldMk cId="543436977" sldId="524"/>
            <ac:cxnSpMk id="34" creationId="{A1684D98-A623-4267-927F-7333F594D52A}"/>
          </ac:cxnSpMkLst>
        </pc:cxnChg>
        <pc:cxnChg chg="del">
          <ac:chgData name="Paulo Henrique" userId="e0475e60729e7724" providerId="LiveId" clId="{5EB07B0A-B582-4EE6-83AA-B55945CFF314}" dt="2019-05-04T22:03:04.706" v="5339" actId="478"/>
          <ac:cxnSpMkLst>
            <pc:docMk/>
            <pc:sldMk cId="543436977" sldId="524"/>
            <ac:cxnSpMk id="37" creationId="{191AE539-3CA5-431E-8A65-7299B5533F6F}"/>
          </ac:cxnSpMkLst>
        </pc:cxnChg>
        <pc:cxnChg chg="del">
          <ac:chgData name="Paulo Henrique" userId="e0475e60729e7724" providerId="LiveId" clId="{5EB07B0A-B582-4EE6-83AA-B55945CFF314}" dt="2019-05-04T22:03:04.706" v="5339" actId="478"/>
          <ac:cxnSpMkLst>
            <pc:docMk/>
            <pc:sldMk cId="543436977" sldId="524"/>
            <ac:cxnSpMk id="40" creationId="{297C4342-1A9D-4568-8229-AFF2D44CE67E}"/>
          </ac:cxnSpMkLst>
        </pc:cxnChg>
        <pc:cxnChg chg="del">
          <ac:chgData name="Paulo Henrique" userId="e0475e60729e7724" providerId="LiveId" clId="{5EB07B0A-B582-4EE6-83AA-B55945CFF314}" dt="2019-05-04T22:05:47.801" v="5394" actId="478"/>
          <ac:cxnSpMkLst>
            <pc:docMk/>
            <pc:sldMk cId="543436977" sldId="524"/>
            <ac:cxnSpMk id="46" creationId="{A7856205-664D-4F9B-B650-373D0549C1D3}"/>
          </ac:cxnSpMkLst>
        </pc:cxnChg>
        <pc:cxnChg chg="del">
          <ac:chgData name="Paulo Henrique" userId="e0475e60729e7724" providerId="LiveId" clId="{5EB07B0A-B582-4EE6-83AA-B55945CFF314}" dt="2019-05-04T22:05:47.801" v="5394" actId="478"/>
          <ac:cxnSpMkLst>
            <pc:docMk/>
            <pc:sldMk cId="543436977" sldId="524"/>
            <ac:cxnSpMk id="47" creationId="{DE5D11CB-05D0-4449-A677-F82B8CBE46BD}"/>
          </ac:cxnSpMkLst>
        </pc:cxnChg>
        <pc:cxnChg chg="del">
          <ac:chgData name="Paulo Henrique" userId="e0475e60729e7724" providerId="LiveId" clId="{5EB07B0A-B582-4EE6-83AA-B55945CFF314}" dt="2019-05-04T22:05:47.801" v="5394" actId="478"/>
          <ac:cxnSpMkLst>
            <pc:docMk/>
            <pc:sldMk cId="543436977" sldId="524"/>
            <ac:cxnSpMk id="48" creationId="{879BD7E0-75AB-471F-9FA2-5985278A7717}"/>
          </ac:cxnSpMkLst>
        </pc:cxnChg>
        <pc:cxnChg chg="add">
          <ac:chgData name="Paulo Henrique" userId="e0475e60729e7724" providerId="LiveId" clId="{5EB07B0A-B582-4EE6-83AA-B55945CFF314}" dt="2019-05-04T22:04:32.363" v="5378"/>
          <ac:cxnSpMkLst>
            <pc:docMk/>
            <pc:sldMk cId="543436977" sldId="524"/>
            <ac:cxnSpMk id="52" creationId="{2F219A8D-C23B-4A7A-BF33-BFD322FA5B76}"/>
          </ac:cxnSpMkLst>
        </pc:cxnChg>
        <pc:cxnChg chg="del">
          <ac:chgData name="Paulo Henrique" userId="e0475e60729e7724" providerId="LiveId" clId="{5EB07B0A-B582-4EE6-83AA-B55945CFF314}" dt="2019-05-04T22:02:58.572" v="5338" actId="478"/>
          <ac:cxnSpMkLst>
            <pc:docMk/>
            <pc:sldMk cId="543436977" sldId="524"/>
            <ac:cxnSpMk id="53" creationId="{130E6539-57EF-4A57-B803-F6CC25745001}"/>
          </ac:cxnSpMkLst>
        </pc:cxnChg>
      </pc:sldChg>
      <pc:sldChg chg="addSp delSp add">
        <pc:chgData name="Paulo Henrique" userId="e0475e60729e7724" providerId="LiveId" clId="{5EB07B0A-B582-4EE6-83AA-B55945CFF314}" dt="2019-05-04T22:06:25.309" v="5401" actId="478"/>
        <pc:sldMkLst>
          <pc:docMk/>
          <pc:sldMk cId="4078832857" sldId="525"/>
        </pc:sldMkLst>
        <pc:spChg chg="del">
          <ac:chgData name="Paulo Henrique" userId="e0475e60729e7724" providerId="LiveId" clId="{5EB07B0A-B582-4EE6-83AA-B55945CFF314}" dt="2019-05-04T22:03:24.410" v="5343" actId="478"/>
          <ac:spMkLst>
            <pc:docMk/>
            <pc:sldMk cId="4078832857" sldId="525"/>
            <ac:spMk id="38" creationId="{7E8E347B-05D8-408C-AA74-C16C1D12F7AB}"/>
          </ac:spMkLst>
        </pc:spChg>
        <pc:spChg chg="del">
          <ac:chgData name="Paulo Henrique" userId="e0475e60729e7724" providerId="LiveId" clId="{5EB07B0A-B582-4EE6-83AA-B55945CFF314}" dt="2019-05-04T22:03:17.872" v="5342" actId="478"/>
          <ac:spMkLst>
            <pc:docMk/>
            <pc:sldMk cId="4078832857" sldId="525"/>
            <ac:spMk id="41" creationId="{9579D879-DFFE-41E1-857F-F416E281B812}"/>
          </ac:spMkLst>
        </pc:spChg>
        <pc:spChg chg="del">
          <ac:chgData name="Paulo Henrique" userId="e0475e60729e7724" providerId="LiveId" clId="{5EB07B0A-B582-4EE6-83AA-B55945CFF314}" dt="2019-05-04T22:05:56.742" v="5395" actId="478"/>
          <ac:spMkLst>
            <pc:docMk/>
            <pc:sldMk cId="4078832857" sldId="525"/>
            <ac:spMk id="43" creationId="{E33D066D-CC36-44B3-AE6F-B0E8B15564DC}"/>
          </ac:spMkLst>
        </pc:spChg>
        <pc:spChg chg="del">
          <ac:chgData name="Paulo Henrique" userId="e0475e60729e7724" providerId="LiveId" clId="{5EB07B0A-B582-4EE6-83AA-B55945CFF314}" dt="2019-05-04T22:06:25.309" v="5401" actId="478"/>
          <ac:spMkLst>
            <pc:docMk/>
            <pc:sldMk cId="4078832857" sldId="525"/>
            <ac:spMk id="44" creationId="{CA04093F-77F8-47A2-AA67-9D56E6EE7EFB}"/>
          </ac:spMkLst>
        </pc:spChg>
        <pc:spChg chg="del">
          <ac:chgData name="Paulo Henrique" userId="e0475e60729e7724" providerId="LiveId" clId="{5EB07B0A-B582-4EE6-83AA-B55945CFF314}" dt="2019-05-04T22:03:26.530" v="5344" actId="478"/>
          <ac:spMkLst>
            <pc:docMk/>
            <pc:sldMk cId="4078832857" sldId="525"/>
            <ac:spMk id="51" creationId="{5CAAE50C-98D8-44E4-9FED-98BB6ED4D85F}"/>
          </ac:spMkLst>
        </pc:spChg>
        <pc:spChg chg="del">
          <ac:chgData name="Paulo Henrique" userId="e0475e60729e7724" providerId="LiveId" clId="{5EB07B0A-B582-4EE6-83AA-B55945CFF314}" dt="2019-05-04T22:03:17.872" v="5342" actId="478"/>
          <ac:spMkLst>
            <pc:docMk/>
            <pc:sldMk cId="4078832857" sldId="525"/>
            <ac:spMk id="54" creationId="{3468668C-774F-4B11-9C8B-CBD4DE33D22E}"/>
          </ac:spMkLst>
        </pc:spChg>
        <pc:spChg chg="del">
          <ac:chgData name="Paulo Henrique" userId="e0475e60729e7724" providerId="LiveId" clId="{5EB07B0A-B582-4EE6-83AA-B55945CFF314}" dt="2019-05-04T22:03:17.872" v="5342" actId="478"/>
          <ac:spMkLst>
            <pc:docMk/>
            <pc:sldMk cId="4078832857" sldId="525"/>
            <ac:spMk id="55" creationId="{970FA69F-7C9D-40D3-B504-1056A609FE33}"/>
          </ac:spMkLst>
        </pc:spChg>
        <pc:spChg chg="del">
          <ac:chgData name="Paulo Henrique" userId="e0475e60729e7724" providerId="LiveId" clId="{5EB07B0A-B582-4EE6-83AA-B55945CFF314}" dt="2019-05-04T22:03:17.872" v="5342" actId="478"/>
          <ac:spMkLst>
            <pc:docMk/>
            <pc:sldMk cId="4078832857" sldId="525"/>
            <ac:spMk id="56" creationId="{528AAF3F-7891-4BCB-9339-64C9EBC15E66}"/>
          </ac:spMkLst>
        </pc:spChg>
        <pc:spChg chg="del">
          <ac:chgData name="Paulo Henrique" userId="e0475e60729e7724" providerId="LiveId" clId="{5EB07B0A-B582-4EE6-83AA-B55945CFF314}" dt="2019-05-04T22:03:17.872" v="5342" actId="478"/>
          <ac:spMkLst>
            <pc:docMk/>
            <pc:sldMk cId="4078832857" sldId="525"/>
            <ac:spMk id="57" creationId="{35A07451-A50B-4823-8CA8-91EFC0115CF8}"/>
          </ac:spMkLst>
        </pc:spChg>
        <pc:spChg chg="del">
          <ac:chgData name="Paulo Henrique" userId="e0475e60729e7724" providerId="LiveId" clId="{5EB07B0A-B582-4EE6-83AA-B55945CFF314}" dt="2019-05-04T22:03:17.872" v="5342" actId="478"/>
          <ac:spMkLst>
            <pc:docMk/>
            <pc:sldMk cId="4078832857" sldId="525"/>
            <ac:spMk id="58" creationId="{5E7BA0A2-307C-4285-8D0D-4E503FE4BE68}"/>
          </ac:spMkLst>
        </pc:spChg>
        <pc:picChg chg="del">
          <ac:chgData name="Paulo Henrique" userId="e0475e60729e7724" providerId="LiveId" clId="{5EB07B0A-B582-4EE6-83AA-B55945CFF314}" dt="2019-05-04T22:03:24.410" v="5343" actId="478"/>
          <ac:picMkLst>
            <pc:docMk/>
            <pc:sldMk cId="4078832857" sldId="525"/>
            <ac:picMk id="36" creationId="{67D26A29-6C8E-47F8-B0C1-4594CFC21797}"/>
          </ac:picMkLst>
        </pc:picChg>
        <pc:picChg chg="del">
          <ac:chgData name="Paulo Henrique" userId="e0475e60729e7724" providerId="LiveId" clId="{5EB07B0A-B582-4EE6-83AA-B55945CFF314}" dt="2019-05-04T22:03:17.872" v="5342" actId="478"/>
          <ac:picMkLst>
            <pc:docMk/>
            <pc:sldMk cId="4078832857" sldId="525"/>
            <ac:picMk id="39" creationId="{1D0660D9-A58C-43FD-B450-3429CFC49668}"/>
          </ac:picMkLst>
        </pc:picChg>
        <pc:cxnChg chg="del">
          <ac:chgData name="Paulo Henrique" userId="e0475e60729e7724" providerId="LiveId" clId="{5EB07B0A-B582-4EE6-83AA-B55945CFF314}" dt="2019-05-04T22:04:29.104" v="5375" actId="478"/>
          <ac:cxnSpMkLst>
            <pc:docMk/>
            <pc:sldMk cId="4078832857" sldId="525"/>
            <ac:cxnSpMk id="27" creationId="{CE4A0D1B-BF08-4FDF-A049-18FF9B024DD0}"/>
          </ac:cxnSpMkLst>
        </pc:cxnChg>
        <pc:cxnChg chg="del">
          <ac:chgData name="Paulo Henrique" userId="e0475e60729e7724" providerId="LiveId" clId="{5EB07B0A-B582-4EE6-83AA-B55945CFF314}" dt="2019-05-04T22:03:24.410" v="5343" actId="478"/>
          <ac:cxnSpMkLst>
            <pc:docMk/>
            <pc:sldMk cId="4078832857" sldId="525"/>
            <ac:cxnSpMk id="37" creationId="{191AE539-3CA5-431E-8A65-7299B5533F6F}"/>
          </ac:cxnSpMkLst>
        </pc:cxnChg>
        <pc:cxnChg chg="del">
          <ac:chgData name="Paulo Henrique" userId="e0475e60729e7724" providerId="LiveId" clId="{5EB07B0A-B582-4EE6-83AA-B55945CFF314}" dt="2019-05-04T22:03:17.872" v="5342" actId="478"/>
          <ac:cxnSpMkLst>
            <pc:docMk/>
            <pc:sldMk cId="4078832857" sldId="525"/>
            <ac:cxnSpMk id="40" creationId="{297C4342-1A9D-4568-8229-AFF2D44CE67E}"/>
          </ac:cxnSpMkLst>
        </pc:cxnChg>
        <pc:cxnChg chg="del">
          <ac:chgData name="Paulo Henrique" userId="e0475e60729e7724" providerId="LiveId" clId="{5EB07B0A-B582-4EE6-83AA-B55945CFF314}" dt="2019-05-04T22:05:56.742" v="5395" actId="478"/>
          <ac:cxnSpMkLst>
            <pc:docMk/>
            <pc:sldMk cId="4078832857" sldId="525"/>
            <ac:cxnSpMk id="47" creationId="{DE5D11CB-05D0-4449-A677-F82B8CBE46BD}"/>
          </ac:cxnSpMkLst>
        </pc:cxnChg>
        <pc:cxnChg chg="del">
          <ac:chgData name="Paulo Henrique" userId="e0475e60729e7724" providerId="LiveId" clId="{5EB07B0A-B582-4EE6-83AA-B55945CFF314}" dt="2019-05-04T22:05:56.742" v="5395" actId="478"/>
          <ac:cxnSpMkLst>
            <pc:docMk/>
            <pc:sldMk cId="4078832857" sldId="525"/>
            <ac:cxnSpMk id="48" creationId="{879BD7E0-75AB-471F-9FA2-5985278A7717}"/>
          </ac:cxnSpMkLst>
        </pc:cxnChg>
        <pc:cxnChg chg="add">
          <ac:chgData name="Paulo Henrique" userId="e0475e60729e7724" providerId="LiveId" clId="{5EB07B0A-B582-4EE6-83AA-B55945CFF314}" dt="2019-05-04T22:04:29.120" v="5376"/>
          <ac:cxnSpMkLst>
            <pc:docMk/>
            <pc:sldMk cId="4078832857" sldId="525"/>
            <ac:cxnSpMk id="52" creationId="{8544A96A-424F-4474-BA8C-E8AEFCE7C6B9}"/>
          </ac:cxnSpMkLst>
        </pc:cxnChg>
        <pc:cxnChg chg="del">
          <ac:chgData name="Paulo Henrique" userId="e0475e60729e7724" providerId="LiveId" clId="{5EB07B0A-B582-4EE6-83AA-B55945CFF314}" dt="2019-05-04T22:05:57.680" v="5396" actId="478"/>
          <ac:cxnSpMkLst>
            <pc:docMk/>
            <pc:sldMk cId="4078832857" sldId="525"/>
            <ac:cxnSpMk id="53" creationId="{130E6539-57EF-4A57-B803-F6CC25745001}"/>
          </ac:cxnSpMkLst>
        </pc:cxnChg>
      </pc:sldChg>
      <pc:sldChg chg="addSp delSp modSp add">
        <pc:chgData name="Paulo Henrique" userId="e0475e60729e7724" providerId="LiveId" clId="{5EB07B0A-B582-4EE6-83AA-B55945CFF314}" dt="2019-05-04T22:06:21.089" v="5400" actId="478"/>
        <pc:sldMkLst>
          <pc:docMk/>
          <pc:sldMk cId="658736902" sldId="526"/>
        </pc:sldMkLst>
        <pc:spChg chg="add del">
          <ac:chgData name="Paulo Henrique" userId="e0475e60729e7724" providerId="LiveId" clId="{5EB07B0A-B582-4EE6-83AA-B55945CFF314}" dt="2019-05-04T22:03:51.253" v="5348" actId="478"/>
          <ac:spMkLst>
            <pc:docMk/>
            <pc:sldMk cId="658736902" sldId="526"/>
            <ac:spMk id="41" creationId="{9579D879-DFFE-41E1-857F-F416E281B812}"/>
          </ac:spMkLst>
        </pc:spChg>
        <pc:spChg chg="del">
          <ac:chgData name="Paulo Henrique" userId="e0475e60729e7724" providerId="LiveId" clId="{5EB07B0A-B582-4EE6-83AA-B55945CFF314}" dt="2019-05-04T22:06:21.089" v="5400" actId="478"/>
          <ac:spMkLst>
            <pc:docMk/>
            <pc:sldMk cId="658736902" sldId="526"/>
            <ac:spMk id="44" creationId="{CA04093F-77F8-47A2-AA67-9D56E6EE7EFB}"/>
          </ac:spMkLst>
        </pc:spChg>
        <pc:spChg chg="add del">
          <ac:chgData name="Paulo Henrique" userId="e0475e60729e7724" providerId="LiveId" clId="{5EB07B0A-B582-4EE6-83AA-B55945CFF314}" dt="2019-05-04T22:03:51.253" v="5348" actId="478"/>
          <ac:spMkLst>
            <pc:docMk/>
            <pc:sldMk cId="658736902" sldId="526"/>
            <ac:spMk id="54" creationId="{3468668C-774F-4B11-9C8B-CBD4DE33D22E}"/>
          </ac:spMkLst>
        </pc:spChg>
        <pc:spChg chg="add del">
          <ac:chgData name="Paulo Henrique" userId="e0475e60729e7724" providerId="LiveId" clId="{5EB07B0A-B582-4EE6-83AA-B55945CFF314}" dt="2019-05-04T22:03:51.253" v="5348" actId="478"/>
          <ac:spMkLst>
            <pc:docMk/>
            <pc:sldMk cId="658736902" sldId="526"/>
            <ac:spMk id="55" creationId="{970FA69F-7C9D-40D3-B504-1056A609FE33}"/>
          </ac:spMkLst>
        </pc:spChg>
        <pc:spChg chg="add del">
          <ac:chgData name="Paulo Henrique" userId="e0475e60729e7724" providerId="LiveId" clId="{5EB07B0A-B582-4EE6-83AA-B55945CFF314}" dt="2019-05-04T22:03:51.253" v="5348" actId="478"/>
          <ac:spMkLst>
            <pc:docMk/>
            <pc:sldMk cId="658736902" sldId="526"/>
            <ac:spMk id="56" creationId="{528AAF3F-7891-4BCB-9339-64C9EBC15E66}"/>
          </ac:spMkLst>
        </pc:spChg>
        <pc:spChg chg="add del">
          <ac:chgData name="Paulo Henrique" userId="e0475e60729e7724" providerId="LiveId" clId="{5EB07B0A-B582-4EE6-83AA-B55945CFF314}" dt="2019-05-04T22:03:51.253" v="5348" actId="478"/>
          <ac:spMkLst>
            <pc:docMk/>
            <pc:sldMk cId="658736902" sldId="526"/>
            <ac:spMk id="57" creationId="{35A07451-A50B-4823-8CA8-91EFC0115CF8}"/>
          </ac:spMkLst>
        </pc:spChg>
        <pc:spChg chg="add del">
          <ac:chgData name="Paulo Henrique" userId="e0475e60729e7724" providerId="LiveId" clId="{5EB07B0A-B582-4EE6-83AA-B55945CFF314}" dt="2019-05-04T22:03:51.253" v="5348" actId="478"/>
          <ac:spMkLst>
            <pc:docMk/>
            <pc:sldMk cId="658736902" sldId="526"/>
            <ac:spMk id="58" creationId="{5E7BA0A2-307C-4285-8D0D-4E503FE4BE68}"/>
          </ac:spMkLst>
        </pc:spChg>
        <pc:picChg chg="add del">
          <ac:chgData name="Paulo Henrique" userId="e0475e60729e7724" providerId="LiveId" clId="{5EB07B0A-B582-4EE6-83AA-B55945CFF314}" dt="2019-05-04T22:03:51.253" v="5348" actId="478"/>
          <ac:picMkLst>
            <pc:docMk/>
            <pc:sldMk cId="658736902" sldId="526"/>
            <ac:picMk id="39" creationId="{1D0660D9-A58C-43FD-B450-3429CFC49668}"/>
          </ac:picMkLst>
        </pc:picChg>
        <pc:cxnChg chg="mod">
          <ac:chgData name="Paulo Henrique" userId="e0475e60729e7724" providerId="LiveId" clId="{5EB07B0A-B582-4EE6-83AA-B55945CFF314}" dt="2019-05-04T22:04:25.113" v="5374" actId="1037"/>
          <ac:cxnSpMkLst>
            <pc:docMk/>
            <pc:sldMk cId="658736902" sldId="526"/>
            <ac:cxnSpMk id="27" creationId="{CE4A0D1B-BF08-4FDF-A049-18FF9B024DD0}"/>
          </ac:cxnSpMkLst>
        </pc:cxnChg>
        <pc:cxnChg chg="add del">
          <ac:chgData name="Paulo Henrique" userId="e0475e60729e7724" providerId="LiveId" clId="{5EB07B0A-B582-4EE6-83AA-B55945CFF314}" dt="2019-05-04T22:03:51.253" v="5348" actId="478"/>
          <ac:cxnSpMkLst>
            <pc:docMk/>
            <pc:sldMk cId="658736902" sldId="526"/>
            <ac:cxnSpMk id="40" creationId="{297C4342-1A9D-4568-8229-AFF2D44CE67E}"/>
          </ac:cxnSpMkLst>
        </pc:cxnChg>
        <pc:cxnChg chg="add del">
          <ac:chgData name="Paulo Henrique" userId="e0475e60729e7724" providerId="LiveId" clId="{5EB07B0A-B582-4EE6-83AA-B55945CFF314}" dt="2019-05-04T22:06:04.721" v="5397" actId="478"/>
          <ac:cxnSpMkLst>
            <pc:docMk/>
            <pc:sldMk cId="658736902" sldId="526"/>
            <ac:cxnSpMk id="48" creationId="{879BD7E0-75AB-471F-9FA2-5985278A7717}"/>
          </ac:cxnSpMkLst>
        </pc:cxnChg>
        <pc:cxnChg chg="add del">
          <ac:chgData name="Paulo Henrique" userId="e0475e60729e7724" providerId="LiveId" clId="{5EB07B0A-B582-4EE6-83AA-B55945CFF314}" dt="2019-05-04T22:06:06.018" v="5398" actId="478"/>
          <ac:cxnSpMkLst>
            <pc:docMk/>
            <pc:sldMk cId="658736902" sldId="526"/>
            <ac:cxnSpMk id="53" creationId="{130E6539-57EF-4A57-B803-F6CC25745001}"/>
          </ac:cxnSpMkLst>
        </pc:cxnChg>
      </pc:sldChg>
      <pc:sldChg chg="add del">
        <pc:chgData name="Paulo Henrique" userId="e0475e60729e7724" providerId="LiveId" clId="{5EB07B0A-B582-4EE6-83AA-B55945CFF314}" dt="2019-05-04T22:02:52.332" v="5337" actId="2696"/>
        <pc:sldMkLst>
          <pc:docMk/>
          <pc:sldMk cId="1894337466" sldId="526"/>
        </pc:sldMkLst>
      </pc:sldChg>
      <pc:sldChg chg="addSp delSp modSp add">
        <pc:chgData name="Paulo Henrique" userId="e0475e60729e7724" providerId="LiveId" clId="{5EB07B0A-B582-4EE6-83AA-B55945CFF314}" dt="2019-05-04T22:06:50.048" v="5413" actId="1037"/>
        <pc:sldMkLst>
          <pc:docMk/>
          <pc:sldMk cId="1624204646" sldId="527"/>
        </pc:sldMkLst>
        <pc:spChg chg="add del">
          <ac:chgData name="Paulo Henrique" userId="e0475e60729e7724" providerId="LiveId" clId="{5EB07B0A-B582-4EE6-83AA-B55945CFF314}" dt="2019-05-04T22:05:05.831" v="5386" actId="478"/>
          <ac:spMkLst>
            <pc:docMk/>
            <pc:sldMk cId="1624204646" sldId="527"/>
            <ac:spMk id="54" creationId="{3468668C-774F-4B11-9C8B-CBD4DE33D22E}"/>
          </ac:spMkLst>
        </pc:spChg>
        <pc:spChg chg="add del">
          <ac:chgData name="Paulo Henrique" userId="e0475e60729e7724" providerId="LiveId" clId="{5EB07B0A-B582-4EE6-83AA-B55945CFF314}" dt="2019-05-04T22:05:05.831" v="5386" actId="478"/>
          <ac:spMkLst>
            <pc:docMk/>
            <pc:sldMk cId="1624204646" sldId="527"/>
            <ac:spMk id="55" creationId="{970FA69F-7C9D-40D3-B504-1056A609FE33}"/>
          </ac:spMkLst>
        </pc:spChg>
        <pc:spChg chg="add del">
          <ac:chgData name="Paulo Henrique" userId="e0475e60729e7724" providerId="LiveId" clId="{5EB07B0A-B582-4EE6-83AA-B55945CFF314}" dt="2019-05-04T22:05:05.831" v="5386" actId="478"/>
          <ac:spMkLst>
            <pc:docMk/>
            <pc:sldMk cId="1624204646" sldId="527"/>
            <ac:spMk id="56" creationId="{528AAF3F-7891-4BCB-9339-64C9EBC15E66}"/>
          </ac:spMkLst>
        </pc:spChg>
        <pc:spChg chg="add del">
          <ac:chgData name="Paulo Henrique" userId="e0475e60729e7724" providerId="LiveId" clId="{5EB07B0A-B582-4EE6-83AA-B55945CFF314}" dt="2019-05-04T22:05:05.831" v="5386" actId="478"/>
          <ac:spMkLst>
            <pc:docMk/>
            <pc:sldMk cId="1624204646" sldId="527"/>
            <ac:spMk id="57" creationId="{35A07451-A50B-4823-8CA8-91EFC0115CF8}"/>
          </ac:spMkLst>
        </pc:spChg>
        <pc:spChg chg="add del">
          <ac:chgData name="Paulo Henrique" userId="e0475e60729e7724" providerId="LiveId" clId="{5EB07B0A-B582-4EE6-83AA-B55945CFF314}" dt="2019-05-04T22:05:05.831" v="5386" actId="478"/>
          <ac:spMkLst>
            <pc:docMk/>
            <pc:sldMk cId="1624204646" sldId="527"/>
            <ac:spMk id="58" creationId="{5E7BA0A2-307C-4285-8D0D-4E503FE4BE68}"/>
          </ac:spMkLst>
        </pc:spChg>
        <pc:picChg chg="mod">
          <ac:chgData name="Paulo Henrique" userId="e0475e60729e7724" providerId="LiveId" clId="{5EB07B0A-B582-4EE6-83AA-B55945CFF314}" dt="2019-05-04T22:06:50.048" v="5413" actId="1037"/>
          <ac:picMkLst>
            <pc:docMk/>
            <pc:sldMk cId="1624204646" sldId="527"/>
            <ac:picMk id="39" creationId="{1D0660D9-A58C-43FD-B450-3429CFC49668}"/>
          </ac:picMkLst>
        </pc:picChg>
        <pc:cxnChg chg="del">
          <ac:chgData name="Paulo Henrique" userId="e0475e60729e7724" providerId="LiveId" clId="{5EB07B0A-B582-4EE6-83AA-B55945CFF314}" dt="2019-05-04T22:04:47.247" v="5381" actId="478"/>
          <ac:cxnSpMkLst>
            <pc:docMk/>
            <pc:sldMk cId="1624204646" sldId="527"/>
            <ac:cxnSpMk id="27" creationId="{CE4A0D1B-BF08-4FDF-A049-18FF9B024DD0}"/>
          </ac:cxnSpMkLst>
        </pc:cxnChg>
        <pc:cxnChg chg="add">
          <ac:chgData name="Paulo Henrique" userId="e0475e60729e7724" providerId="LiveId" clId="{5EB07B0A-B582-4EE6-83AA-B55945CFF314}" dt="2019-05-04T22:04:47.590" v="5382"/>
          <ac:cxnSpMkLst>
            <pc:docMk/>
            <pc:sldMk cId="1624204646" sldId="527"/>
            <ac:cxnSpMk id="52" creationId="{E1ED3003-5145-4A20-9471-563D354F9B40}"/>
          </ac:cxnSpMkLst>
        </pc:cxnChg>
        <pc:cxnChg chg="add del">
          <ac:chgData name="Paulo Henrique" userId="e0475e60729e7724" providerId="LiveId" clId="{5EB07B0A-B582-4EE6-83AA-B55945CFF314}" dt="2019-05-04T22:06:15.362" v="5399" actId="478"/>
          <ac:cxnSpMkLst>
            <pc:docMk/>
            <pc:sldMk cId="1624204646" sldId="527"/>
            <ac:cxnSpMk id="53" creationId="{130E6539-57EF-4A57-B803-F6CC25745001}"/>
          </ac:cxnSpMkLst>
        </pc:cxnChg>
      </pc:sldChg>
      <pc:sldChg chg="add del">
        <pc:chgData name="Paulo Henrique" userId="e0475e60729e7724" providerId="LiveId" clId="{5EB07B0A-B582-4EE6-83AA-B55945CFF314}" dt="2019-05-04T22:07:17.125" v="5416" actId="2696"/>
        <pc:sldMkLst>
          <pc:docMk/>
          <pc:sldMk cId="1109141906" sldId="528"/>
        </pc:sldMkLst>
      </pc:sldChg>
      <pc:sldChg chg="addSp add">
        <pc:chgData name="Paulo Henrique" userId="e0475e60729e7724" providerId="LiveId" clId="{5EB07B0A-B582-4EE6-83AA-B55945CFF314}" dt="2019-05-04T22:07:07.952" v="5415"/>
        <pc:sldMkLst>
          <pc:docMk/>
          <pc:sldMk cId="3501661583" sldId="529"/>
        </pc:sldMkLst>
        <pc:spChg chg="add">
          <ac:chgData name="Paulo Henrique" userId="e0475e60729e7724" providerId="LiveId" clId="{5EB07B0A-B582-4EE6-83AA-B55945CFF314}" dt="2019-05-04T22:07:07.952" v="5415"/>
          <ac:spMkLst>
            <pc:docMk/>
            <pc:sldMk cId="3501661583" sldId="529"/>
            <ac:spMk id="54" creationId="{99035D45-D962-4991-9EE4-BF82424BBC70}"/>
          </ac:spMkLst>
        </pc:spChg>
        <pc:spChg chg="add">
          <ac:chgData name="Paulo Henrique" userId="e0475e60729e7724" providerId="LiveId" clId="{5EB07B0A-B582-4EE6-83AA-B55945CFF314}" dt="2019-05-04T22:07:07.952" v="5415"/>
          <ac:spMkLst>
            <pc:docMk/>
            <pc:sldMk cId="3501661583" sldId="529"/>
            <ac:spMk id="55" creationId="{604D0486-AB2F-4013-ABF4-798EE513BBD0}"/>
          </ac:spMkLst>
        </pc:spChg>
        <pc:spChg chg="add">
          <ac:chgData name="Paulo Henrique" userId="e0475e60729e7724" providerId="LiveId" clId="{5EB07B0A-B582-4EE6-83AA-B55945CFF314}" dt="2019-05-04T22:07:07.952" v="5415"/>
          <ac:spMkLst>
            <pc:docMk/>
            <pc:sldMk cId="3501661583" sldId="529"/>
            <ac:spMk id="56" creationId="{587FAA86-BAC3-471E-905F-EE1F4BF74DAC}"/>
          </ac:spMkLst>
        </pc:spChg>
        <pc:spChg chg="add">
          <ac:chgData name="Paulo Henrique" userId="e0475e60729e7724" providerId="LiveId" clId="{5EB07B0A-B582-4EE6-83AA-B55945CFF314}" dt="2019-05-04T22:07:07.952" v="5415"/>
          <ac:spMkLst>
            <pc:docMk/>
            <pc:sldMk cId="3501661583" sldId="529"/>
            <ac:spMk id="57" creationId="{F904CE0A-C7DC-4A44-AB19-1B8C65D1A9ED}"/>
          </ac:spMkLst>
        </pc:spChg>
        <pc:spChg chg="add">
          <ac:chgData name="Paulo Henrique" userId="e0475e60729e7724" providerId="LiveId" clId="{5EB07B0A-B582-4EE6-83AA-B55945CFF314}" dt="2019-05-04T22:07:07.952" v="5415"/>
          <ac:spMkLst>
            <pc:docMk/>
            <pc:sldMk cId="3501661583" sldId="529"/>
            <ac:spMk id="58" creationId="{9AC1BA12-0BB4-44C4-94B2-102470CA9D14}"/>
          </ac:spMkLst>
        </pc:spChg>
        <pc:cxnChg chg="add">
          <ac:chgData name="Paulo Henrique" userId="e0475e60729e7724" providerId="LiveId" clId="{5EB07B0A-B582-4EE6-83AA-B55945CFF314}" dt="2019-05-04T22:07:07.952" v="5415"/>
          <ac:cxnSpMkLst>
            <pc:docMk/>
            <pc:sldMk cId="3501661583" sldId="529"/>
            <ac:cxnSpMk id="53" creationId="{103F7117-C467-4AFC-A3CC-7E5DBE557F5A}"/>
          </ac:cxnSpMkLst>
        </pc:cxnChg>
      </pc:sldChg>
      <pc:sldChg chg="addSp delSp modSp add del">
        <pc:chgData name="Paulo Henrique" userId="e0475e60729e7724" providerId="LiveId" clId="{5EB07B0A-B582-4EE6-83AA-B55945CFF314}" dt="2019-05-05T11:24:21.189" v="11831" actId="2696"/>
        <pc:sldMkLst>
          <pc:docMk/>
          <pc:sldMk cId="1605366644" sldId="530"/>
        </pc:sldMkLst>
        <pc:spChg chg="add mod">
          <ac:chgData name="Paulo Henrique" userId="e0475e60729e7724" providerId="LiveId" clId="{5EB07B0A-B582-4EE6-83AA-B55945CFF314}" dt="2019-05-05T11:21:20.124" v="11826" actId="20577"/>
          <ac:spMkLst>
            <pc:docMk/>
            <pc:sldMk cId="1605366644" sldId="530"/>
            <ac:spMk id="42" creationId="{6189D2B9-4A8C-4A6F-9BE6-6E748028F191}"/>
          </ac:spMkLst>
        </pc:spChg>
        <pc:spChg chg="del">
          <ac:chgData name="Paulo Henrique" userId="e0475e60729e7724" providerId="LiveId" clId="{5EB07B0A-B582-4EE6-83AA-B55945CFF314}" dt="2019-05-04T22:08:47.346" v="5424" actId="478"/>
          <ac:spMkLst>
            <pc:docMk/>
            <pc:sldMk cId="1605366644" sldId="530"/>
            <ac:spMk id="54" creationId="{8396CE32-CBA2-4364-9483-9DFD440AD3EE}"/>
          </ac:spMkLst>
        </pc:spChg>
        <pc:cxnChg chg="add">
          <ac:chgData name="Paulo Henrique" userId="e0475e60729e7724" providerId="LiveId" clId="{5EB07B0A-B582-4EE6-83AA-B55945CFF314}" dt="2019-05-05T11:23:00.265" v="11829"/>
          <ac:cxnSpMkLst>
            <pc:docMk/>
            <pc:sldMk cId="1605366644" sldId="530"/>
            <ac:cxnSpMk id="43" creationId="{BB54DE7A-2717-4158-8C84-FCF3879A1C8A}"/>
          </ac:cxnSpMkLst>
        </pc:cxnChg>
        <pc:cxnChg chg="del">
          <ac:chgData name="Paulo Henrique" userId="e0475e60729e7724" providerId="LiveId" clId="{5EB07B0A-B582-4EE6-83AA-B55945CFF314}" dt="2019-05-04T22:08:47.346" v="5424" actId="478"/>
          <ac:cxnSpMkLst>
            <pc:docMk/>
            <pc:sldMk cId="1605366644" sldId="530"/>
            <ac:cxnSpMk id="92" creationId="{05ECFDDF-76A8-44FA-B943-4EE686FBF778}"/>
          </ac:cxnSpMkLst>
        </pc:cxnChg>
      </pc:sldChg>
      <pc:sldChg chg="addSp add">
        <pc:chgData name="Paulo Henrique" userId="e0475e60729e7724" providerId="LiveId" clId="{5EB07B0A-B582-4EE6-83AA-B55945CFF314}" dt="2019-05-05T11:23:51.469" v="11830"/>
        <pc:sldMkLst>
          <pc:docMk/>
          <pc:sldMk cId="905737897" sldId="531"/>
        </pc:sldMkLst>
        <pc:spChg chg="add">
          <ac:chgData name="Paulo Henrique" userId="e0475e60729e7724" providerId="LiveId" clId="{5EB07B0A-B582-4EE6-83AA-B55945CFF314}" dt="2019-05-05T11:23:51.469" v="11830"/>
          <ac:spMkLst>
            <pc:docMk/>
            <pc:sldMk cId="905737897" sldId="531"/>
            <ac:spMk id="44" creationId="{BB91095F-EBDE-44E4-A10A-ECF59B944A78}"/>
          </ac:spMkLst>
        </pc:spChg>
      </pc:sldChg>
      <pc:sldChg chg="add del">
        <pc:chgData name="Paulo Henrique" userId="e0475e60729e7724" providerId="LiveId" clId="{5EB07B0A-B582-4EE6-83AA-B55945CFF314}" dt="2019-05-04T23:26:08.574" v="7168" actId="2696"/>
        <pc:sldMkLst>
          <pc:docMk/>
          <pc:sldMk cId="3321945256" sldId="532"/>
        </pc:sldMkLst>
      </pc:sldChg>
      <pc:sldChg chg="addSp delSp modSp add del modNotesTx">
        <pc:chgData name="Paulo Henrique" userId="e0475e60729e7724" providerId="LiveId" clId="{5EB07B0A-B582-4EE6-83AA-B55945CFF314}" dt="2019-05-05T01:23:19.344" v="10029" actId="2696"/>
        <pc:sldMkLst>
          <pc:docMk/>
          <pc:sldMk cId="3199307035" sldId="533"/>
        </pc:sldMkLst>
        <pc:spChg chg="mod">
          <ac:chgData name="Paulo Henrique" userId="e0475e60729e7724" providerId="LiveId" clId="{5EB07B0A-B582-4EE6-83AA-B55945CFF314}" dt="2019-05-04T23:02:16.676" v="6546" actId="1076"/>
          <ac:spMkLst>
            <pc:docMk/>
            <pc:sldMk cId="3199307035" sldId="533"/>
            <ac:spMk id="2" creationId="{B22A27E4-D533-4597-BFDC-E59E2D717477}"/>
          </ac:spMkLst>
        </pc:spChg>
        <pc:spChg chg="del">
          <ac:chgData name="Paulo Henrique" userId="e0475e60729e7724" providerId="LiveId" clId="{5EB07B0A-B582-4EE6-83AA-B55945CFF314}" dt="2019-05-04T23:03:39.908" v="6558" actId="478"/>
          <ac:spMkLst>
            <pc:docMk/>
            <pc:sldMk cId="3199307035" sldId="533"/>
            <ac:spMk id="8" creationId="{094F1AC3-2155-458B-B016-127A5249D286}"/>
          </ac:spMkLst>
        </pc:spChg>
        <pc:spChg chg="add del mod">
          <ac:chgData name="Paulo Henrique" userId="e0475e60729e7724" providerId="LiveId" clId="{5EB07B0A-B582-4EE6-83AA-B55945CFF314}" dt="2019-05-04T22:17:50.376" v="5596" actId="478"/>
          <ac:spMkLst>
            <pc:docMk/>
            <pc:sldMk cId="3199307035" sldId="533"/>
            <ac:spMk id="10" creationId="{7E640BCA-9D52-4455-B4C8-907B33F4ACF3}"/>
          </ac:spMkLst>
        </pc:spChg>
        <pc:spChg chg="add del mod">
          <ac:chgData name="Paulo Henrique" userId="e0475e60729e7724" providerId="LiveId" clId="{5EB07B0A-B582-4EE6-83AA-B55945CFF314}" dt="2019-05-04T22:44:35.086" v="6119"/>
          <ac:spMkLst>
            <pc:docMk/>
            <pc:sldMk cId="3199307035" sldId="533"/>
            <ac:spMk id="11" creationId="{A6637F7D-641C-46FD-831E-E9EAD6FB3E86}"/>
          </ac:spMkLst>
        </pc:spChg>
        <pc:spChg chg="add mod">
          <ac:chgData name="Paulo Henrique" userId="e0475e60729e7724" providerId="LiveId" clId="{5EB07B0A-B582-4EE6-83AA-B55945CFF314}" dt="2019-05-04T23:24:40.046" v="7139" actId="6549"/>
          <ac:spMkLst>
            <pc:docMk/>
            <pc:sldMk cId="3199307035" sldId="533"/>
            <ac:spMk id="13" creationId="{423BDD00-7FC1-4CB8-9E95-99DBE1FA277C}"/>
          </ac:spMkLst>
        </pc:spChg>
        <pc:spChg chg="add">
          <ac:chgData name="Paulo Henrique" userId="e0475e60729e7724" providerId="LiveId" clId="{5EB07B0A-B582-4EE6-83AA-B55945CFF314}" dt="2019-05-04T23:03:40.345" v="6559"/>
          <ac:spMkLst>
            <pc:docMk/>
            <pc:sldMk cId="3199307035" sldId="533"/>
            <ac:spMk id="16" creationId="{11CC4B0B-1617-410A-8A36-BB694CC15AF8}"/>
          </ac:spMkLst>
        </pc:spChg>
        <pc:spChg chg="add mod">
          <ac:chgData name="Paulo Henrique" userId="e0475e60729e7724" providerId="LiveId" clId="{5EB07B0A-B582-4EE6-83AA-B55945CFF314}" dt="2019-05-04T23:04:29.557" v="6613" actId="1038"/>
          <ac:spMkLst>
            <pc:docMk/>
            <pc:sldMk cId="3199307035" sldId="533"/>
            <ac:spMk id="17" creationId="{C336E621-D7F4-4D0E-B750-F8714B84F300}"/>
          </ac:spMkLst>
        </pc:spChg>
        <pc:picChg chg="add del mod">
          <ac:chgData name="Paulo Henrique" userId="e0475e60729e7724" providerId="LiveId" clId="{5EB07B0A-B582-4EE6-83AA-B55945CFF314}" dt="2019-05-04T23:02:13.081" v="6544" actId="478"/>
          <ac:picMkLst>
            <pc:docMk/>
            <pc:sldMk cId="3199307035" sldId="533"/>
            <ac:picMk id="7" creationId="{BE511524-E589-490F-B2D6-71D6A1352CB3}"/>
          </ac:picMkLst>
        </pc:picChg>
        <pc:picChg chg="add mod">
          <ac:chgData name="Paulo Henrique" userId="e0475e60729e7724" providerId="LiveId" clId="{5EB07B0A-B582-4EE6-83AA-B55945CFF314}" dt="2019-05-04T23:02:26.761" v="6549" actId="1036"/>
          <ac:picMkLst>
            <pc:docMk/>
            <pc:sldMk cId="3199307035" sldId="533"/>
            <ac:picMk id="12" creationId="{10D3DC72-6B34-4011-8A85-0B3A02964300}"/>
          </ac:picMkLst>
        </pc:picChg>
        <pc:picChg chg="add mod">
          <ac:chgData name="Paulo Henrique" userId="e0475e60729e7724" providerId="LiveId" clId="{5EB07B0A-B582-4EE6-83AA-B55945CFF314}" dt="2019-05-04T23:03:20.137" v="6557" actId="1076"/>
          <ac:picMkLst>
            <pc:docMk/>
            <pc:sldMk cId="3199307035" sldId="533"/>
            <ac:picMk id="15" creationId="{73C2E065-ADD9-46DC-BC33-5BEDC4E3AA8B}"/>
          </ac:picMkLst>
        </pc:picChg>
        <pc:cxnChg chg="add mod">
          <ac:chgData name="Paulo Henrique" userId="e0475e60729e7724" providerId="LiveId" clId="{5EB07B0A-B582-4EE6-83AA-B55945CFF314}" dt="2019-05-04T23:06:20.570" v="6756" actId="1035"/>
          <ac:cxnSpMkLst>
            <pc:docMk/>
            <pc:sldMk cId="3199307035" sldId="533"/>
            <ac:cxnSpMk id="19" creationId="{B5441DE0-757E-439C-89A6-EF0277D5CF7E}"/>
          </ac:cxnSpMkLst>
        </pc:cxnChg>
      </pc:sldChg>
      <pc:sldChg chg="addSp delSp modSp add del">
        <pc:chgData name="Paulo Henrique" userId="e0475e60729e7724" providerId="LiveId" clId="{5EB07B0A-B582-4EE6-83AA-B55945CFF314}" dt="2019-05-04T23:00:54.322" v="6434" actId="2696"/>
        <pc:sldMkLst>
          <pc:docMk/>
          <pc:sldMk cId="1354830049" sldId="534"/>
        </pc:sldMkLst>
        <pc:spChg chg="add del mod">
          <ac:chgData name="Paulo Henrique" userId="e0475e60729e7724" providerId="LiveId" clId="{5EB07B0A-B582-4EE6-83AA-B55945CFF314}" dt="2019-05-04T22:45:50.068" v="6136"/>
          <ac:spMkLst>
            <pc:docMk/>
            <pc:sldMk cId="1354830049" sldId="534"/>
            <ac:spMk id="15" creationId="{5B2B45A3-8AB8-4C4D-9B4D-4C94E9A70CDA}"/>
          </ac:spMkLst>
        </pc:spChg>
        <pc:picChg chg="add del mod modCrop">
          <ac:chgData name="Paulo Henrique" userId="e0475e60729e7724" providerId="LiveId" clId="{5EB07B0A-B582-4EE6-83AA-B55945CFF314}" dt="2019-05-04T22:45:50.068" v="6136"/>
          <ac:picMkLst>
            <pc:docMk/>
            <pc:sldMk cId="1354830049" sldId="534"/>
            <ac:picMk id="7" creationId="{1BE0D65F-50A0-4B02-8208-C9BFF6DA7972}"/>
          </ac:picMkLst>
        </pc:picChg>
        <pc:picChg chg="add del mod">
          <ac:chgData name="Paulo Henrique" userId="e0475e60729e7724" providerId="LiveId" clId="{5EB07B0A-B582-4EE6-83AA-B55945CFF314}" dt="2019-05-04T22:31:21.171" v="5931" actId="478"/>
          <ac:picMkLst>
            <pc:docMk/>
            <pc:sldMk cId="1354830049" sldId="534"/>
            <ac:picMk id="10" creationId="{99274B3F-8FF6-4A5B-B59D-C5BE7AF2FFB0}"/>
          </ac:picMkLst>
        </pc:picChg>
        <pc:picChg chg="add del mod">
          <ac:chgData name="Paulo Henrique" userId="e0475e60729e7724" providerId="LiveId" clId="{5EB07B0A-B582-4EE6-83AA-B55945CFF314}" dt="2019-05-04T22:45:50.068" v="6136"/>
          <ac:picMkLst>
            <pc:docMk/>
            <pc:sldMk cId="1354830049" sldId="534"/>
            <ac:picMk id="17" creationId="{2CA7D70D-D0F4-4F4B-9A61-DFF1F296BE70}"/>
          </ac:picMkLst>
        </pc:picChg>
        <pc:picChg chg="add del mod">
          <ac:chgData name="Paulo Henrique" userId="e0475e60729e7724" providerId="LiveId" clId="{5EB07B0A-B582-4EE6-83AA-B55945CFF314}" dt="2019-05-04T22:45:50.068" v="6136"/>
          <ac:picMkLst>
            <pc:docMk/>
            <pc:sldMk cId="1354830049" sldId="534"/>
            <ac:picMk id="18" creationId="{ED156359-61FD-4324-A1F9-D0443ABB5706}"/>
          </ac:picMkLst>
        </pc:picChg>
        <pc:picChg chg="add del mod">
          <ac:chgData name="Paulo Henrique" userId="e0475e60729e7724" providerId="LiveId" clId="{5EB07B0A-B582-4EE6-83AA-B55945CFF314}" dt="2019-05-04T22:45:50.068" v="6136"/>
          <ac:picMkLst>
            <pc:docMk/>
            <pc:sldMk cId="1354830049" sldId="534"/>
            <ac:picMk id="19" creationId="{A0B31DBD-6B11-4591-914D-A54D0B63A116}"/>
          </ac:picMkLst>
        </pc:picChg>
        <pc:cxnChg chg="add del mod">
          <ac:chgData name="Paulo Henrique" userId="e0475e60729e7724" providerId="LiveId" clId="{5EB07B0A-B582-4EE6-83AA-B55945CFF314}" dt="2019-05-04T22:45:50.068" v="6136"/>
          <ac:cxnSpMkLst>
            <pc:docMk/>
            <pc:sldMk cId="1354830049" sldId="534"/>
            <ac:cxnSpMk id="12" creationId="{D69F0255-9343-4C1E-AD45-D06DDA739A51}"/>
          </ac:cxnSpMkLst>
        </pc:cxnChg>
        <pc:cxnChg chg="add del mod">
          <ac:chgData name="Paulo Henrique" userId="e0475e60729e7724" providerId="LiveId" clId="{5EB07B0A-B582-4EE6-83AA-B55945CFF314}" dt="2019-05-04T22:45:50.068" v="6136"/>
          <ac:cxnSpMkLst>
            <pc:docMk/>
            <pc:sldMk cId="1354830049" sldId="534"/>
            <ac:cxnSpMk id="14" creationId="{25066511-E186-4DB4-946C-52F302BA2646}"/>
          </ac:cxnSpMkLst>
        </pc:cxnChg>
      </pc:sldChg>
      <pc:sldChg chg="addSp delSp add del ord modNotesTx">
        <pc:chgData name="Paulo Henrique" userId="e0475e60729e7724" providerId="LiveId" clId="{5EB07B0A-B582-4EE6-83AA-B55945CFF314}" dt="2019-05-05T01:22:46.967" v="10024" actId="2696"/>
        <pc:sldMkLst>
          <pc:docMk/>
          <pc:sldMk cId="2964464449" sldId="535"/>
        </pc:sldMkLst>
        <pc:spChg chg="del">
          <ac:chgData name="Paulo Henrique" userId="e0475e60729e7724" providerId="LiveId" clId="{5EB07B0A-B582-4EE6-83AA-B55945CFF314}" dt="2019-05-04T23:00:35.480" v="6429" actId="478"/>
          <ac:spMkLst>
            <pc:docMk/>
            <pc:sldMk cId="2964464449" sldId="535"/>
            <ac:spMk id="8" creationId="{094F1AC3-2155-458B-B016-127A5249D286}"/>
          </ac:spMkLst>
        </pc:spChg>
        <pc:spChg chg="add">
          <ac:chgData name="Paulo Henrique" userId="e0475e60729e7724" providerId="LiveId" clId="{5EB07B0A-B582-4EE6-83AA-B55945CFF314}" dt="2019-05-04T23:00:35.657" v="6430"/>
          <ac:spMkLst>
            <pc:docMk/>
            <pc:sldMk cId="2964464449" sldId="535"/>
            <ac:spMk id="11" creationId="{6FC75D3D-D7E8-4672-AFF4-8B66F83B842F}"/>
          </ac:spMkLst>
        </pc:spChg>
      </pc:sldChg>
      <pc:sldChg chg="delSp modSp add del">
        <pc:chgData name="Paulo Henrique" userId="e0475e60729e7724" providerId="LiveId" clId="{5EB07B0A-B582-4EE6-83AA-B55945CFF314}" dt="2019-05-04T23:00:52.915" v="6433" actId="2696"/>
        <pc:sldMkLst>
          <pc:docMk/>
          <pc:sldMk cId="2878342943" sldId="536"/>
        </pc:sldMkLst>
        <pc:spChg chg="del mod">
          <ac:chgData name="Paulo Henrique" userId="e0475e60729e7724" providerId="LiveId" clId="{5EB07B0A-B582-4EE6-83AA-B55945CFF314}" dt="2019-05-04T22:45:27.755" v="6132"/>
          <ac:spMkLst>
            <pc:docMk/>
            <pc:sldMk cId="2878342943" sldId="536"/>
            <ac:spMk id="11" creationId="{A6637F7D-641C-46FD-831E-E9EAD6FB3E86}"/>
          </ac:spMkLst>
        </pc:spChg>
      </pc:sldChg>
      <pc:sldChg chg="addSp delSp modSp add del">
        <pc:chgData name="Paulo Henrique" userId="e0475e60729e7724" providerId="LiveId" clId="{5EB07B0A-B582-4EE6-83AA-B55945CFF314}" dt="2019-05-04T23:00:55.568" v="6435" actId="2696"/>
        <pc:sldMkLst>
          <pc:docMk/>
          <pc:sldMk cId="267158185" sldId="537"/>
        </pc:sldMkLst>
        <pc:picChg chg="add del mod">
          <ac:chgData name="Paulo Henrique" userId="e0475e60729e7724" providerId="LiveId" clId="{5EB07B0A-B582-4EE6-83AA-B55945CFF314}" dt="2019-05-04T22:37:46.413" v="6040" actId="478"/>
          <ac:picMkLst>
            <pc:docMk/>
            <pc:sldMk cId="267158185" sldId="537"/>
            <ac:picMk id="10" creationId="{1A925A3B-F4C1-4486-BD45-4E3CD9F51A79}"/>
          </ac:picMkLst>
        </pc:picChg>
      </pc:sldChg>
      <pc:sldChg chg="delSp add del ord">
        <pc:chgData name="Paulo Henrique" userId="e0475e60729e7724" providerId="LiveId" clId="{5EB07B0A-B582-4EE6-83AA-B55945CFF314}" dt="2019-05-04T23:00:51.510" v="6432" actId="2696"/>
        <pc:sldMkLst>
          <pc:docMk/>
          <pc:sldMk cId="684643850" sldId="538"/>
        </pc:sldMkLst>
        <pc:spChg chg="del">
          <ac:chgData name="Paulo Henrique" userId="e0475e60729e7724" providerId="LiveId" clId="{5EB07B0A-B582-4EE6-83AA-B55945CFF314}" dt="2019-05-04T22:45:15.680" v="6129"/>
          <ac:spMkLst>
            <pc:docMk/>
            <pc:sldMk cId="684643850" sldId="538"/>
            <ac:spMk id="11" creationId="{A6637F7D-641C-46FD-831E-E9EAD6FB3E86}"/>
          </ac:spMkLst>
        </pc:spChg>
      </pc:sldChg>
      <pc:sldChg chg="addSp delSp modSp add del">
        <pc:chgData name="Paulo Henrique" userId="e0475e60729e7724" providerId="LiveId" clId="{5EB07B0A-B582-4EE6-83AA-B55945CFF314}" dt="2019-05-05T01:21:08.638" v="9992" actId="2696"/>
        <pc:sldMkLst>
          <pc:docMk/>
          <pc:sldMk cId="618128743" sldId="539"/>
        </pc:sldMkLst>
        <pc:spChg chg="del">
          <ac:chgData name="Paulo Henrique" userId="e0475e60729e7724" providerId="LiveId" clId="{5EB07B0A-B582-4EE6-83AA-B55945CFF314}" dt="2019-05-04T22:57:29.547" v="6332" actId="478"/>
          <ac:spMkLst>
            <pc:docMk/>
            <pc:sldMk cId="618128743" sldId="539"/>
            <ac:spMk id="8" creationId="{094F1AC3-2155-458B-B016-127A5249D286}"/>
          </ac:spMkLst>
        </pc:spChg>
        <pc:spChg chg="add del mod">
          <ac:chgData name="Paulo Henrique" userId="e0475e60729e7724" providerId="LiveId" clId="{5EB07B0A-B582-4EE6-83AA-B55945CFF314}" dt="2019-05-04T22:57:42.604" v="6337" actId="478"/>
          <ac:spMkLst>
            <pc:docMk/>
            <pc:sldMk cId="618128743" sldId="539"/>
            <ac:spMk id="10" creationId="{044C9B8C-1F68-466F-B7BB-EBF2FBF9B267}"/>
          </ac:spMkLst>
        </pc:spChg>
        <pc:spChg chg="add mod">
          <ac:chgData name="Paulo Henrique" userId="e0475e60729e7724" providerId="LiveId" clId="{5EB07B0A-B582-4EE6-83AA-B55945CFF314}" dt="2019-05-04T22:47:41.448" v="6187" actId="113"/>
          <ac:spMkLst>
            <pc:docMk/>
            <pc:sldMk cId="618128743" sldId="539"/>
            <ac:spMk id="11" creationId="{2545FEAD-3355-44A6-832B-E9B681F08D42}"/>
          </ac:spMkLst>
        </pc:spChg>
        <pc:spChg chg="add">
          <ac:chgData name="Paulo Henrique" userId="e0475e60729e7724" providerId="LiveId" clId="{5EB07B0A-B582-4EE6-83AA-B55945CFF314}" dt="2019-05-04T22:57:29.875" v="6333"/>
          <ac:spMkLst>
            <pc:docMk/>
            <pc:sldMk cId="618128743" sldId="539"/>
            <ac:spMk id="13" creationId="{12FBFB2F-3BF6-4F6A-A671-968109E30F14}"/>
          </ac:spMkLst>
        </pc:spChg>
        <pc:cxnChg chg="add">
          <ac:chgData name="Paulo Henrique" userId="e0475e60729e7724" providerId="LiveId" clId="{5EB07B0A-B582-4EE6-83AA-B55945CFF314}" dt="2019-05-04T22:47:26.249" v="6154"/>
          <ac:cxnSpMkLst>
            <pc:docMk/>
            <pc:sldMk cId="618128743" sldId="539"/>
            <ac:cxnSpMk id="12" creationId="{963AD8DC-2730-49EE-A83C-861DA374E386}"/>
          </ac:cxnSpMkLst>
        </pc:cxnChg>
      </pc:sldChg>
      <pc:sldChg chg="addSp delSp modSp add del">
        <pc:chgData name="Paulo Henrique" userId="e0475e60729e7724" providerId="LiveId" clId="{5EB07B0A-B582-4EE6-83AA-B55945CFF314}" dt="2019-05-04T22:37:47.378" v="6041" actId="2696"/>
        <pc:sldMkLst>
          <pc:docMk/>
          <pc:sldMk cId="1862302288" sldId="539"/>
        </pc:sldMkLst>
        <pc:spChg chg="add mod">
          <ac:chgData name="Paulo Henrique" userId="e0475e60729e7724" providerId="LiveId" clId="{5EB07B0A-B582-4EE6-83AA-B55945CFF314}" dt="2019-05-04T22:34:46.287" v="5975" actId="14100"/>
          <ac:spMkLst>
            <pc:docMk/>
            <pc:sldMk cId="1862302288" sldId="539"/>
            <ac:spMk id="4" creationId="{7FEA20D6-25AE-4CD1-B3C6-D4DF6619E403}"/>
          </ac:spMkLst>
        </pc:spChg>
        <pc:spChg chg="add mod">
          <ac:chgData name="Paulo Henrique" userId="e0475e60729e7724" providerId="LiveId" clId="{5EB07B0A-B582-4EE6-83AA-B55945CFF314}" dt="2019-05-04T22:34:30.853" v="5966" actId="14100"/>
          <ac:spMkLst>
            <pc:docMk/>
            <pc:sldMk cId="1862302288" sldId="539"/>
            <ac:spMk id="5" creationId="{6B1C615C-7C66-4CF4-AF1D-1D59FA344575}"/>
          </ac:spMkLst>
        </pc:spChg>
        <pc:spChg chg="add mod">
          <ac:chgData name="Paulo Henrique" userId="e0475e60729e7724" providerId="LiveId" clId="{5EB07B0A-B582-4EE6-83AA-B55945CFF314}" dt="2019-05-04T22:34:44.176" v="5974" actId="14100"/>
          <ac:spMkLst>
            <pc:docMk/>
            <pc:sldMk cId="1862302288" sldId="539"/>
            <ac:spMk id="6" creationId="{5AD041A5-5326-4C77-8029-A130AE67F5FD}"/>
          </ac:spMkLst>
        </pc:spChg>
        <pc:spChg chg="add mod">
          <ac:chgData name="Paulo Henrique" userId="e0475e60729e7724" providerId="LiveId" clId="{5EB07B0A-B582-4EE6-83AA-B55945CFF314}" dt="2019-05-04T22:34:56.615" v="5979" actId="14100"/>
          <ac:spMkLst>
            <pc:docMk/>
            <pc:sldMk cId="1862302288" sldId="539"/>
            <ac:spMk id="7" creationId="{C4765BB0-7746-4FA4-AD98-F01DC964B3E3}"/>
          </ac:spMkLst>
        </pc:spChg>
        <pc:spChg chg="add mod">
          <ac:chgData name="Paulo Henrique" userId="e0475e60729e7724" providerId="LiveId" clId="{5EB07B0A-B582-4EE6-83AA-B55945CFF314}" dt="2019-05-04T22:35:09.736" v="5986" actId="1076"/>
          <ac:spMkLst>
            <pc:docMk/>
            <pc:sldMk cId="1862302288" sldId="539"/>
            <ac:spMk id="8" creationId="{2C004500-20A1-4FBD-A8CC-FD910382B448}"/>
          </ac:spMkLst>
        </pc:spChg>
        <pc:graphicFrameChg chg="add del mod">
          <ac:chgData name="Paulo Henrique" userId="e0475e60729e7724" providerId="LiveId" clId="{5EB07B0A-B582-4EE6-83AA-B55945CFF314}" dt="2019-05-04T22:33:40.219" v="5934"/>
          <ac:graphicFrameMkLst>
            <pc:docMk/>
            <pc:sldMk cId="1862302288" sldId="539"/>
            <ac:graphicFrameMk id="2" creationId="{DCC17AC8-DFD2-43BA-96F9-06184B94942B}"/>
          </ac:graphicFrameMkLst>
        </pc:graphicFrameChg>
        <pc:picChg chg="add mod">
          <ac:chgData name="Paulo Henrique" userId="e0475e60729e7724" providerId="LiveId" clId="{5EB07B0A-B582-4EE6-83AA-B55945CFF314}" dt="2019-05-04T22:33:57.753" v="5939" actId="1076"/>
          <ac:picMkLst>
            <pc:docMk/>
            <pc:sldMk cId="1862302288" sldId="539"/>
            <ac:picMk id="3" creationId="{19A29BB6-B94A-4B08-9F29-4EAECF0030CD}"/>
          </ac:picMkLst>
        </pc:picChg>
        <pc:picChg chg="add mod modCrop">
          <ac:chgData name="Paulo Henrique" userId="e0475e60729e7724" providerId="LiveId" clId="{5EB07B0A-B582-4EE6-83AA-B55945CFF314}" dt="2019-05-04T22:35:31.958" v="5990" actId="732"/>
          <ac:picMkLst>
            <pc:docMk/>
            <pc:sldMk cId="1862302288" sldId="539"/>
            <ac:picMk id="9" creationId="{A6B7D99F-CF3B-462A-AC4C-582510E5A69C}"/>
          </ac:picMkLst>
        </pc:picChg>
      </pc:sldChg>
      <pc:sldChg chg="addSp delSp add del">
        <pc:chgData name="Paulo Henrique" userId="e0475e60729e7724" providerId="LiveId" clId="{5EB07B0A-B582-4EE6-83AA-B55945CFF314}" dt="2019-05-05T01:17:43.277" v="9940" actId="2696"/>
        <pc:sldMkLst>
          <pc:docMk/>
          <pc:sldMk cId="3473352575" sldId="540"/>
        </pc:sldMkLst>
        <pc:spChg chg="add del">
          <ac:chgData name="Paulo Henrique" userId="e0475e60729e7724" providerId="LiveId" clId="{5EB07B0A-B582-4EE6-83AA-B55945CFF314}" dt="2019-05-04T22:56:39.607" v="6303" actId="478"/>
          <ac:spMkLst>
            <pc:docMk/>
            <pc:sldMk cId="3473352575" sldId="540"/>
            <ac:spMk id="8" creationId="{094F1AC3-2155-458B-B016-127A5249D286}"/>
          </ac:spMkLst>
        </pc:spChg>
        <pc:spChg chg="add del">
          <ac:chgData name="Paulo Henrique" userId="e0475e60729e7724" providerId="LiveId" clId="{5EB07B0A-B582-4EE6-83AA-B55945CFF314}" dt="2019-05-04T22:56:47.628" v="6305" actId="478"/>
          <ac:spMkLst>
            <pc:docMk/>
            <pc:sldMk cId="3473352575" sldId="540"/>
            <ac:spMk id="10" creationId="{E73C466F-DF4D-46FA-BF43-781D7AF342D3}"/>
          </ac:spMkLst>
        </pc:spChg>
        <pc:spChg chg="add del">
          <ac:chgData name="Paulo Henrique" userId="e0475e60729e7724" providerId="LiveId" clId="{5EB07B0A-B582-4EE6-83AA-B55945CFF314}" dt="2019-05-04T22:56:39.014" v="6302"/>
          <ac:spMkLst>
            <pc:docMk/>
            <pc:sldMk cId="3473352575" sldId="540"/>
            <ac:spMk id="11" creationId="{16BCA9EC-365C-4090-8123-A4B11AC47B87}"/>
          </ac:spMkLst>
        </pc:spChg>
      </pc:sldChg>
      <pc:sldChg chg="addSp delSp modSp add del">
        <pc:chgData name="Paulo Henrique" userId="e0475e60729e7724" providerId="LiveId" clId="{5EB07B0A-B582-4EE6-83AA-B55945CFF314}" dt="2019-05-05T01:18:33.924" v="9952" actId="2696"/>
        <pc:sldMkLst>
          <pc:docMk/>
          <pc:sldMk cId="3187128809" sldId="541"/>
        </pc:sldMkLst>
        <pc:spChg chg="mod">
          <ac:chgData name="Paulo Henrique" userId="e0475e60729e7724" providerId="LiveId" clId="{5EB07B0A-B582-4EE6-83AA-B55945CFF314}" dt="2019-05-04T22:44:13.154" v="6116" actId="1076"/>
          <ac:spMkLst>
            <pc:docMk/>
            <pc:sldMk cId="3187128809" sldId="541"/>
            <ac:spMk id="2" creationId="{B22A27E4-D533-4597-BFDC-E59E2D717477}"/>
          </ac:spMkLst>
        </pc:spChg>
        <pc:spChg chg="add del">
          <ac:chgData name="Paulo Henrique" userId="e0475e60729e7724" providerId="LiveId" clId="{5EB07B0A-B582-4EE6-83AA-B55945CFF314}" dt="2019-05-04T22:43:51.713" v="6073" actId="478"/>
          <ac:spMkLst>
            <pc:docMk/>
            <pc:sldMk cId="3187128809" sldId="541"/>
            <ac:spMk id="10" creationId="{2796D647-EB41-443B-8616-472DF0D1995A}"/>
          </ac:spMkLst>
        </pc:spChg>
        <pc:spChg chg="add mod">
          <ac:chgData name="Paulo Henrique" userId="e0475e60729e7724" providerId="LiveId" clId="{5EB07B0A-B582-4EE6-83AA-B55945CFF314}" dt="2019-05-04T22:44:15.842" v="6117" actId="1076"/>
          <ac:spMkLst>
            <pc:docMk/>
            <pc:sldMk cId="3187128809" sldId="541"/>
            <ac:spMk id="11" creationId="{2EEB860B-795E-4759-B014-B0AB9D75C152}"/>
          </ac:spMkLst>
        </pc:spChg>
        <pc:spChg chg="add del mod">
          <ac:chgData name="Paulo Henrique" userId="e0475e60729e7724" providerId="LiveId" clId="{5EB07B0A-B582-4EE6-83AA-B55945CFF314}" dt="2019-05-04T22:45:06.325" v="6126" actId="478"/>
          <ac:spMkLst>
            <pc:docMk/>
            <pc:sldMk cId="3187128809" sldId="541"/>
            <ac:spMk id="12" creationId="{BB27F76C-D038-4E9A-B561-542E29E873CF}"/>
          </ac:spMkLst>
        </pc:spChg>
        <pc:cxnChg chg="add mod">
          <ac:chgData name="Paulo Henrique" userId="e0475e60729e7724" providerId="LiveId" clId="{5EB07B0A-B582-4EE6-83AA-B55945CFF314}" dt="2019-05-04T22:44:55.738" v="6124" actId="1582"/>
          <ac:cxnSpMkLst>
            <pc:docMk/>
            <pc:sldMk cId="3187128809" sldId="541"/>
            <ac:cxnSpMk id="13" creationId="{0B665CD7-8C83-48AB-91B0-3348B4641654}"/>
          </ac:cxnSpMkLst>
        </pc:cxnChg>
      </pc:sldChg>
      <pc:sldChg chg="addSp add del">
        <pc:chgData name="Paulo Henrique" userId="e0475e60729e7724" providerId="LiveId" clId="{5EB07B0A-B582-4EE6-83AA-B55945CFF314}" dt="2019-05-05T01:20:32.267" v="9980" actId="2696"/>
        <pc:sldMkLst>
          <pc:docMk/>
          <pc:sldMk cId="1707487058" sldId="542"/>
        </pc:sldMkLst>
        <pc:spChg chg="add">
          <ac:chgData name="Paulo Henrique" userId="e0475e60729e7724" providerId="LiveId" clId="{5EB07B0A-B582-4EE6-83AA-B55945CFF314}" dt="2019-05-04T22:45:53.441" v="6137"/>
          <ac:spMkLst>
            <pc:docMk/>
            <pc:sldMk cId="1707487058" sldId="542"/>
            <ac:spMk id="13" creationId="{40F80B94-2E4F-47E9-B2EA-9BA1FD39B16A}"/>
          </ac:spMkLst>
        </pc:spChg>
        <pc:picChg chg="add">
          <ac:chgData name="Paulo Henrique" userId="e0475e60729e7724" providerId="LiveId" clId="{5EB07B0A-B582-4EE6-83AA-B55945CFF314}" dt="2019-05-04T22:45:53.441" v="6137"/>
          <ac:picMkLst>
            <pc:docMk/>
            <pc:sldMk cId="1707487058" sldId="542"/>
            <ac:picMk id="10" creationId="{14CB2553-C6C4-4CB8-A279-7DFED15B231F}"/>
          </ac:picMkLst>
        </pc:picChg>
        <pc:picChg chg="add">
          <ac:chgData name="Paulo Henrique" userId="e0475e60729e7724" providerId="LiveId" clId="{5EB07B0A-B582-4EE6-83AA-B55945CFF314}" dt="2019-05-04T22:45:53.441" v="6137"/>
          <ac:picMkLst>
            <pc:docMk/>
            <pc:sldMk cId="1707487058" sldId="542"/>
            <ac:picMk id="14" creationId="{EA02FE15-631D-4653-9F4D-40417FD6630A}"/>
          </ac:picMkLst>
        </pc:picChg>
        <pc:picChg chg="add">
          <ac:chgData name="Paulo Henrique" userId="e0475e60729e7724" providerId="LiveId" clId="{5EB07B0A-B582-4EE6-83AA-B55945CFF314}" dt="2019-05-04T22:45:53.441" v="6137"/>
          <ac:picMkLst>
            <pc:docMk/>
            <pc:sldMk cId="1707487058" sldId="542"/>
            <ac:picMk id="15" creationId="{C4DBCB88-7644-4E5D-86C7-22970774EEFC}"/>
          </ac:picMkLst>
        </pc:picChg>
        <pc:picChg chg="add">
          <ac:chgData name="Paulo Henrique" userId="e0475e60729e7724" providerId="LiveId" clId="{5EB07B0A-B582-4EE6-83AA-B55945CFF314}" dt="2019-05-04T22:45:53.441" v="6137"/>
          <ac:picMkLst>
            <pc:docMk/>
            <pc:sldMk cId="1707487058" sldId="542"/>
            <ac:picMk id="16" creationId="{598D0FEE-182B-4B2D-9B15-D673498464C8}"/>
          </ac:picMkLst>
        </pc:picChg>
        <pc:cxnChg chg="add">
          <ac:chgData name="Paulo Henrique" userId="e0475e60729e7724" providerId="LiveId" clId="{5EB07B0A-B582-4EE6-83AA-B55945CFF314}" dt="2019-05-04T22:45:53.441" v="6137"/>
          <ac:cxnSpMkLst>
            <pc:docMk/>
            <pc:sldMk cId="1707487058" sldId="542"/>
            <ac:cxnSpMk id="11" creationId="{E6C1E3AE-D875-4968-862D-492F87605E3D}"/>
          </ac:cxnSpMkLst>
        </pc:cxnChg>
        <pc:cxnChg chg="add">
          <ac:chgData name="Paulo Henrique" userId="e0475e60729e7724" providerId="LiveId" clId="{5EB07B0A-B582-4EE6-83AA-B55945CFF314}" dt="2019-05-04T22:45:53.441" v="6137"/>
          <ac:cxnSpMkLst>
            <pc:docMk/>
            <pc:sldMk cId="1707487058" sldId="542"/>
            <ac:cxnSpMk id="12" creationId="{44B5A17F-B3BC-4A7A-8D2E-C0A28BDC6DB3}"/>
          </ac:cxnSpMkLst>
        </pc:cxnChg>
      </pc:sldChg>
      <pc:sldChg chg="add del">
        <pc:chgData name="Paulo Henrique" userId="e0475e60729e7724" providerId="LiveId" clId="{5EB07B0A-B582-4EE6-83AA-B55945CFF314}" dt="2019-05-04T22:45:39.636" v="6135" actId="2696"/>
        <pc:sldMkLst>
          <pc:docMk/>
          <pc:sldMk cId="2212242109" sldId="543"/>
        </pc:sldMkLst>
      </pc:sldChg>
      <pc:sldChg chg="add del">
        <pc:chgData name="Paulo Henrique" userId="e0475e60729e7724" providerId="LiveId" clId="{5EB07B0A-B582-4EE6-83AA-B55945CFF314}" dt="2019-05-05T01:18:45.873" v="9955" actId="2696"/>
        <pc:sldMkLst>
          <pc:docMk/>
          <pc:sldMk cId="308338133" sldId="544"/>
        </pc:sldMkLst>
      </pc:sldChg>
      <pc:sldChg chg="addSp modSp add del">
        <pc:chgData name="Paulo Henrique" userId="e0475e60729e7724" providerId="LiveId" clId="{5EB07B0A-B582-4EE6-83AA-B55945CFF314}" dt="2019-05-05T01:18:59.891" v="9959" actId="2696"/>
        <pc:sldMkLst>
          <pc:docMk/>
          <pc:sldMk cId="4068618078" sldId="545"/>
        </pc:sldMkLst>
        <pc:spChg chg="add mod">
          <ac:chgData name="Paulo Henrique" userId="e0475e60729e7724" providerId="LiveId" clId="{5EB07B0A-B582-4EE6-83AA-B55945CFF314}" dt="2019-05-04T22:45:21.830" v="6131" actId="14100"/>
          <ac:spMkLst>
            <pc:docMk/>
            <pc:sldMk cId="4068618078" sldId="545"/>
            <ac:spMk id="10" creationId="{5CDE3FA5-1C60-4CB0-8F56-48E78A49E7DA}"/>
          </ac:spMkLst>
        </pc:spChg>
      </pc:sldChg>
      <pc:sldChg chg="addSp modSp add del">
        <pc:chgData name="Paulo Henrique" userId="e0475e60729e7724" providerId="LiveId" clId="{5EB07B0A-B582-4EE6-83AA-B55945CFF314}" dt="2019-05-05T01:19:20.894" v="9963" actId="2696"/>
        <pc:sldMkLst>
          <pc:docMk/>
          <pc:sldMk cId="3679515985" sldId="546"/>
        </pc:sldMkLst>
        <pc:spChg chg="add mod">
          <ac:chgData name="Paulo Henrique" userId="e0475e60729e7724" providerId="LiveId" clId="{5EB07B0A-B582-4EE6-83AA-B55945CFF314}" dt="2019-05-04T22:45:34.806" v="6134" actId="14100"/>
          <ac:spMkLst>
            <pc:docMk/>
            <pc:sldMk cId="3679515985" sldId="546"/>
            <ac:spMk id="10" creationId="{B47497B4-0780-4F43-875F-2A3917A0AE3C}"/>
          </ac:spMkLst>
        </pc:spChg>
      </pc:sldChg>
      <pc:sldChg chg="modSp add del">
        <pc:chgData name="Paulo Henrique" userId="e0475e60729e7724" providerId="LiveId" clId="{5EB07B0A-B582-4EE6-83AA-B55945CFF314}" dt="2019-05-05T01:22:33.205" v="10021" actId="2696"/>
        <pc:sldMkLst>
          <pc:docMk/>
          <pc:sldMk cId="1903882466" sldId="547"/>
        </pc:sldMkLst>
        <pc:spChg chg="mod">
          <ac:chgData name="Paulo Henrique" userId="e0475e60729e7724" providerId="LiveId" clId="{5EB07B0A-B582-4EE6-83AA-B55945CFF314}" dt="2019-05-04T23:00:26.158" v="6428"/>
          <ac:spMkLst>
            <pc:docMk/>
            <pc:sldMk cId="1903882466" sldId="547"/>
            <ac:spMk id="8" creationId="{094F1AC3-2155-458B-B016-127A5249D286}"/>
          </ac:spMkLst>
        </pc:spChg>
      </pc:sldChg>
      <pc:sldChg chg="addSp delSp modSp add del">
        <pc:chgData name="Paulo Henrique" userId="e0475e60729e7724" providerId="LiveId" clId="{5EB07B0A-B582-4EE6-83AA-B55945CFF314}" dt="2019-05-05T01:21:58.357" v="10012" actId="2696"/>
        <pc:sldMkLst>
          <pc:docMk/>
          <pc:sldMk cId="1232657030" sldId="548"/>
        </pc:sldMkLst>
        <pc:spChg chg="del">
          <ac:chgData name="Paulo Henrique" userId="e0475e60729e7724" providerId="LiveId" clId="{5EB07B0A-B582-4EE6-83AA-B55945CFF314}" dt="2019-05-04T22:57:33.159" v="6334" actId="478"/>
          <ac:spMkLst>
            <pc:docMk/>
            <pc:sldMk cId="1232657030" sldId="548"/>
            <ac:spMk id="8" creationId="{094F1AC3-2155-458B-B016-127A5249D286}"/>
          </ac:spMkLst>
        </pc:spChg>
        <pc:spChg chg="mod">
          <ac:chgData name="Paulo Henrique" userId="e0475e60729e7724" providerId="LiveId" clId="{5EB07B0A-B582-4EE6-83AA-B55945CFF314}" dt="2019-05-04T22:49:13.565" v="6203" actId="20577"/>
          <ac:spMkLst>
            <pc:docMk/>
            <pc:sldMk cId="1232657030" sldId="548"/>
            <ac:spMk id="10" creationId="{044C9B8C-1F68-466F-B7BB-EBF2FBF9B267}"/>
          </ac:spMkLst>
        </pc:spChg>
        <pc:spChg chg="add">
          <ac:chgData name="Paulo Henrique" userId="e0475e60729e7724" providerId="LiveId" clId="{5EB07B0A-B582-4EE6-83AA-B55945CFF314}" dt="2019-05-04T22:57:33.444" v="6335"/>
          <ac:spMkLst>
            <pc:docMk/>
            <pc:sldMk cId="1232657030" sldId="548"/>
            <ac:spMk id="13" creationId="{5D07A72C-6FE9-48AD-B81B-1EE3811152C2}"/>
          </ac:spMkLst>
        </pc:spChg>
      </pc:sldChg>
      <pc:sldChg chg="modSp add del">
        <pc:chgData name="Paulo Henrique" userId="e0475e60729e7724" providerId="LiveId" clId="{5EB07B0A-B582-4EE6-83AA-B55945CFF314}" dt="2019-05-05T01:19:31.312" v="9966" actId="2696"/>
        <pc:sldMkLst>
          <pc:docMk/>
          <pc:sldMk cId="2355220660" sldId="549"/>
        </pc:sldMkLst>
        <pc:spChg chg="mod">
          <ac:chgData name="Paulo Henrique" userId="e0475e60729e7724" providerId="LiveId" clId="{5EB07B0A-B582-4EE6-83AA-B55945CFF314}" dt="2019-05-04T22:53:06.187" v="6219" actId="20577"/>
          <ac:spMkLst>
            <pc:docMk/>
            <pc:sldMk cId="2355220660" sldId="549"/>
            <ac:spMk id="10" creationId="{B47497B4-0780-4F43-875F-2A3917A0AE3C}"/>
          </ac:spMkLst>
        </pc:spChg>
      </pc:sldChg>
      <pc:sldChg chg="add del">
        <pc:chgData name="Paulo Henrique" userId="e0475e60729e7724" providerId="LiveId" clId="{5EB07B0A-B582-4EE6-83AA-B55945CFF314}" dt="2019-05-04T22:50:44.496" v="6205" actId="2696"/>
        <pc:sldMkLst>
          <pc:docMk/>
          <pc:sldMk cId="4096669437" sldId="549"/>
        </pc:sldMkLst>
      </pc:sldChg>
      <pc:sldChg chg="modSp add del">
        <pc:chgData name="Paulo Henrique" userId="e0475e60729e7724" providerId="LiveId" clId="{5EB07B0A-B582-4EE6-83AA-B55945CFF314}" dt="2019-05-05T01:19:45.968" v="9969" actId="2696"/>
        <pc:sldMkLst>
          <pc:docMk/>
          <pc:sldMk cId="3669410244" sldId="550"/>
        </pc:sldMkLst>
        <pc:spChg chg="mod">
          <ac:chgData name="Paulo Henrique" userId="e0475e60729e7724" providerId="LiveId" clId="{5EB07B0A-B582-4EE6-83AA-B55945CFF314}" dt="2019-05-04T22:53:30.328" v="6225" actId="20577"/>
          <ac:spMkLst>
            <pc:docMk/>
            <pc:sldMk cId="3669410244" sldId="550"/>
            <ac:spMk id="10" creationId="{B47497B4-0780-4F43-875F-2A3917A0AE3C}"/>
          </ac:spMkLst>
        </pc:spChg>
      </pc:sldChg>
      <pc:sldChg chg="modSp add del">
        <pc:chgData name="Paulo Henrique" userId="e0475e60729e7724" providerId="LiveId" clId="{5EB07B0A-B582-4EE6-83AA-B55945CFF314}" dt="2019-05-05T01:19:57.202" v="9973" actId="2696"/>
        <pc:sldMkLst>
          <pc:docMk/>
          <pc:sldMk cId="2860935412" sldId="551"/>
        </pc:sldMkLst>
        <pc:spChg chg="mod">
          <ac:chgData name="Paulo Henrique" userId="e0475e60729e7724" providerId="LiveId" clId="{5EB07B0A-B582-4EE6-83AA-B55945CFF314}" dt="2019-05-04T22:53:52.150" v="6237" actId="20577"/>
          <ac:spMkLst>
            <pc:docMk/>
            <pc:sldMk cId="2860935412" sldId="551"/>
            <ac:spMk id="10" creationId="{B47497B4-0780-4F43-875F-2A3917A0AE3C}"/>
          </ac:spMkLst>
        </pc:spChg>
      </pc:sldChg>
      <pc:sldChg chg="modSp add del">
        <pc:chgData name="Paulo Henrique" userId="e0475e60729e7724" providerId="LiveId" clId="{5EB07B0A-B582-4EE6-83AA-B55945CFF314}" dt="2019-05-05T01:20:03.828" v="9975" actId="2696"/>
        <pc:sldMkLst>
          <pc:docMk/>
          <pc:sldMk cId="2851511782" sldId="552"/>
        </pc:sldMkLst>
        <pc:spChg chg="mod">
          <ac:chgData name="Paulo Henrique" userId="e0475e60729e7724" providerId="LiveId" clId="{5EB07B0A-B582-4EE6-83AA-B55945CFF314}" dt="2019-05-04T22:54:22.669" v="6248" actId="20577"/>
          <ac:spMkLst>
            <pc:docMk/>
            <pc:sldMk cId="2851511782" sldId="552"/>
            <ac:spMk id="10" creationId="{B47497B4-0780-4F43-875F-2A3917A0AE3C}"/>
          </ac:spMkLst>
        </pc:spChg>
      </pc:sldChg>
      <pc:sldChg chg="modSp add del">
        <pc:chgData name="Paulo Henrique" userId="e0475e60729e7724" providerId="LiveId" clId="{5EB07B0A-B582-4EE6-83AA-B55945CFF314}" dt="2019-05-05T01:20:13.169" v="9977" actId="2696"/>
        <pc:sldMkLst>
          <pc:docMk/>
          <pc:sldMk cId="3672986260" sldId="553"/>
        </pc:sldMkLst>
        <pc:spChg chg="mod">
          <ac:chgData name="Paulo Henrique" userId="e0475e60729e7724" providerId="LiveId" clId="{5EB07B0A-B582-4EE6-83AA-B55945CFF314}" dt="2019-05-04T22:54:49.302" v="6259" actId="20577"/>
          <ac:spMkLst>
            <pc:docMk/>
            <pc:sldMk cId="3672986260" sldId="553"/>
            <ac:spMk id="10" creationId="{B47497B4-0780-4F43-875F-2A3917A0AE3C}"/>
          </ac:spMkLst>
        </pc:spChg>
      </pc:sldChg>
      <pc:sldChg chg="add del">
        <pc:chgData name="Paulo Henrique" userId="e0475e60729e7724" providerId="LiveId" clId="{5EB07B0A-B582-4EE6-83AA-B55945CFF314}" dt="2019-05-04T22:55:24.504" v="6261" actId="2696"/>
        <pc:sldMkLst>
          <pc:docMk/>
          <pc:sldMk cId="901174154" sldId="554"/>
        </pc:sldMkLst>
      </pc:sldChg>
      <pc:sldChg chg="addSp delSp modSp add modNotesTx">
        <pc:chgData name="Paulo Henrique" userId="e0475e60729e7724" providerId="LiveId" clId="{5EB07B0A-B582-4EE6-83AA-B55945CFF314}" dt="2019-05-05T01:18:14.203" v="9949"/>
        <pc:sldMkLst>
          <pc:docMk/>
          <pc:sldMk cId="2907349018" sldId="554"/>
        </pc:sldMkLst>
        <pc:spChg chg="mod">
          <ac:chgData name="Paulo Henrique" userId="e0475e60729e7724" providerId="LiveId" clId="{5EB07B0A-B582-4EE6-83AA-B55945CFF314}" dt="2019-05-05T01:17:30.017" v="9937" actId="20577"/>
          <ac:spMkLst>
            <pc:docMk/>
            <pc:sldMk cId="2907349018" sldId="554"/>
            <ac:spMk id="4" creationId="{37723B00-1A84-4697-9386-CEEDB9C0B55A}"/>
          </ac:spMkLst>
        </pc:spChg>
        <pc:spChg chg="del mod">
          <ac:chgData name="Paulo Henrique" userId="e0475e60729e7724" providerId="LiveId" clId="{5EB07B0A-B582-4EE6-83AA-B55945CFF314}" dt="2019-05-05T01:17:34.047" v="9938" actId="478"/>
          <ac:spMkLst>
            <pc:docMk/>
            <pc:sldMk cId="2907349018" sldId="554"/>
            <ac:spMk id="8" creationId="{094F1AC3-2155-458B-B016-127A5249D286}"/>
          </ac:spMkLst>
        </pc:spChg>
        <pc:spChg chg="del">
          <ac:chgData name="Paulo Henrique" userId="e0475e60729e7724" providerId="LiveId" clId="{5EB07B0A-B582-4EE6-83AA-B55945CFF314}" dt="2019-05-05T01:17:35.828" v="9939" actId="478"/>
          <ac:spMkLst>
            <pc:docMk/>
            <pc:sldMk cId="2907349018" sldId="554"/>
            <ac:spMk id="10" creationId="{B346C2D2-48CE-44CF-8843-7ED5F24F7BB0}"/>
          </ac:spMkLst>
        </pc:spChg>
        <pc:spChg chg="add">
          <ac:chgData name="Paulo Henrique" userId="e0475e60729e7724" providerId="LiveId" clId="{5EB07B0A-B582-4EE6-83AA-B55945CFF314}" dt="2019-05-05T01:18:14.203" v="9949"/>
          <ac:spMkLst>
            <pc:docMk/>
            <pc:sldMk cId="2907349018" sldId="554"/>
            <ac:spMk id="11" creationId="{B3DF5D5B-05BA-4412-AF23-0365CA995775}"/>
          </ac:spMkLst>
        </pc:spChg>
      </pc:sldChg>
      <pc:sldChg chg="add del">
        <pc:chgData name="Paulo Henrique" userId="e0475e60729e7724" providerId="LiveId" clId="{5EB07B0A-B582-4EE6-83AA-B55945CFF314}" dt="2019-05-05T01:18:18.751" v="9950" actId="2696"/>
        <pc:sldMkLst>
          <pc:docMk/>
          <pc:sldMk cId="772895799" sldId="555"/>
        </pc:sldMkLst>
      </pc:sldChg>
      <pc:sldChg chg="add del">
        <pc:chgData name="Paulo Henrique" userId="e0475e60729e7724" providerId="LiveId" clId="{5EB07B0A-B582-4EE6-83AA-B55945CFF314}" dt="2019-05-05T01:21:51.016" v="10010" actId="2696"/>
        <pc:sldMkLst>
          <pc:docMk/>
          <pc:sldMk cId="1790143582" sldId="556"/>
        </pc:sldMkLst>
      </pc:sldChg>
      <pc:sldChg chg="delSp modSp add del">
        <pc:chgData name="Paulo Henrique" userId="e0475e60729e7724" providerId="LiveId" clId="{5EB07B0A-B582-4EE6-83AA-B55945CFF314}" dt="2019-05-04T22:59:12.508" v="6424" actId="2696"/>
        <pc:sldMkLst>
          <pc:docMk/>
          <pc:sldMk cId="3252054901" sldId="557"/>
        </pc:sldMkLst>
        <pc:spChg chg="del">
          <ac:chgData name="Paulo Henrique" userId="e0475e60729e7724" providerId="LiveId" clId="{5EB07B0A-B582-4EE6-83AA-B55945CFF314}" dt="2019-05-04T22:57:56.586" v="6339" actId="478"/>
          <ac:spMkLst>
            <pc:docMk/>
            <pc:sldMk cId="3252054901" sldId="557"/>
            <ac:spMk id="10" creationId="{044C9B8C-1F68-466F-B7BB-EBF2FBF9B267}"/>
          </ac:spMkLst>
        </pc:spChg>
        <pc:spChg chg="mod">
          <ac:chgData name="Paulo Henrique" userId="e0475e60729e7724" providerId="LiveId" clId="{5EB07B0A-B582-4EE6-83AA-B55945CFF314}" dt="2019-05-04T22:59:04.385" v="6423" actId="20577"/>
          <ac:spMkLst>
            <pc:docMk/>
            <pc:sldMk cId="3252054901" sldId="557"/>
            <ac:spMk id="11" creationId="{2545FEAD-3355-44A6-832B-E9B681F08D42}"/>
          </ac:spMkLst>
        </pc:spChg>
      </pc:sldChg>
      <pc:sldChg chg="modSp add del">
        <pc:chgData name="Paulo Henrique" userId="e0475e60729e7724" providerId="LiveId" clId="{5EB07B0A-B582-4EE6-83AA-B55945CFF314}" dt="2019-05-05T01:22:30.907" v="10020" actId="2696"/>
        <pc:sldMkLst>
          <pc:docMk/>
          <pc:sldMk cId="4138318838" sldId="557"/>
        </pc:sldMkLst>
        <pc:spChg chg="mod">
          <ac:chgData name="Paulo Henrique" userId="e0475e60729e7724" providerId="LiveId" clId="{5EB07B0A-B582-4EE6-83AA-B55945CFF314}" dt="2019-05-04T23:00:15.013" v="6427" actId="20577"/>
          <ac:spMkLst>
            <pc:docMk/>
            <pc:sldMk cId="4138318838" sldId="557"/>
            <ac:spMk id="8" creationId="{094F1AC3-2155-458B-B016-127A5249D286}"/>
          </ac:spMkLst>
        </pc:spChg>
      </pc:sldChg>
      <pc:sldChg chg="add del">
        <pc:chgData name="Paulo Henrique" userId="e0475e60729e7724" providerId="LiveId" clId="{5EB07B0A-B582-4EE6-83AA-B55945CFF314}" dt="2019-05-04T23:03:54.514" v="6565" actId="2696"/>
        <pc:sldMkLst>
          <pc:docMk/>
          <pc:sldMk cId="3903527033" sldId="558"/>
        </pc:sldMkLst>
      </pc:sldChg>
      <pc:sldChg chg="add del">
        <pc:chgData name="Paulo Henrique" userId="e0475e60729e7724" providerId="LiveId" clId="{5EB07B0A-B582-4EE6-83AA-B55945CFF314}" dt="2019-05-04T23:03:50.248" v="6563" actId="2696"/>
        <pc:sldMkLst>
          <pc:docMk/>
          <pc:sldMk cId="2541302614" sldId="559"/>
        </pc:sldMkLst>
      </pc:sldChg>
      <pc:sldChg chg="add del">
        <pc:chgData name="Paulo Henrique" userId="e0475e60729e7724" providerId="LiveId" clId="{5EB07B0A-B582-4EE6-83AA-B55945CFF314}" dt="2019-05-04T23:03:50.959" v="6564" actId="2696"/>
        <pc:sldMkLst>
          <pc:docMk/>
          <pc:sldMk cId="4289331092" sldId="560"/>
        </pc:sldMkLst>
      </pc:sldChg>
      <pc:sldChg chg="add del modNotesTx">
        <pc:chgData name="Paulo Henrique" userId="e0475e60729e7724" providerId="LiveId" clId="{5EB07B0A-B582-4EE6-83AA-B55945CFF314}" dt="2019-05-04T23:25:29.247" v="7160" actId="2696"/>
        <pc:sldMkLst>
          <pc:docMk/>
          <pc:sldMk cId="2514908010" sldId="561"/>
        </pc:sldMkLst>
      </pc:sldChg>
      <pc:sldChg chg="add del">
        <pc:chgData name="Paulo Henrique" userId="e0475e60729e7724" providerId="LiveId" clId="{5EB07B0A-B582-4EE6-83AA-B55945CFF314}" dt="2019-05-04T23:25:29.935" v="7161" actId="2696"/>
        <pc:sldMkLst>
          <pc:docMk/>
          <pc:sldMk cId="1764278865" sldId="562"/>
        </pc:sldMkLst>
      </pc:sldChg>
      <pc:sldChg chg="add del">
        <pc:chgData name="Paulo Henrique" userId="e0475e60729e7724" providerId="LiveId" clId="{5EB07B0A-B582-4EE6-83AA-B55945CFF314}" dt="2019-05-04T23:25:31.555" v="7162" actId="2696"/>
        <pc:sldMkLst>
          <pc:docMk/>
          <pc:sldMk cId="410268453" sldId="563"/>
        </pc:sldMkLst>
      </pc:sldChg>
      <pc:sldChg chg="add del">
        <pc:chgData name="Paulo Henrique" userId="e0475e60729e7724" providerId="LiveId" clId="{5EB07B0A-B582-4EE6-83AA-B55945CFF314}" dt="2019-05-04T23:25:32.536" v="7163" actId="2696"/>
        <pc:sldMkLst>
          <pc:docMk/>
          <pc:sldMk cId="3566151037" sldId="564"/>
        </pc:sldMkLst>
      </pc:sldChg>
      <pc:sldChg chg="addSp delSp modSp add">
        <pc:chgData name="Paulo Henrique" userId="e0475e60729e7724" providerId="LiveId" clId="{5EB07B0A-B582-4EE6-83AA-B55945CFF314}" dt="2019-05-05T01:23:38.640" v="10034"/>
        <pc:sldMkLst>
          <pc:docMk/>
          <pc:sldMk cId="412145321" sldId="565"/>
        </pc:sldMkLst>
        <pc:spChg chg="del">
          <ac:chgData name="Paulo Henrique" userId="e0475e60729e7724" providerId="LiveId" clId="{5EB07B0A-B582-4EE6-83AA-B55945CFF314}" dt="2019-05-05T01:23:38.328" v="10033" actId="478"/>
          <ac:spMkLst>
            <pc:docMk/>
            <pc:sldMk cId="412145321" sldId="565"/>
            <ac:spMk id="4" creationId="{37723B00-1A84-4697-9386-CEEDB9C0B55A}"/>
          </ac:spMkLst>
        </pc:spChg>
        <pc:spChg chg="mod">
          <ac:chgData name="Paulo Henrique" userId="e0475e60729e7724" providerId="LiveId" clId="{5EB07B0A-B582-4EE6-83AA-B55945CFF314}" dt="2019-05-04T23:25:12.070" v="7152" actId="20577"/>
          <ac:spMkLst>
            <pc:docMk/>
            <pc:sldMk cId="412145321" sldId="565"/>
            <ac:spMk id="13" creationId="{423BDD00-7FC1-4CB8-9E95-99DBE1FA277C}"/>
          </ac:spMkLst>
        </pc:spChg>
        <pc:spChg chg="del">
          <ac:chgData name="Paulo Henrique" userId="e0475e60729e7724" providerId="LiveId" clId="{5EB07B0A-B582-4EE6-83AA-B55945CFF314}" dt="2019-05-05T01:23:38.328" v="10033" actId="478"/>
          <ac:spMkLst>
            <pc:docMk/>
            <pc:sldMk cId="412145321" sldId="565"/>
            <ac:spMk id="16" creationId="{11CC4B0B-1617-410A-8A36-BB694CC15AF8}"/>
          </ac:spMkLst>
        </pc:spChg>
        <pc:spChg chg="mod">
          <ac:chgData name="Paulo Henrique" userId="e0475e60729e7724" providerId="LiveId" clId="{5EB07B0A-B582-4EE6-83AA-B55945CFF314}" dt="2019-05-04T23:15:16.956" v="6810" actId="1036"/>
          <ac:spMkLst>
            <pc:docMk/>
            <pc:sldMk cId="412145321" sldId="565"/>
            <ac:spMk id="17" creationId="{C336E621-D7F4-4D0E-B750-F8714B84F300}"/>
          </ac:spMkLst>
        </pc:spChg>
        <pc:spChg chg="add">
          <ac:chgData name="Paulo Henrique" userId="e0475e60729e7724" providerId="LiveId" clId="{5EB07B0A-B582-4EE6-83AA-B55945CFF314}" dt="2019-05-05T01:23:38.640" v="10034"/>
          <ac:spMkLst>
            <pc:docMk/>
            <pc:sldMk cId="412145321" sldId="565"/>
            <ac:spMk id="18" creationId="{0E29C4CF-9985-4768-B916-58B39DA762BE}"/>
          </ac:spMkLst>
        </pc:spChg>
        <pc:spChg chg="add">
          <ac:chgData name="Paulo Henrique" userId="e0475e60729e7724" providerId="LiveId" clId="{5EB07B0A-B582-4EE6-83AA-B55945CFF314}" dt="2019-05-05T01:23:38.640" v="10034"/>
          <ac:spMkLst>
            <pc:docMk/>
            <pc:sldMk cId="412145321" sldId="565"/>
            <ac:spMk id="19" creationId="{F447C286-77A7-420D-8990-DCCCE982EAD9}"/>
          </ac:spMkLst>
        </pc:spChg>
        <pc:picChg chg="mod">
          <ac:chgData name="Paulo Henrique" userId="e0475e60729e7724" providerId="LiveId" clId="{5EB07B0A-B582-4EE6-83AA-B55945CFF314}" dt="2019-05-04T23:15:16.956" v="6810" actId="1036"/>
          <ac:picMkLst>
            <pc:docMk/>
            <pc:sldMk cId="412145321" sldId="565"/>
            <ac:picMk id="15" creationId="{73C2E065-ADD9-46DC-BC33-5BEDC4E3AA8B}"/>
          </ac:picMkLst>
        </pc:picChg>
        <pc:cxnChg chg="add">
          <ac:chgData name="Paulo Henrique" userId="e0475e60729e7724" providerId="LiveId" clId="{5EB07B0A-B582-4EE6-83AA-B55945CFF314}" dt="2019-05-04T23:14:19.542" v="6795"/>
          <ac:cxnSpMkLst>
            <pc:docMk/>
            <pc:sldMk cId="412145321" sldId="565"/>
            <ac:cxnSpMk id="14" creationId="{02EB1435-6F70-4FCB-874D-C5A5DA7F1DCF}"/>
          </ac:cxnSpMkLst>
        </pc:cxnChg>
      </pc:sldChg>
      <pc:sldChg chg="addSp delSp modSp add">
        <pc:chgData name="Paulo Henrique" userId="e0475e60729e7724" providerId="LiveId" clId="{5EB07B0A-B582-4EE6-83AA-B55945CFF314}" dt="2019-05-05T01:23:35.641" v="10032"/>
        <pc:sldMkLst>
          <pc:docMk/>
          <pc:sldMk cId="1015269965" sldId="566"/>
        </pc:sldMkLst>
        <pc:spChg chg="del">
          <ac:chgData name="Paulo Henrique" userId="e0475e60729e7724" providerId="LiveId" clId="{5EB07B0A-B582-4EE6-83AA-B55945CFF314}" dt="2019-05-05T01:23:35.313" v="10031" actId="478"/>
          <ac:spMkLst>
            <pc:docMk/>
            <pc:sldMk cId="1015269965" sldId="566"/>
            <ac:spMk id="4" creationId="{37723B00-1A84-4697-9386-CEEDB9C0B55A}"/>
          </ac:spMkLst>
        </pc:spChg>
        <pc:spChg chg="del">
          <ac:chgData name="Paulo Henrique" userId="e0475e60729e7724" providerId="LiveId" clId="{5EB07B0A-B582-4EE6-83AA-B55945CFF314}" dt="2019-05-04T23:18:23.266" v="6866" actId="478"/>
          <ac:spMkLst>
            <pc:docMk/>
            <pc:sldMk cId="1015269965" sldId="566"/>
            <ac:spMk id="13" creationId="{423BDD00-7FC1-4CB8-9E95-99DBE1FA277C}"/>
          </ac:spMkLst>
        </pc:spChg>
        <pc:spChg chg="add">
          <ac:chgData name="Paulo Henrique" userId="e0475e60729e7724" providerId="LiveId" clId="{5EB07B0A-B582-4EE6-83AA-B55945CFF314}" dt="2019-05-05T01:23:35.641" v="10032"/>
          <ac:spMkLst>
            <pc:docMk/>
            <pc:sldMk cId="1015269965" sldId="566"/>
            <ac:spMk id="13" creationId="{4C3CF195-29C1-49AB-A757-E583DFF8C6A5}"/>
          </ac:spMkLst>
        </pc:spChg>
        <pc:spChg chg="add mod">
          <ac:chgData name="Paulo Henrique" userId="e0475e60729e7724" providerId="LiveId" clId="{5EB07B0A-B582-4EE6-83AA-B55945CFF314}" dt="2019-05-04T23:12:52.436" v="6771" actId="14100"/>
          <ac:spMkLst>
            <pc:docMk/>
            <pc:sldMk cId="1015269965" sldId="566"/>
            <ac:spMk id="14" creationId="{6F2B842D-85F5-4F2A-9D57-02F40DE2F353}"/>
          </ac:spMkLst>
        </pc:spChg>
        <pc:spChg chg="add">
          <ac:chgData name="Paulo Henrique" userId="e0475e60729e7724" providerId="LiveId" clId="{5EB07B0A-B582-4EE6-83AA-B55945CFF314}" dt="2019-05-05T01:23:35.641" v="10032"/>
          <ac:spMkLst>
            <pc:docMk/>
            <pc:sldMk cId="1015269965" sldId="566"/>
            <ac:spMk id="15" creationId="{74C2F028-E07A-42E8-9F90-D8C5DEFA6D06}"/>
          </ac:spMkLst>
        </pc:spChg>
        <pc:spChg chg="del">
          <ac:chgData name="Paulo Henrique" userId="e0475e60729e7724" providerId="LiveId" clId="{5EB07B0A-B582-4EE6-83AA-B55945CFF314}" dt="2019-05-05T01:23:35.313" v="10031" actId="478"/>
          <ac:spMkLst>
            <pc:docMk/>
            <pc:sldMk cId="1015269965" sldId="566"/>
            <ac:spMk id="16" creationId="{11CC4B0B-1617-410A-8A36-BB694CC15AF8}"/>
          </ac:spMkLst>
        </pc:spChg>
        <pc:spChg chg="del">
          <ac:chgData name="Paulo Henrique" userId="e0475e60729e7724" providerId="LiveId" clId="{5EB07B0A-B582-4EE6-83AA-B55945CFF314}" dt="2019-05-04T23:12:31.691" v="6758" actId="478"/>
          <ac:spMkLst>
            <pc:docMk/>
            <pc:sldMk cId="1015269965" sldId="566"/>
            <ac:spMk id="17" creationId="{C336E621-D7F4-4D0E-B750-F8714B84F300}"/>
          </ac:spMkLst>
        </pc:spChg>
        <pc:spChg chg="add mod">
          <ac:chgData name="Paulo Henrique" userId="e0475e60729e7724" providerId="LiveId" clId="{5EB07B0A-B582-4EE6-83AA-B55945CFF314}" dt="2019-05-04T23:24:45.570" v="7141" actId="20577"/>
          <ac:spMkLst>
            <pc:docMk/>
            <pc:sldMk cId="1015269965" sldId="566"/>
            <ac:spMk id="18" creationId="{F9625CF3-0D7F-4B2F-A501-551A7F40C075}"/>
          </ac:spMkLst>
        </pc:spChg>
        <pc:picChg chg="del">
          <ac:chgData name="Paulo Henrique" userId="e0475e60729e7724" providerId="LiveId" clId="{5EB07B0A-B582-4EE6-83AA-B55945CFF314}" dt="2019-05-04T23:12:31.691" v="6758" actId="478"/>
          <ac:picMkLst>
            <pc:docMk/>
            <pc:sldMk cId="1015269965" sldId="566"/>
            <ac:picMk id="15" creationId="{73C2E065-ADD9-46DC-BC33-5BEDC4E3AA8B}"/>
          </ac:picMkLst>
        </pc:picChg>
      </pc:sldChg>
      <pc:sldChg chg="delSp add del">
        <pc:chgData name="Paulo Henrique" userId="e0475e60729e7724" providerId="LiveId" clId="{5EB07B0A-B582-4EE6-83AA-B55945CFF314}" dt="2019-05-04T23:14:14.903" v="6794" actId="2696"/>
        <pc:sldMkLst>
          <pc:docMk/>
          <pc:sldMk cId="3056629166" sldId="567"/>
        </pc:sldMkLst>
        <pc:spChg chg="del">
          <ac:chgData name="Paulo Henrique" userId="e0475e60729e7724" providerId="LiveId" clId="{5EB07B0A-B582-4EE6-83AA-B55945CFF314}" dt="2019-05-04T23:14:11.968" v="6793" actId="478"/>
          <ac:spMkLst>
            <pc:docMk/>
            <pc:sldMk cId="3056629166" sldId="567"/>
            <ac:spMk id="13" creationId="{423BDD00-7FC1-4CB8-9E95-99DBE1FA277C}"/>
          </ac:spMkLst>
        </pc:spChg>
        <pc:spChg chg="del">
          <ac:chgData name="Paulo Henrique" userId="e0475e60729e7724" providerId="LiveId" clId="{5EB07B0A-B582-4EE6-83AA-B55945CFF314}" dt="2019-05-04T23:14:11.968" v="6793" actId="478"/>
          <ac:spMkLst>
            <pc:docMk/>
            <pc:sldMk cId="3056629166" sldId="567"/>
            <ac:spMk id="14" creationId="{6F2B842D-85F5-4F2A-9D57-02F40DE2F353}"/>
          </ac:spMkLst>
        </pc:spChg>
      </pc:sldChg>
      <pc:sldChg chg="addSp delSp modSp add del">
        <pc:chgData name="Paulo Henrique" userId="e0475e60729e7724" providerId="LiveId" clId="{5EB07B0A-B582-4EE6-83AA-B55945CFF314}" dt="2019-05-04T23:23:49.485" v="7136" actId="2696"/>
        <pc:sldMkLst>
          <pc:docMk/>
          <pc:sldMk cId="3655416565" sldId="567"/>
        </pc:sldMkLst>
        <pc:spChg chg="del">
          <ac:chgData name="Paulo Henrique" userId="e0475e60729e7724" providerId="LiveId" clId="{5EB07B0A-B582-4EE6-83AA-B55945CFF314}" dt="2019-05-04T23:15:06.418" v="6803" actId="478"/>
          <ac:spMkLst>
            <pc:docMk/>
            <pc:sldMk cId="3655416565" sldId="567"/>
            <ac:spMk id="13" creationId="{423BDD00-7FC1-4CB8-9E95-99DBE1FA277C}"/>
          </ac:spMkLst>
        </pc:spChg>
        <pc:spChg chg="del">
          <ac:chgData name="Paulo Henrique" userId="e0475e60729e7724" providerId="LiveId" clId="{5EB07B0A-B582-4EE6-83AA-B55945CFF314}" dt="2019-05-04T23:15:06.418" v="6803" actId="478"/>
          <ac:spMkLst>
            <pc:docMk/>
            <pc:sldMk cId="3655416565" sldId="567"/>
            <ac:spMk id="17" creationId="{C336E621-D7F4-4D0E-B750-F8714B84F300}"/>
          </ac:spMkLst>
        </pc:spChg>
        <pc:spChg chg="add">
          <ac:chgData name="Paulo Henrique" userId="e0475e60729e7724" providerId="LiveId" clId="{5EB07B0A-B582-4EE6-83AA-B55945CFF314}" dt="2019-05-04T23:15:30.768" v="6811"/>
          <ac:spMkLst>
            <pc:docMk/>
            <pc:sldMk cId="3655416565" sldId="567"/>
            <ac:spMk id="18" creationId="{1588E818-F792-4D75-B626-2AA0ACEDE933}"/>
          </ac:spMkLst>
        </pc:spChg>
        <pc:spChg chg="add mod">
          <ac:chgData name="Paulo Henrique" userId="e0475e60729e7724" providerId="LiveId" clId="{5EB07B0A-B582-4EE6-83AA-B55945CFF314}" dt="2019-05-04T23:17:25.743" v="6853" actId="1076"/>
          <ac:spMkLst>
            <pc:docMk/>
            <pc:sldMk cId="3655416565" sldId="567"/>
            <ac:spMk id="19" creationId="{42AE99CE-473F-49FC-AB27-BFA22F091813}"/>
          </ac:spMkLst>
        </pc:spChg>
        <pc:picChg chg="del">
          <ac:chgData name="Paulo Henrique" userId="e0475e60729e7724" providerId="LiveId" clId="{5EB07B0A-B582-4EE6-83AA-B55945CFF314}" dt="2019-05-04T23:15:06.418" v="6803" actId="478"/>
          <ac:picMkLst>
            <pc:docMk/>
            <pc:sldMk cId="3655416565" sldId="567"/>
            <ac:picMk id="15" creationId="{73C2E065-ADD9-46DC-BC33-5BEDC4E3AA8B}"/>
          </ac:picMkLst>
        </pc:picChg>
      </pc:sldChg>
      <pc:sldChg chg="add del">
        <pc:chgData name="Paulo Henrique" userId="e0475e60729e7724" providerId="LiveId" clId="{5EB07B0A-B582-4EE6-83AA-B55945CFF314}" dt="2019-05-04T23:23:51.161" v="7137" actId="2696"/>
        <pc:sldMkLst>
          <pc:docMk/>
          <pc:sldMk cId="3144042595" sldId="568"/>
        </pc:sldMkLst>
      </pc:sldChg>
      <pc:sldChg chg="addSp delSp modSp add">
        <pc:chgData name="Paulo Henrique" userId="e0475e60729e7724" providerId="LiveId" clId="{5EB07B0A-B582-4EE6-83AA-B55945CFF314}" dt="2019-05-05T01:23:47.031" v="10038"/>
        <pc:sldMkLst>
          <pc:docMk/>
          <pc:sldMk cId="1124836527" sldId="569"/>
        </pc:sldMkLst>
        <pc:spChg chg="del">
          <ac:chgData name="Paulo Henrique" userId="e0475e60729e7724" providerId="LiveId" clId="{5EB07B0A-B582-4EE6-83AA-B55945CFF314}" dt="2019-05-05T01:23:46.703" v="10037" actId="478"/>
          <ac:spMkLst>
            <pc:docMk/>
            <pc:sldMk cId="1124836527" sldId="569"/>
            <ac:spMk id="4" creationId="{37723B00-1A84-4697-9386-CEEDB9C0B55A}"/>
          </ac:spMkLst>
        </pc:spChg>
        <pc:spChg chg="mod">
          <ac:chgData name="Paulo Henrique" userId="e0475e60729e7724" providerId="LiveId" clId="{5EB07B0A-B582-4EE6-83AA-B55945CFF314}" dt="2019-05-04T23:25:18.660" v="7157" actId="20577"/>
          <ac:spMkLst>
            <pc:docMk/>
            <pc:sldMk cId="1124836527" sldId="569"/>
            <ac:spMk id="13" creationId="{423BDD00-7FC1-4CB8-9E95-99DBE1FA277C}"/>
          </ac:spMkLst>
        </pc:spChg>
        <pc:spChg chg="add">
          <ac:chgData name="Paulo Henrique" userId="e0475e60729e7724" providerId="LiveId" clId="{5EB07B0A-B582-4EE6-83AA-B55945CFF314}" dt="2019-05-05T01:23:47.031" v="10038"/>
          <ac:spMkLst>
            <pc:docMk/>
            <pc:sldMk cId="1124836527" sldId="569"/>
            <ac:spMk id="14" creationId="{14EB515F-163A-4696-B0F8-38C5C2646F3C}"/>
          </ac:spMkLst>
        </pc:spChg>
        <pc:spChg chg="del">
          <ac:chgData name="Paulo Henrique" userId="e0475e60729e7724" providerId="LiveId" clId="{5EB07B0A-B582-4EE6-83AA-B55945CFF314}" dt="2019-05-05T01:23:46.703" v="10037" actId="478"/>
          <ac:spMkLst>
            <pc:docMk/>
            <pc:sldMk cId="1124836527" sldId="569"/>
            <ac:spMk id="16" creationId="{11CC4B0B-1617-410A-8A36-BB694CC15AF8}"/>
          </ac:spMkLst>
        </pc:spChg>
        <pc:spChg chg="mod">
          <ac:chgData name="Paulo Henrique" userId="e0475e60729e7724" providerId="LiveId" clId="{5EB07B0A-B582-4EE6-83AA-B55945CFF314}" dt="2019-05-04T23:21:59.152" v="7074" actId="1076"/>
          <ac:spMkLst>
            <pc:docMk/>
            <pc:sldMk cId="1124836527" sldId="569"/>
            <ac:spMk id="17" creationId="{C336E621-D7F4-4D0E-B750-F8714B84F300}"/>
          </ac:spMkLst>
        </pc:spChg>
        <pc:spChg chg="add">
          <ac:chgData name="Paulo Henrique" userId="e0475e60729e7724" providerId="LiveId" clId="{5EB07B0A-B582-4EE6-83AA-B55945CFF314}" dt="2019-05-05T01:23:47.031" v="10038"/>
          <ac:spMkLst>
            <pc:docMk/>
            <pc:sldMk cId="1124836527" sldId="569"/>
            <ac:spMk id="19" creationId="{1EE5BB0C-4D5A-4755-8A17-CB4F7231EC6B}"/>
          </ac:spMkLst>
        </pc:spChg>
        <pc:picChg chg="mod">
          <ac:chgData name="Paulo Henrique" userId="e0475e60729e7724" providerId="LiveId" clId="{5EB07B0A-B582-4EE6-83AA-B55945CFF314}" dt="2019-05-04T23:23:22.435" v="7100"/>
          <ac:picMkLst>
            <pc:docMk/>
            <pc:sldMk cId="1124836527" sldId="569"/>
            <ac:picMk id="12" creationId="{10D3DC72-6B34-4011-8A85-0B3A02964300}"/>
          </ac:picMkLst>
        </pc:picChg>
        <pc:picChg chg="mod">
          <ac:chgData name="Paulo Henrique" userId="e0475e60729e7724" providerId="LiveId" clId="{5EB07B0A-B582-4EE6-83AA-B55945CFF314}" dt="2019-05-04T23:21:59.152" v="7074" actId="1076"/>
          <ac:picMkLst>
            <pc:docMk/>
            <pc:sldMk cId="1124836527" sldId="569"/>
            <ac:picMk id="15" creationId="{73C2E065-ADD9-46DC-BC33-5BEDC4E3AA8B}"/>
          </ac:picMkLst>
        </pc:picChg>
        <pc:cxnChg chg="del">
          <ac:chgData name="Paulo Henrique" userId="e0475e60729e7724" providerId="LiveId" clId="{5EB07B0A-B582-4EE6-83AA-B55945CFF314}" dt="2019-05-04T23:22:17.819" v="7079" actId="478"/>
          <ac:cxnSpMkLst>
            <pc:docMk/>
            <pc:sldMk cId="1124836527" sldId="569"/>
            <ac:cxnSpMk id="14" creationId="{02EB1435-6F70-4FCB-874D-C5A5DA7F1DCF}"/>
          </ac:cxnSpMkLst>
        </pc:cxnChg>
        <pc:cxnChg chg="add mod">
          <ac:chgData name="Paulo Henrique" userId="e0475e60729e7724" providerId="LiveId" clId="{5EB07B0A-B582-4EE6-83AA-B55945CFF314}" dt="2019-05-04T23:22:50.688" v="7090" actId="14100"/>
          <ac:cxnSpMkLst>
            <pc:docMk/>
            <pc:sldMk cId="1124836527" sldId="569"/>
            <ac:cxnSpMk id="18" creationId="{60A51B43-D262-419D-A747-78ABB22B251F}"/>
          </ac:cxnSpMkLst>
        </pc:cxnChg>
      </pc:sldChg>
      <pc:sldChg chg="addSp delSp modSp add">
        <pc:chgData name="Paulo Henrique" userId="e0475e60729e7724" providerId="LiveId" clId="{5EB07B0A-B582-4EE6-83AA-B55945CFF314}" dt="2019-05-05T01:23:43.204" v="10036"/>
        <pc:sldMkLst>
          <pc:docMk/>
          <pc:sldMk cId="2942632800" sldId="570"/>
        </pc:sldMkLst>
        <pc:spChg chg="del">
          <ac:chgData name="Paulo Henrique" userId="e0475e60729e7724" providerId="LiveId" clId="{5EB07B0A-B582-4EE6-83AA-B55945CFF314}" dt="2019-05-05T01:23:42.876" v="10035" actId="478"/>
          <ac:spMkLst>
            <pc:docMk/>
            <pc:sldMk cId="2942632800" sldId="570"/>
            <ac:spMk id="4" creationId="{37723B00-1A84-4697-9386-CEEDB9C0B55A}"/>
          </ac:spMkLst>
        </pc:spChg>
        <pc:spChg chg="mod">
          <ac:chgData name="Paulo Henrique" userId="e0475e60729e7724" providerId="LiveId" clId="{5EB07B0A-B582-4EE6-83AA-B55945CFF314}" dt="2019-05-04T23:25:14.897" v="7155" actId="20577"/>
          <ac:spMkLst>
            <pc:docMk/>
            <pc:sldMk cId="2942632800" sldId="570"/>
            <ac:spMk id="13" creationId="{423BDD00-7FC1-4CB8-9E95-99DBE1FA277C}"/>
          </ac:spMkLst>
        </pc:spChg>
        <pc:spChg chg="add">
          <ac:chgData name="Paulo Henrique" userId="e0475e60729e7724" providerId="LiveId" clId="{5EB07B0A-B582-4EE6-83AA-B55945CFF314}" dt="2019-05-05T01:23:43.204" v="10036"/>
          <ac:spMkLst>
            <pc:docMk/>
            <pc:sldMk cId="2942632800" sldId="570"/>
            <ac:spMk id="15" creationId="{C9D51856-D128-4BC5-91E7-874AEFF23A95}"/>
          </ac:spMkLst>
        </pc:spChg>
        <pc:spChg chg="del">
          <ac:chgData name="Paulo Henrique" userId="e0475e60729e7724" providerId="LiveId" clId="{5EB07B0A-B582-4EE6-83AA-B55945CFF314}" dt="2019-05-05T01:23:42.876" v="10035" actId="478"/>
          <ac:spMkLst>
            <pc:docMk/>
            <pc:sldMk cId="2942632800" sldId="570"/>
            <ac:spMk id="16" creationId="{11CC4B0B-1617-410A-8A36-BB694CC15AF8}"/>
          </ac:spMkLst>
        </pc:spChg>
        <pc:spChg chg="add">
          <ac:chgData name="Paulo Henrique" userId="e0475e60729e7724" providerId="LiveId" clId="{5EB07B0A-B582-4EE6-83AA-B55945CFF314}" dt="2019-05-05T01:23:43.204" v="10036"/>
          <ac:spMkLst>
            <pc:docMk/>
            <pc:sldMk cId="2942632800" sldId="570"/>
            <ac:spMk id="17" creationId="{5452F881-77BE-45E0-B4AF-1AA87C855E41}"/>
          </ac:spMkLst>
        </pc:spChg>
        <pc:spChg chg="del">
          <ac:chgData name="Paulo Henrique" userId="e0475e60729e7724" providerId="LiveId" clId="{5EB07B0A-B582-4EE6-83AA-B55945CFF314}" dt="2019-05-04T23:20:06.880" v="6988" actId="478"/>
          <ac:spMkLst>
            <pc:docMk/>
            <pc:sldMk cId="2942632800" sldId="570"/>
            <ac:spMk id="17" creationId="{C336E621-D7F4-4D0E-B750-F8714B84F300}"/>
          </ac:spMkLst>
        </pc:spChg>
        <pc:spChg chg="add mod">
          <ac:chgData name="Paulo Henrique" userId="e0475e60729e7724" providerId="LiveId" clId="{5EB07B0A-B582-4EE6-83AA-B55945CFF314}" dt="2019-05-04T23:21:03.455" v="7020" actId="20577"/>
          <ac:spMkLst>
            <pc:docMk/>
            <pc:sldMk cId="2942632800" sldId="570"/>
            <ac:spMk id="18" creationId="{ACAD8D2B-F6CA-4A57-B89D-A8182DBC64AB}"/>
          </ac:spMkLst>
        </pc:spChg>
        <pc:picChg chg="del">
          <ac:chgData name="Paulo Henrique" userId="e0475e60729e7724" providerId="LiveId" clId="{5EB07B0A-B582-4EE6-83AA-B55945CFF314}" dt="2019-05-04T23:20:06.880" v="6988" actId="478"/>
          <ac:picMkLst>
            <pc:docMk/>
            <pc:sldMk cId="2942632800" sldId="570"/>
            <ac:picMk id="15" creationId="{73C2E065-ADD9-46DC-BC33-5BEDC4E3AA8B}"/>
          </ac:picMkLst>
        </pc:picChg>
      </pc:sldChg>
      <pc:sldChg chg="delSp add del">
        <pc:chgData name="Paulo Henrique" userId="e0475e60729e7724" providerId="LiveId" clId="{5EB07B0A-B582-4EE6-83AA-B55945CFF314}" dt="2019-05-04T23:23:41.075" v="7103" actId="2696"/>
        <pc:sldMkLst>
          <pc:docMk/>
          <pc:sldMk cId="431076940" sldId="571"/>
        </pc:sldMkLst>
        <pc:spChg chg="del">
          <ac:chgData name="Paulo Henrique" userId="e0475e60729e7724" providerId="LiveId" clId="{5EB07B0A-B582-4EE6-83AA-B55945CFF314}" dt="2019-05-04T23:22:09.765" v="7077" actId="478"/>
          <ac:spMkLst>
            <pc:docMk/>
            <pc:sldMk cId="431076940" sldId="571"/>
            <ac:spMk id="17" creationId="{C336E621-D7F4-4D0E-B750-F8714B84F300}"/>
          </ac:spMkLst>
        </pc:spChg>
        <pc:picChg chg="del">
          <ac:chgData name="Paulo Henrique" userId="e0475e60729e7724" providerId="LiveId" clId="{5EB07B0A-B582-4EE6-83AA-B55945CFF314}" dt="2019-05-04T23:22:09.765" v="7077" actId="478"/>
          <ac:picMkLst>
            <pc:docMk/>
            <pc:sldMk cId="431076940" sldId="571"/>
            <ac:picMk id="15" creationId="{73C2E065-ADD9-46DC-BC33-5BEDC4E3AA8B}"/>
          </ac:picMkLst>
        </pc:picChg>
        <pc:cxnChg chg="del">
          <ac:chgData name="Paulo Henrique" userId="e0475e60729e7724" providerId="LiveId" clId="{5EB07B0A-B582-4EE6-83AA-B55945CFF314}" dt="2019-05-04T23:22:11.722" v="7078" actId="478"/>
          <ac:cxnSpMkLst>
            <pc:docMk/>
            <pc:sldMk cId="431076940" sldId="571"/>
            <ac:cxnSpMk id="14" creationId="{02EB1435-6F70-4FCB-874D-C5A5DA7F1DCF}"/>
          </ac:cxnSpMkLst>
        </pc:cxnChg>
      </pc:sldChg>
      <pc:sldChg chg="addSp delSp modSp add">
        <pc:chgData name="Paulo Henrique" userId="e0475e60729e7724" providerId="LiveId" clId="{5EB07B0A-B582-4EE6-83AA-B55945CFF314}" dt="2019-05-05T01:23:50.421" v="10040"/>
        <pc:sldMkLst>
          <pc:docMk/>
          <pc:sldMk cId="2909556906" sldId="572"/>
        </pc:sldMkLst>
        <pc:spChg chg="del">
          <ac:chgData name="Paulo Henrique" userId="e0475e60729e7724" providerId="LiveId" clId="{5EB07B0A-B582-4EE6-83AA-B55945CFF314}" dt="2019-05-05T01:23:50.108" v="10039" actId="478"/>
          <ac:spMkLst>
            <pc:docMk/>
            <pc:sldMk cId="2909556906" sldId="572"/>
            <ac:spMk id="4" creationId="{37723B00-1A84-4697-9386-CEEDB9C0B55A}"/>
          </ac:spMkLst>
        </pc:spChg>
        <pc:spChg chg="mod">
          <ac:chgData name="Paulo Henrique" userId="e0475e60729e7724" providerId="LiveId" clId="{5EB07B0A-B582-4EE6-83AA-B55945CFF314}" dt="2019-05-04T23:25:22.098" v="7159" actId="20577"/>
          <ac:spMkLst>
            <pc:docMk/>
            <pc:sldMk cId="2909556906" sldId="572"/>
            <ac:spMk id="13" creationId="{423BDD00-7FC1-4CB8-9E95-99DBE1FA277C}"/>
          </ac:spMkLst>
        </pc:spChg>
        <pc:spChg chg="add mod">
          <ac:chgData name="Paulo Henrique" userId="e0475e60729e7724" providerId="LiveId" clId="{5EB07B0A-B582-4EE6-83AA-B55945CFF314}" dt="2019-05-04T23:23:47.420" v="7135" actId="1036"/>
          <ac:spMkLst>
            <pc:docMk/>
            <pc:sldMk cId="2909556906" sldId="572"/>
            <ac:spMk id="14" creationId="{22F711E6-357A-4CDE-8732-698D0649F6F8}"/>
          </ac:spMkLst>
        </pc:spChg>
        <pc:spChg chg="add">
          <ac:chgData name="Paulo Henrique" userId="e0475e60729e7724" providerId="LiveId" clId="{5EB07B0A-B582-4EE6-83AA-B55945CFF314}" dt="2019-05-05T01:23:50.421" v="10040"/>
          <ac:spMkLst>
            <pc:docMk/>
            <pc:sldMk cId="2909556906" sldId="572"/>
            <ac:spMk id="15" creationId="{0923C2F9-48B7-4164-8900-0B56D9EB8621}"/>
          </ac:spMkLst>
        </pc:spChg>
        <pc:spChg chg="del">
          <ac:chgData name="Paulo Henrique" userId="e0475e60729e7724" providerId="LiveId" clId="{5EB07B0A-B582-4EE6-83AA-B55945CFF314}" dt="2019-05-05T01:23:50.108" v="10039" actId="478"/>
          <ac:spMkLst>
            <pc:docMk/>
            <pc:sldMk cId="2909556906" sldId="572"/>
            <ac:spMk id="16" creationId="{11CC4B0B-1617-410A-8A36-BB694CC15AF8}"/>
          </ac:spMkLst>
        </pc:spChg>
        <pc:spChg chg="add">
          <ac:chgData name="Paulo Henrique" userId="e0475e60729e7724" providerId="LiveId" clId="{5EB07B0A-B582-4EE6-83AA-B55945CFF314}" dt="2019-05-05T01:23:50.421" v="10040"/>
          <ac:spMkLst>
            <pc:docMk/>
            <pc:sldMk cId="2909556906" sldId="572"/>
            <ac:spMk id="17" creationId="{91C478FF-4AA2-40B2-A32B-DC95614E60AB}"/>
          </ac:spMkLst>
        </pc:spChg>
        <pc:spChg chg="del">
          <ac:chgData name="Paulo Henrique" userId="e0475e60729e7724" providerId="LiveId" clId="{5EB07B0A-B582-4EE6-83AA-B55945CFF314}" dt="2019-05-04T23:23:36.250" v="7102" actId="478"/>
          <ac:spMkLst>
            <pc:docMk/>
            <pc:sldMk cId="2909556906" sldId="572"/>
            <ac:spMk id="17" creationId="{C336E621-D7F4-4D0E-B750-F8714B84F300}"/>
          </ac:spMkLst>
        </pc:spChg>
        <pc:picChg chg="del">
          <ac:chgData name="Paulo Henrique" userId="e0475e60729e7724" providerId="LiveId" clId="{5EB07B0A-B582-4EE6-83AA-B55945CFF314}" dt="2019-05-04T23:23:36.250" v="7102" actId="478"/>
          <ac:picMkLst>
            <pc:docMk/>
            <pc:sldMk cId="2909556906" sldId="572"/>
            <ac:picMk id="15" creationId="{73C2E065-ADD9-46DC-BC33-5BEDC4E3AA8B}"/>
          </ac:picMkLst>
        </pc:picChg>
      </pc:sldChg>
      <pc:sldChg chg="modSp add del modNotesTx">
        <pc:chgData name="Paulo Henrique" userId="e0475e60729e7724" providerId="LiveId" clId="{5EB07B0A-B582-4EE6-83AA-B55945CFF314}" dt="2019-05-05T01:23:58.468" v="10041" actId="2696"/>
        <pc:sldMkLst>
          <pc:docMk/>
          <pc:sldMk cId="166137031" sldId="573"/>
        </pc:sldMkLst>
        <pc:spChg chg="mod">
          <ac:chgData name="Paulo Henrique" userId="e0475e60729e7724" providerId="LiveId" clId="{5EB07B0A-B582-4EE6-83AA-B55945CFF314}" dt="2019-05-04T23:26:01.401" v="7167" actId="20577"/>
          <ac:spMkLst>
            <pc:docMk/>
            <pc:sldMk cId="166137031" sldId="573"/>
            <ac:spMk id="8" creationId="{094F1AC3-2155-458B-B016-127A5249D286}"/>
          </ac:spMkLst>
        </pc:spChg>
      </pc:sldChg>
      <pc:sldChg chg="addSp delSp modSp add del">
        <pc:chgData name="Paulo Henrique" userId="e0475e60729e7724" providerId="LiveId" clId="{5EB07B0A-B582-4EE6-83AA-B55945CFF314}" dt="2019-05-05T01:23:59.780" v="10043" actId="2696"/>
        <pc:sldMkLst>
          <pc:docMk/>
          <pc:sldMk cId="2343336952" sldId="574"/>
        </pc:sldMkLst>
        <pc:spChg chg="mod">
          <ac:chgData name="Paulo Henrique" userId="e0475e60729e7724" providerId="LiveId" clId="{5EB07B0A-B582-4EE6-83AA-B55945CFF314}" dt="2019-05-04T23:26:54.043" v="7176" actId="6549"/>
          <ac:spMkLst>
            <pc:docMk/>
            <pc:sldMk cId="2343336952" sldId="574"/>
            <ac:spMk id="8" creationId="{094F1AC3-2155-458B-B016-127A5249D286}"/>
          </ac:spMkLst>
        </pc:spChg>
        <pc:spChg chg="del">
          <ac:chgData name="Paulo Henrique" userId="e0475e60729e7724" providerId="LiveId" clId="{5EB07B0A-B582-4EE6-83AA-B55945CFF314}" dt="2019-05-04T23:26:58.091" v="7177" actId="478"/>
          <ac:spMkLst>
            <pc:docMk/>
            <pc:sldMk cId="2343336952" sldId="574"/>
            <ac:spMk id="10" creationId="{B346C2D2-48CE-44CF-8843-7ED5F24F7BB0}"/>
          </ac:spMkLst>
        </pc:spChg>
        <pc:spChg chg="add mod">
          <ac:chgData name="Paulo Henrique" userId="e0475e60729e7724" providerId="LiveId" clId="{5EB07B0A-B582-4EE6-83AA-B55945CFF314}" dt="2019-05-04T23:29:16.572" v="7270" actId="20577"/>
          <ac:spMkLst>
            <pc:docMk/>
            <pc:sldMk cId="2343336952" sldId="574"/>
            <ac:spMk id="12" creationId="{1FD395F2-6D43-41D8-AC94-D38394119E05}"/>
          </ac:spMkLst>
        </pc:spChg>
        <pc:picChg chg="add mod">
          <ac:chgData name="Paulo Henrique" userId="e0475e60729e7724" providerId="LiveId" clId="{5EB07B0A-B582-4EE6-83AA-B55945CFF314}" dt="2019-05-04T23:27:30.642" v="7180" actId="1076"/>
          <ac:picMkLst>
            <pc:docMk/>
            <pc:sldMk cId="2343336952" sldId="574"/>
            <ac:picMk id="11" creationId="{8B81F361-0CDB-49BE-9049-0045D5FFA106}"/>
          </ac:picMkLst>
        </pc:picChg>
      </pc:sldChg>
      <pc:sldChg chg="add del ord">
        <pc:chgData name="Paulo Henrique" userId="e0475e60729e7724" providerId="LiveId" clId="{5EB07B0A-B582-4EE6-83AA-B55945CFF314}" dt="2019-05-05T01:23:59.015" v="10042" actId="2696"/>
        <pc:sldMkLst>
          <pc:docMk/>
          <pc:sldMk cId="3972418395" sldId="575"/>
        </pc:sldMkLst>
      </pc:sldChg>
      <pc:sldChg chg="add del">
        <pc:chgData name="Paulo Henrique" userId="e0475e60729e7724" providerId="LiveId" clId="{5EB07B0A-B582-4EE6-83AA-B55945CFF314}" dt="2019-05-04T23:32:17.729" v="7545" actId="2696"/>
        <pc:sldMkLst>
          <pc:docMk/>
          <pc:sldMk cId="3100372804" sldId="576"/>
        </pc:sldMkLst>
      </pc:sldChg>
      <pc:sldChg chg="add del">
        <pc:chgData name="Paulo Henrique" userId="e0475e60729e7724" providerId="LiveId" clId="{5EB07B0A-B582-4EE6-83AA-B55945CFF314}" dt="2019-05-04T23:28:57.718" v="7265" actId="2696"/>
        <pc:sldMkLst>
          <pc:docMk/>
          <pc:sldMk cId="1046216422" sldId="577"/>
        </pc:sldMkLst>
      </pc:sldChg>
      <pc:sldChg chg="delSp modSp add del">
        <pc:chgData name="Paulo Henrique" userId="e0475e60729e7724" providerId="LiveId" clId="{5EB07B0A-B582-4EE6-83AA-B55945CFF314}" dt="2019-05-04T23:32:16.793" v="7544" actId="2696"/>
        <pc:sldMkLst>
          <pc:docMk/>
          <pc:sldMk cId="1601148647" sldId="577"/>
        </pc:sldMkLst>
        <pc:spChg chg="del mod">
          <ac:chgData name="Paulo Henrique" userId="e0475e60729e7724" providerId="LiveId" clId="{5EB07B0A-B582-4EE6-83AA-B55945CFF314}" dt="2019-05-04T23:29:21.810" v="7272"/>
          <ac:spMkLst>
            <pc:docMk/>
            <pc:sldMk cId="1601148647" sldId="577"/>
            <ac:spMk id="12" creationId="{1FD395F2-6D43-41D8-AC94-D38394119E05}"/>
          </ac:spMkLst>
        </pc:spChg>
      </pc:sldChg>
      <pc:sldChg chg="addSp delSp modSp add del">
        <pc:chgData name="Paulo Henrique" userId="e0475e60729e7724" providerId="LiveId" clId="{5EB07B0A-B582-4EE6-83AA-B55945CFF314}" dt="2019-05-05T01:24:00.718" v="10044" actId="2696"/>
        <pc:sldMkLst>
          <pc:docMk/>
          <pc:sldMk cId="2454739302" sldId="578"/>
        </pc:sldMkLst>
        <pc:spChg chg="add del mod">
          <ac:chgData name="Paulo Henrique" userId="e0475e60729e7724" providerId="LiveId" clId="{5EB07B0A-B582-4EE6-83AA-B55945CFF314}" dt="2019-05-04T23:29:30.672" v="7300" actId="478"/>
          <ac:spMkLst>
            <pc:docMk/>
            <pc:sldMk cId="2454739302" sldId="578"/>
            <ac:spMk id="10" creationId="{B97DB21B-C57F-410D-8AA6-B9DC063FC1C2}"/>
          </ac:spMkLst>
        </pc:spChg>
        <pc:spChg chg="mod">
          <ac:chgData name="Paulo Henrique" userId="e0475e60729e7724" providerId="LiveId" clId="{5EB07B0A-B582-4EE6-83AA-B55945CFF314}" dt="2019-05-04T23:30:49.064" v="7401" actId="20577"/>
          <ac:spMkLst>
            <pc:docMk/>
            <pc:sldMk cId="2454739302" sldId="578"/>
            <ac:spMk id="12" creationId="{1FD395F2-6D43-41D8-AC94-D38394119E05}"/>
          </ac:spMkLst>
        </pc:spChg>
      </pc:sldChg>
      <pc:sldChg chg="modSp add del">
        <pc:chgData name="Paulo Henrique" userId="e0475e60729e7724" providerId="LiveId" clId="{5EB07B0A-B582-4EE6-83AA-B55945CFF314}" dt="2019-05-05T01:24:01.795" v="10045" actId="2696"/>
        <pc:sldMkLst>
          <pc:docMk/>
          <pc:sldMk cId="2441668386" sldId="579"/>
        </pc:sldMkLst>
        <pc:spChg chg="mod">
          <ac:chgData name="Paulo Henrique" userId="e0475e60729e7724" providerId="LiveId" clId="{5EB07B0A-B582-4EE6-83AA-B55945CFF314}" dt="2019-05-04T23:32:13.073" v="7543" actId="1076"/>
          <ac:spMkLst>
            <pc:docMk/>
            <pc:sldMk cId="2441668386" sldId="579"/>
            <ac:spMk id="12" creationId="{1FD395F2-6D43-41D8-AC94-D38394119E05}"/>
          </ac:spMkLst>
        </pc:spChg>
      </pc:sldChg>
      <pc:sldChg chg="addSp delSp modSp add ord">
        <pc:chgData name="Paulo Henrique" userId="e0475e60729e7724" providerId="LiveId" clId="{5EB07B0A-B582-4EE6-83AA-B55945CFF314}" dt="2019-05-05T01:26:05.245" v="10171"/>
        <pc:sldMkLst>
          <pc:docMk/>
          <pc:sldMk cId="3076491549" sldId="580"/>
        </pc:sldMkLst>
        <pc:spChg chg="del">
          <ac:chgData name="Paulo Henrique" userId="e0475e60729e7724" providerId="LiveId" clId="{5EB07B0A-B582-4EE6-83AA-B55945CFF314}" dt="2019-05-05T01:26:04.886" v="10170" actId="478"/>
          <ac:spMkLst>
            <pc:docMk/>
            <pc:sldMk cId="3076491549" sldId="580"/>
            <ac:spMk id="4" creationId="{37723B00-1A84-4697-9386-CEEDB9C0B55A}"/>
          </ac:spMkLst>
        </pc:spChg>
        <pc:spChg chg="mod">
          <ac:chgData name="Paulo Henrique" userId="e0475e60729e7724" providerId="LiveId" clId="{5EB07B0A-B582-4EE6-83AA-B55945CFF314}" dt="2019-05-05T00:00:48.744" v="8100" actId="20577"/>
          <ac:spMkLst>
            <pc:docMk/>
            <pc:sldMk cId="3076491549" sldId="580"/>
            <ac:spMk id="8" creationId="{094F1AC3-2155-458B-B016-127A5249D286}"/>
          </ac:spMkLst>
        </pc:spChg>
        <pc:spChg chg="add del mod">
          <ac:chgData name="Paulo Henrique" userId="e0475e60729e7724" providerId="LiveId" clId="{5EB07B0A-B582-4EE6-83AA-B55945CFF314}" dt="2019-05-05T00:00:45.873" v="8099" actId="478"/>
          <ac:spMkLst>
            <pc:docMk/>
            <pc:sldMk cId="3076491549" sldId="580"/>
            <ac:spMk id="10" creationId="{B0364202-D719-485F-8D93-F2C9CE6170D3}"/>
          </ac:spMkLst>
        </pc:spChg>
        <pc:spChg chg="add del">
          <ac:chgData name="Paulo Henrique" userId="e0475e60729e7724" providerId="LiveId" clId="{5EB07B0A-B582-4EE6-83AA-B55945CFF314}" dt="2019-05-05T00:23:49.687" v="8294" actId="478"/>
          <ac:spMkLst>
            <pc:docMk/>
            <pc:sldMk cId="3076491549" sldId="580"/>
            <ac:spMk id="11" creationId="{5D66D441-58F0-48D0-81AD-27A4DB84E167}"/>
          </ac:spMkLst>
        </pc:spChg>
        <pc:spChg chg="add del mod">
          <ac:chgData name="Paulo Henrique" userId="e0475e60729e7724" providerId="LiveId" clId="{5EB07B0A-B582-4EE6-83AA-B55945CFF314}" dt="2019-05-05T00:23:49.687" v="8294" actId="478"/>
          <ac:spMkLst>
            <pc:docMk/>
            <pc:sldMk cId="3076491549" sldId="580"/>
            <ac:spMk id="12" creationId="{C54D3E23-65B6-4BFA-B867-6550350DD335}"/>
          </ac:spMkLst>
        </pc:spChg>
        <pc:spChg chg="add del mod">
          <ac:chgData name="Paulo Henrique" userId="e0475e60729e7724" providerId="LiveId" clId="{5EB07B0A-B582-4EE6-83AA-B55945CFF314}" dt="2019-05-05T00:23:51.544" v="8295" actId="478"/>
          <ac:spMkLst>
            <pc:docMk/>
            <pc:sldMk cId="3076491549" sldId="580"/>
            <ac:spMk id="13" creationId="{70994133-9140-4566-8FA3-1ED0DB8F9906}"/>
          </ac:spMkLst>
        </pc:spChg>
        <pc:spChg chg="add del mod">
          <ac:chgData name="Paulo Henrique" userId="e0475e60729e7724" providerId="LiveId" clId="{5EB07B0A-B582-4EE6-83AA-B55945CFF314}" dt="2019-05-05T00:23:51.544" v="8295" actId="478"/>
          <ac:spMkLst>
            <pc:docMk/>
            <pc:sldMk cId="3076491549" sldId="580"/>
            <ac:spMk id="14" creationId="{6FB1A039-80ED-4E27-9A2C-2CEE86B77EE8}"/>
          </ac:spMkLst>
        </pc:spChg>
        <pc:spChg chg="add del">
          <ac:chgData name="Paulo Henrique" userId="e0475e60729e7724" providerId="LiveId" clId="{5EB07B0A-B582-4EE6-83AA-B55945CFF314}" dt="2019-05-05T00:23:49.687" v="8294" actId="478"/>
          <ac:spMkLst>
            <pc:docMk/>
            <pc:sldMk cId="3076491549" sldId="580"/>
            <ac:spMk id="15" creationId="{1A7C7A38-1983-4026-951D-CB7B83A88990}"/>
          </ac:spMkLst>
        </pc:spChg>
        <pc:spChg chg="add">
          <ac:chgData name="Paulo Henrique" userId="e0475e60729e7724" providerId="LiveId" clId="{5EB07B0A-B582-4EE6-83AA-B55945CFF314}" dt="2019-05-05T01:26:05.245" v="10171"/>
          <ac:spMkLst>
            <pc:docMk/>
            <pc:sldMk cId="3076491549" sldId="580"/>
            <ac:spMk id="18" creationId="{1ACE09D4-3E75-4B1B-9DB4-D91D6DAAF76E}"/>
          </ac:spMkLst>
        </pc:spChg>
        <pc:picChg chg="add del">
          <ac:chgData name="Paulo Henrique" userId="e0475e60729e7724" providerId="LiveId" clId="{5EB07B0A-B582-4EE6-83AA-B55945CFF314}" dt="2019-05-05T00:23:49.687" v="8294" actId="478"/>
          <ac:picMkLst>
            <pc:docMk/>
            <pc:sldMk cId="3076491549" sldId="580"/>
            <ac:picMk id="10" creationId="{77F312EC-BC29-4F0B-BA7F-AC5F21993B4B}"/>
          </ac:picMkLst>
        </pc:picChg>
        <pc:picChg chg="add del mod">
          <ac:chgData name="Paulo Henrique" userId="e0475e60729e7724" providerId="LiveId" clId="{5EB07B0A-B582-4EE6-83AA-B55945CFF314}" dt="2019-05-05T00:23:47.532" v="8293" actId="478"/>
          <ac:picMkLst>
            <pc:docMk/>
            <pc:sldMk cId="3076491549" sldId="580"/>
            <ac:picMk id="16" creationId="{3F441685-47D6-42A6-B191-9B244AA1C820}"/>
          </ac:picMkLst>
        </pc:picChg>
        <pc:picChg chg="add del mod">
          <ac:chgData name="Paulo Henrique" userId="e0475e60729e7724" providerId="LiveId" clId="{5EB07B0A-B582-4EE6-83AA-B55945CFF314}" dt="2019-05-05T00:23:47.532" v="8293" actId="478"/>
          <ac:picMkLst>
            <pc:docMk/>
            <pc:sldMk cId="3076491549" sldId="580"/>
            <ac:picMk id="17" creationId="{AFDCD544-E4A3-4804-B4F4-F37A23516E76}"/>
          </ac:picMkLst>
        </pc:picChg>
      </pc:sldChg>
      <pc:sldChg chg="modSp add del">
        <pc:chgData name="Paulo Henrique" userId="e0475e60729e7724" providerId="LiveId" clId="{5EB07B0A-B582-4EE6-83AA-B55945CFF314}" dt="2019-05-05T01:24:13.454" v="10047" actId="2696"/>
        <pc:sldMkLst>
          <pc:docMk/>
          <pc:sldMk cId="1769353327" sldId="581"/>
        </pc:sldMkLst>
        <pc:spChg chg="mod">
          <ac:chgData name="Paulo Henrique" userId="e0475e60729e7724" providerId="LiveId" clId="{5EB07B0A-B582-4EE6-83AA-B55945CFF314}" dt="2019-05-04T23:34:14.563" v="7601" actId="20577"/>
          <ac:spMkLst>
            <pc:docMk/>
            <pc:sldMk cId="1769353327" sldId="581"/>
            <ac:spMk id="2" creationId="{37CC1B40-1145-4363-B3B7-EFF78C443EC5}"/>
          </ac:spMkLst>
        </pc:spChg>
      </pc:sldChg>
      <pc:sldChg chg="addSp delSp modSp add">
        <pc:chgData name="Paulo Henrique" userId="e0475e60729e7724" providerId="LiveId" clId="{5EB07B0A-B582-4EE6-83AA-B55945CFF314}" dt="2019-05-05T01:26:01.969" v="10169"/>
        <pc:sldMkLst>
          <pc:docMk/>
          <pc:sldMk cId="3800872350" sldId="582"/>
        </pc:sldMkLst>
        <pc:spChg chg="mod">
          <ac:chgData name="Paulo Henrique" userId="e0475e60729e7724" providerId="LiveId" clId="{5EB07B0A-B582-4EE6-83AA-B55945CFF314}" dt="2019-05-04T23:35:09.980" v="7642" actId="1076"/>
          <ac:spMkLst>
            <pc:docMk/>
            <pc:sldMk cId="3800872350" sldId="582"/>
            <ac:spMk id="2" creationId="{B22A27E4-D533-4597-BFDC-E59E2D717477}"/>
          </ac:spMkLst>
        </pc:spChg>
        <pc:spChg chg="del">
          <ac:chgData name="Paulo Henrique" userId="e0475e60729e7724" providerId="LiveId" clId="{5EB07B0A-B582-4EE6-83AA-B55945CFF314}" dt="2019-05-05T01:26:01.220" v="10168" actId="478"/>
          <ac:spMkLst>
            <pc:docMk/>
            <pc:sldMk cId="3800872350" sldId="582"/>
            <ac:spMk id="4" creationId="{37723B00-1A84-4697-9386-CEEDB9C0B55A}"/>
          </ac:spMkLst>
        </pc:spChg>
        <pc:spChg chg="add mod">
          <ac:chgData name="Paulo Henrique" userId="e0475e60729e7724" providerId="LiveId" clId="{5EB07B0A-B582-4EE6-83AA-B55945CFF314}" dt="2019-05-04T23:37:22.329" v="7814" actId="20577"/>
          <ac:spMkLst>
            <pc:docMk/>
            <pc:sldMk cId="3800872350" sldId="582"/>
            <ac:spMk id="10" creationId="{40465378-3D4F-4BB8-9BA2-0D4C377CE160}"/>
          </ac:spMkLst>
        </pc:spChg>
        <pc:spChg chg="add mod">
          <ac:chgData name="Paulo Henrique" userId="e0475e60729e7724" providerId="LiveId" clId="{5EB07B0A-B582-4EE6-83AA-B55945CFF314}" dt="2019-05-05T00:47:05.640" v="9078" actId="14100"/>
          <ac:spMkLst>
            <pc:docMk/>
            <pc:sldMk cId="3800872350" sldId="582"/>
            <ac:spMk id="11" creationId="{70705EE2-517B-4FCC-BAF4-08212326752B}"/>
          </ac:spMkLst>
        </pc:spChg>
        <pc:spChg chg="add">
          <ac:chgData name="Paulo Henrique" userId="e0475e60729e7724" providerId="LiveId" clId="{5EB07B0A-B582-4EE6-83AA-B55945CFF314}" dt="2019-05-05T01:26:01.969" v="10169"/>
          <ac:spMkLst>
            <pc:docMk/>
            <pc:sldMk cId="3800872350" sldId="582"/>
            <ac:spMk id="14" creationId="{4E19E5D9-3EA2-4ACD-BA8F-83365C5FDBE6}"/>
          </ac:spMkLst>
        </pc:spChg>
        <pc:picChg chg="add del mod">
          <ac:chgData name="Paulo Henrique" userId="e0475e60729e7724" providerId="LiveId" clId="{5EB07B0A-B582-4EE6-83AA-B55945CFF314}" dt="2019-05-05T00:47:09.842" v="9079" actId="478"/>
          <ac:picMkLst>
            <pc:docMk/>
            <pc:sldMk cId="3800872350" sldId="582"/>
            <ac:picMk id="12" creationId="{72899441-CF5F-474D-B83C-199A7173E2A8}"/>
          </ac:picMkLst>
        </pc:picChg>
        <pc:picChg chg="add">
          <ac:chgData name="Paulo Henrique" userId="e0475e60729e7724" providerId="LiveId" clId="{5EB07B0A-B582-4EE6-83AA-B55945CFF314}" dt="2019-05-05T00:47:10.205" v="9080"/>
          <ac:picMkLst>
            <pc:docMk/>
            <pc:sldMk cId="3800872350" sldId="582"/>
            <ac:picMk id="13" creationId="{20506199-BAA5-48BC-A649-58C456A10A54}"/>
          </ac:picMkLst>
        </pc:picChg>
      </pc:sldChg>
      <pc:sldChg chg="add del">
        <pc:chgData name="Paulo Henrique" userId="e0475e60729e7724" providerId="LiveId" clId="{5EB07B0A-B582-4EE6-83AA-B55945CFF314}" dt="2019-05-05T00:56:32.975" v="9331" actId="2696"/>
        <pc:sldMkLst>
          <pc:docMk/>
          <pc:sldMk cId="1749232954" sldId="583"/>
        </pc:sldMkLst>
      </pc:sldChg>
      <pc:sldChg chg="addSp modSp add del">
        <pc:chgData name="Paulo Henrique" userId="e0475e60729e7724" providerId="LiveId" clId="{5EB07B0A-B582-4EE6-83AA-B55945CFF314}" dt="2019-05-04T23:59:22.654" v="8094" actId="2696"/>
        <pc:sldMkLst>
          <pc:docMk/>
          <pc:sldMk cId="1167597521" sldId="584"/>
        </pc:sldMkLst>
        <pc:picChg chg="add mod">
          <ac:chgData name="Paulo Henrique" userId="e0475e60729e7724" providerId="LiveId" clId="{5EB07B0A-B582-4EE6-83AA-B55945CFF314}" dt="2019-05-04T23:58:57.650" v="8086"/>
          <ac:picMkLst>
            <pc:docMk/>
            <pc:sldMk cId="1167597521" sldId="584"/>
            <ac:picMk id="7" creationId="{B0F1F3EC-50D3-4341-BEC0-16BF35075DCC}"/>
          </ac:picMkLst>
        </pc:picChg>
      </pc:sldChg>
      <pc:sldChg chg="add del">
        <pc:chgData name="Paulo Henrique" userId="e0475e60729e7724" providerId="LiveId" clId="{5EB07B0A-B582-4EE6-83AA-B55945CFF314}" dt="2019-05-04T23:34:31.676" v="7605"/>
        <pc:sldMkLst>
          <pc:docMk/>
          <pc:sldMk cId="1746808749" sldId="584"/>
        </pc:sldMkLst>
      </pc:sldChg>
      <pc:sldChg chg="addSp modSp add del">
        <pc:chgData name="Paulo Henrique" userId="e0475e60729e7724" providerId="LiveId" clId="{5EB07B0A-B582-4EE6-83AA-B55945CFF314}" dt="2019-05-04T23:46:45.421" v="7947" actId="2696"/>
        <pc:sldMkLst>
          <pc:docMk/>
          <pc:sldMk cId="2056846228" sldId="585"/>
        </pc:sldMkLst>
        <pc:spChg chg="mod">
          <ac:chgData name="Paulo Henrique" userId="e0475e60729e7724" providerId="LiveId" clId="{5EB07B0A-B582-4EE6-83AA-B55945CFF314}" dt="2019-05-04T23:40:53.175" v="7867" actId="1076"/>
          <ac:spMkLst>
            <pc:docMk/>
            <pc:sldMk cId="2056846228" sldId="585"/>
            <ac:spMk id="2" creationId="{B22A27E4-D533-4597-BFDC-E59E2D717477}"/>
          </ac:spMkLst>
        </pc:spChg>
        <pc:spChg chg="add mod">
          <ac:chgData name="Paulo Henrique" userId="e0475e60729e7724" providerId="LiveId" clId="{5EB07B0A-B582-4EE6-83AA-B55945CFF314}" dt="2019-05-04T23:40:06.064" v="7843" actId="1076"/>
          <ac:spMkLst>
            <pc:docMk/>
            <pc:sldMk cId="2056846228" sldId="585"/>
            <ac:spMk id="10" creationId="{BC50FC30-87CD-4EA3-A25C-0FDA1AD1288E}"/>
          </ac:spMkLst>
        </pc:spChg>
        <pc:spChg chg="add mod">
          <ac:chgData name="Paulo Henrique" userId="e0475e60729e7724" providerId="LiveId" clId="{5EB07B0A-B582-4EE6-83AA-B55945CFF314}" dt="2019-05-04T23:40:26.557" v="7852" actId="14100"/>
          <ac:spMkLst>
            <pc:docMk/>
            <pc:sldMk cId="2056846228" sldId="585"/>
            <ac:spMk id="11" creationId="{F94E6902-7C15-4D5A-88CE-29373BF59796}"/>
          </ac:spMkLst>
        </pc:spChg>
        <pc:spChg chg="add mod">
          <ac:chgData name="Paulo Henrique" userId="e0475e60729e7724" providerId="LiveId" clId="{5EB07B0A-B582-4EE6-83AA-B55945CFF314}" dt="2019-05-04T23:40:57.283" v="7868" actId="1076"/>
          <ac:spMkLst>
            <pc:docMk/>
            <pc:sldMk cId="2056846228" sldId="585"/>
            <ac:spMk id="12" creationId="{39A70631-BDE8-47BA-A174-7B22A63D7F2C}"/>
          </ac:spMkLst>
        </pc:spChg>
        <pc:spChg chg="add mod">
          <ac:chgData name="Paulo Henrique" userId="e0475e60729e7724" providerId="LiveId" clId="{5EB07B0A-B582-4EE6-83AA-B55945CFF314}" dt="2019-05-04T23:41:01.522" v="7870" actId="1076"/>
          <ac:spMkLst>
            <pc:docMk/>
            <pc:sldMk cId="2056846228" sldId="585"/>
            <ac:spMk id="13" creationId="{46D56575-8502-4489-A103-000B27825B63}"/>
          </ac:spMkLst>
        </pc:spChg>
        <pc:picChg chg="add mod">
          <ac:chgData name="Paulo Henrique" userId="e0475e60729e7724" providerId="LiveId" clId="{5EB07B0A-B582-4EE6-83AA-B55945CFF314}" dt="2019-05-04T23:40:08.779" v="7844" actId="1076"/>
          <ac:picMkLst>
            <pc:docMk/>
            <pc:sldMk cId="2056846228" sldId="585"/>
            <ac:picMk id="7" creationId="{9A4E5EA6-C6AA-4590-A260-881917675F73}"/>
          </ac:picMkLst>
        </pc:picChg>
      </pc:sldChg>
      <pc:sldChg chg="addSp delSp modSp add del">
        <pc:chgData name="Paulo Henrique" userId="e0475e60729e7724" providerId="LiveId" clId="{5EB07B0A-B582-4EE6-83AA-B55945CFF314}" dt="2019-05-04T23:46:47.398" v="7948" actId="2696"/>
        <pc:sldMkLst>
          <pc:docMk/>
          <pc:sldMk cId="2987295734" sldId="586"/>
        </pc:sldMkLst>
        <pc:spChg chg="del">
          <ac:chgData name="Paulo Henrique" userId="e0475e60729e7724" providerId="LiveId" clId="{5EB07B0A-B582-4EE6-83AA-B55945CFF314}" dt="2019-05-04T23:42:10.587" v="7872" actId="478"/>
          <ac:spMkLst>
            <pc:docMk/>
            <pc:sldMk cId="2987295734" sldId="586"/>
            <ac:spMk id="10" creationId="{BC50FC30-87CD-4EA3-A25C-0FDA1AD1288E}"/>
          </ac:spMkLst>
        </pc:spChg>
        <pc:spChg chg="del">
          <ac:chgData name="Paulo Henrique" userId="e0475e60729e7724" providerId="LiveId" clId="{5EB07B0A-B582-4EE6-83AA-B55945CFF314}" dt="2019-05-04T23:42:10.587" v="7872" actId="478"/>
          <ac:spMkLst>
            <pc:docMk/>
            <pc:sldMk cId="2987295734" sldId="586"/>
            <ac:spMk id="11" creationId="{F94E6902-7C15-4D5A-88CE-29373BF59796}"/>
          </ac:spMkLst>
        </pc:spChg>
        <pc:spChg chg="del">
          <ac:chgData name="Paulo Henrique" userId="e0475e60729e7724" providerId="LiveId" clId="{5EB07B0A-B582-4EE6-83AA-B55945CFF314}" dt="2019-05-04T23:42:10.587" v="7872" actId="478"/>
          <ac:spMkLst>
            <pc:docMk/>
            <pc:sldMk cId="2987295734" sldId="586"/>
            <ac:spMk id="12" creationId="{39A70631-BDE8-47BA-A174-7B22A63D7F2C}"/>
          </ac:spMkLst>
        </pc:spChg>
        <pc:spChg chg="del">
          <ac:chgData name="Paulo Henrique" userId="e0475e60729e7724" providerId="LiveId" clId="{5EB07B0A-B582-4EE6-83AA-B55945CFF314}" dt="2019-05-04T23:42:10.587" v="7872" actId="478"/>
          <ac:spMkLst>
            <pc:docMk/>
            <pc:sldMk cId="2987295734" sldId="586"/>
            <ac:spMk id="13" creationId="{46D56575-8502-4489-A103-000B27825B63}"/>
          </ac:spMkLst>
        </pc:spChg>
        <pc:spChg chg="add mod">
          <ac:chgData name="Paulo Henrique" userId="e0475e60729e7724" providerId="LiveId" clId="{5EB07B0A-B582-4EE6-83AA-B55945CFF314}" dt="2019-05-04T23:43:21.612" v="7898" actId="1076"/>
          <ac:spMkLst>
            <pc:docMk/>
            <pc:sldMk cId="2987295734" sldId="586"/>
            <ac:spMk id="17" creationId="{7268ECB1-A15F-4AA6-82BB-4937D5C10435}"/>
          </ac:spMkLst>
        </pc:spChg>
        <pc:picChg chg="del">
          <ac:chgData name="Paulo Henrique" userId="e0475e60729e7724" providerId="LiveId" clId="{5EB07B0A-B582-4EE6-83AA-B55945CFF314}" dt="2019-05-04T23:42:10.587" v="7872" actId="478"/>
          <ac:picMkLst>
            <pc:docMk/>
            <pc:sldMk cId="2987295734" sldId="586"/>
            <ac:picMk id="7" creationId="{9A4E5EA6-C6AA-4590-A260-881917675F73}"/>
          </ac:picMkLst>
        </pc:picChg>
        <pc:picChg chg="add mod">
          <ac:chgData name="Paulo Henrique" userId="e0475e60729e7724" providerId="LiveId" clId="{5EB07B0A-B582-4EE6-83AA-B55945CFF314}" dt="2019-05-04T23:42:33.161" v="7882" actId="1076"/>
          <ac:picMkLst>
            <pc:docMk/>
            <pc:sldMk cId="2987295734" sldId="586"/>
            <ac:picMk id="14" creationId="{8F18786E-29E6-4A5E-A92D-A4F23C4EDE2E}"/>
          </ac:picMkLst>
        </pc:picChg>
        <pc:picChg chg="add mod">
          <ac:chgData name="Paulo Henrique" userId="e0475e60729e7724" providerId="LiveId" clId="{5EB07B0A-B582-4EE6-83AA-B55945CFF314}" dt="2019-05-04T23:43:27.899" v="7900"/>
          <ac:picMkLst>
            <pc:docMk/>
            <pc:sldMk cId="2987295734" sldId="586"/>
            <ac:picMk id="16" creationId="{322CA052-ACD6-4439-863D-083219D14A31}"/>
          </ac:picMkLst>
        </pc:picChg>
      </pc:sldChg>
      <pc:sldChg chg="addSp delSp modSp add">
        <pc:chgData name="Paulo Henrique" userId="e0475e60729e7724" providerId="LiveId" clId="{5EB07B0A-B582-4EE6-83AA-B55945CFF314}" dt="2019-05-05T01:25:32.954" v="10151"/>
        <pc:sldMkLst>
          <pc:docMk/>
          <pc:sldMk cId="2993737053" sldId="587"/>
        </pc:sldMkLst>
        <pc:spChg chg="del">
          <ac:chgData name="Paulo Henrique" userId="e0475e60729e7724" providerId="LiveId" clId="{5EB07B0A-B582-4EE6-83AA-B55945CFF314}" dt="2019-05-05T01:25:32.673" v="10150" actId="478"/>
          <ac:spMkLst>
            <pc:docMk/>
            <pc:sldMk cId="2993737053" sldId="587"/>
            <ac:spMk id="4" creationId="{37723B00-1A84-4697-9386-CEEDB9C0B55A}"/>
          </ac:spMkLst>
        </pc:spChg>
        <pc:spChg chg="add mod">
          <ac:chgData name="Paulo Henrique" userId="e0475e60729e7724" providerId="LiveId" clId="{5EB07B0A-B582-4EE6-83AA-B55945CFF314}" dt="2019-05-04T23:43:55.813" v="7906" actId="1076"/>
          <ac:spMkLst>
            <pc:docMk/>
            <pc:sldMk cId="2993737053" sldId="587"/>
            <ac:spMk id="13" creationId="{74789466-6A18-4E1F-8F91-A38CCBC2DA03}"/>
          </ac:spMkLst>
        </pc:spChg>
        <pc:spChg chg="add mod">
          <ac:chgData name="Paulo Henrique" userId="e0475e60729e7724" providerId="LiveId" clId="{5EB07B0A-B582-4EE6-83AA-B55945CFF314}" dt="2019-05-04T23:43:55.813" v="7906" actId="1076"/>
          <ac:spMkLst>
            <pc:docMk/>
            <pc:sldMk cId="2993737053" sldId="587"/>
            <ac:spMk id="14" creationId="{E92D7EAB-E720-4914-B916-90308CD81A54}"/>
          </ac:spMkLst>
        </pc:spChg>
        <pc:spChg chg="add">
          <ac:chgData name="Paulo Henrique" userId="e0475e60729e7724" providerId="LiveId" clId="{5EB07B0A-B582-4EE6-83AA-B55945CFF314}" dt="2019-05-05T01:25:32.954" v="10151"/>
          <ac:spMkLst>
            <pc:docMk/>
            <pc:sldMk cId="2993737053" sldId="587"/>
            <ac:spMk id="15" creationId="{5230938B-942B-4250-8E90-654C22F083A3}"/>
          </ac:spMkLst>
        </pc:spChg>
        <pc:picChg chg="add mod">
          <ac:chgData name="Paulo Henrique" userId="e0475e60729e7724" providerId="LiveId" clId="{5EB07B0A-B582-4EE6-83AA-B55945CFF314}" dt="2019-05-04T23:43:46.237" v="7904" actId="1076"/>
          <ac:picMkLst>
            <pc:docMk/>
            <pc:sldMk cId="2993737053" sldId="587"/>
            <ac:picMk id="12" creationId="{5FF3E983-D609-446D-8746-B20488B466F6}"/>
          </ac:picMkLst>
        </pc:picChg>
      </pc:sldChg>
      <pc:sldChg chg="addSp delSp modSp add">
        <pc:chgData name="Paulo Henrique" userId="e0475e60729e7724" providerId="LiveId" clId="{5EB07B0A-B582-4EE6-83AA-B55945CFF314}" dt="2019-05-05T01:25:36.920" v="10153"/>
        <pc:sldMkLst>
          <pc:docMk/>
          <pc:sldMk cId="1892522579" sldId="588"/>
        </pc:sldMkLst>
        <pc:spChg chg="del">
          <ac:chgData name="Paulo Henrique" userId="e0475e60729e7724" providerId="LiveId" clId="{5EB07B0A-B582-4EE6-83AA-B55945CFF314}" dt="2019-05-05T01:25:36.639" v="10152" actId="478"/>
          <ac:spMkLst>
            <pc:docMk/>
            <pc:sldMk cId="1892522579" sldId="588"/>
            <ac:spMk id="4" creationId="{37723B00-1A84-4697-9386-CEEDB9C0B55A}"/>
          </ac:spMkLst>
        </pc:spChg>
        <pc:spChg chg="add">
          <ac:chgData name="Paulo Henrique" userId="e0475e60729e7724" providerId="LiveId" clId="{5EB07B0A-B582-4EE6-83AA-B55945CFF314}" dt="2019-05-05T01:25:36.920" v="10153"/>
          <ac:spMkLst>
            <pc:docMk/>
            <pc:sldMk cId="1892522579" sldId="588"/>
            <ac:spMk id="13" creationId="{6FAB5EAA-6ED4-4162-A379-F82A5C267B8F}"/>
          </ac:spMkLst>
        </pc:spChg>
        <pc:spChg chg="add">
          <ac:chgData name="Paulo Henrique" userId="e0475e60729e7724" providerId="LiveId" clId="{5EB07B0A-B582-4EE6-83AA-B55945CFF314}" dt="2019-05-04T23:45:32.219" v="7915"/>
          <ac:spMkLst>
            <pc:docMk/>
            <pc:sldMk cId="1892522579" sldId="588"/>
            <ac:spMk id="15" creationId="{6D8AD725-B8C2-4AAF-8EA7-7B13DBC45B9B}"/>
          </ac:spMkLst>
        </pc:spChg>
        <pc:spChg chg="add mod">
          <ac:chgData name="Paulo Henrique" userId="e0475e60729e7724" providerId="LiveId" clId="{5EB07B0A-B582-4EE6-83AA-B55945CFF314}" dt="2019-05-04T23:45:48.925" v="7931" actId="20577"/>
          <ac:spMkLst>
            <pc:docMk/>
            <pc:sldMk cId="1892522579" sldId="588"/>
            <ac:spMk id="16" creationId="{BAD0AC9A-622D-4BE8-B97A-9FB18602F37F}"/>
          </ac:spMkLst>
        </pc:spChg>
        <pc:picChg chg="add del mod">
          <ac:chgData name="Paulo Henrique" userId="e0475e60729e7724" providerId="LiveId" clId="{5EB07B0A-B582-4EE6-83AA-B55945CFF314}" dt="2019-05-04T23:44:29.245" v="7909"/>
          <ac:picMkLst>
            <pc:docMk/>
            <pc:sldMk cId="1892522579" sldId="588"/>
            <ac:picMk id="7" creationId="{08AB0626-9628-459B-9CAA-E0629190CB15}"/>
          </ac:picMkLst>
        </pc:picChg>
        <pc:picChg chg="add del">
          <ac:chgData name="Paulo Henrique" userId="e0475e60729e7724" providerId="LiveId" clId="{5EB07B0A-B582-4EE6-83AA-B55945CFF314}" dt="2019-05-04T23:44:33.626" v="7911"/>
          <ac:picMkLst>
            <pc:docMk/>
            <pc:sldMk cId="1892522579" sldId="588"/>
            <ac:picMk id="12" creationId="{7A49E81C-CFAD-4007-A275-9ADCD75AFBB0}"/>
          </ac:picMkLst>
        </pc:picChg>
        <pc:picChg chg="add mod">
          <ac:chgData name="Paulo Henrique" userId="e0475e60729e7724" providerId="LiveId" clId="{5EB07B0A-B582-4EE6-83AA-B55945CFF314}" dt="2019-05-04T23:45:26.892" v="7914" actId="1076"/>
          <ac:picMkLst>
            <pc:docMk/>
            <pc:sldMk cId="1892522579" sldId="588"/>
            <ac:picMk id="14" creationId="{AA5ACC44-4040-4F9F-8C34-CF39691879C8}"/>
          </ac:picMkLst>
        </pc:picChg>
      </pc:sldChg>
      <pc:sldChg chg="addSp delSp modSp add ord">
        <pc:chgData name="Paulo Henrique" userId="e0475e60729e7724" providerId="LiveId" clId="{5EB07B0A-B582-4EE6-83AA-B55945CFF314}" dt="2019-05-05T01:25:49.750" v="10161"/>
        <pc:sldMkLst>
          <pc:docMk/>
          <pc:sldMk cId="31296715" sldId="589"/>
        </pc:sldMkLst>
        <pc:spChg chg="del">
          <ac:chgData name="Paulo Henrique" userId="e0475e60729e7724" providerId="LiveId" clId="{5EB07B0A-B582-4EE6-83AA-B55945CFF314}" dt="2019-05-05T01:25:49.328" v="10160" actId="478"/>
          <ac:spMkLst>
            <pc:docMk/>
            <pc:sldMk cId="31296715" sldId="589"/>
            <ac:spMk id="4" creationId="{37723B00-1A84-4697-9386-CEEDB9C0B55A}"/>
          </ac:spMkLst>
        </pc:spChg>
        <pc:spChg chg="add">
          <ac:chgData name="Paulo Henrique" userId="e0475e60729e7724" providerId="LiveId" clId="{5EB07B0A-B582-4EE6-83AA-B55945CFF314}" dt="2019-05-04T23:46:32.262" v="7935"/>
          <ac:spMkLst>
            <pc:docMk/>
            <pc:sldMk cId="31296715" sldId="589"/>
            <ac:spMk id="13" creationId="{B7D4DFFA-0826-4805-8259-4D8BCD94EDDF}"/>
          </ac:spMkLst>
        </pc:spChg>
        <pc:spChg chg="add mod">
          <ac:chgData name="Paulo Henrique" userId="e0475e60729e7724" providerId="LiveId" clId="{5EB07B0A-B582-4EE6-83AA-B55945CFF314}" dt="2019-05-04T23:46:36.754" v="7943" actId="20577"/>
          <ac:spMkLst>
            <pc:docMk/>
            <pc:sldMk cId="31296715" sldId="589"/>
            <ac:spMk id="14" creationId="{B91B3E2F-BB54-40DC-AE59-19E1474051D3}"/>
          </ac:spMkLst>
        </pc:spChg>
        <pc:spChg chg="add">
          <ac:chgData name="Paulo Henrique" userId="e0475e60729e7724" providerId="LiveId" clId="{5EB07B0A-B582-4EE6-83AA-B55945CFF314}" dt="2019-05-05T01:25:49.750" v="10161"/>
          <ac:spMkLst>
            <pc:docMk/>
            <pc:sldMk cId="31296715" sldId="589"/>
            <ac:spMk id="15" creationId="{E657B6EA-8A88-41EC-B2F3-6D80612C77FC}"/>
          </ac:spMkLst>
        </pc:spChg>
        <pc:picChg chg="add mod">
          <ac:chgData name="Paulo Henrique" userId="e0475e60729e7724" providerId="LiveId" clId="{5EB07B0A-B582-4EE6-83AA-B55945CFF314}" dt="2019-05-04T23:46:27.176" v="7934" actId="1076"/>
          <ac:picMkLst>
            <pc:docMk/>
            <pc:sldMk cId="31296715" sldId="589"/>
            <ac:picMk id="12" creationId="{6179C8CD-727E-4061-A1B8-A5C5C5DA55F0}"/>
          </ac:picMkLst>
        </pc:picChg>
      </pc:sldChg>
      <pc:sldChg chg="addSp delSp modSp add ord">
        <pc:chgData name="Paulo Henrique" userId="e0475e60729e7724" providerId="LiveId" clId="{5EB07B0A-B582-4EE6-83AA-B55945CFF314}" dt="2019-05-05T01:25:52.260" v="10163"/>
        <pc:sldMkLst>
          <pc:docMk/>
          <pc:sldMk cId="2464983322" sldId="590"/>
        </pc:sldMkLst>
        <pc:spChg chg="del">
          <ac:chgData name="Paulo Henrique" userId="e0475e60729e7724" providerId="LiveId" clId="{5EB07B0A-B582-4EE6-83AA-B55945CFF314}" dt="2019-05-05T01:25:51.854" v="10162" actId="478"/>
          <ac:spMkLst>
            <pc:docMk/>
            <pc:sldMk cId="2464983322" sldId="590"/>
            <ac:spMk id="4" creationId="{37723B00-1A84-4697-9386-CEEDB9C0B55A}"/>
          </ac:spMkLst>
        </pc:spChg>
        <pc:spChg chg="add">
          <ac:chgData name="Paulo Henrique" userId="e0475e60729e7724" providerId="LiveId" clId="{5EB07B0A-B582-4EE6-83AA-B55945CFF314}" dt="2019-05-05T01:25:52.260" v="10163"/>
          <ac:spMkLst>
            <pc:docMk/>
            <pc:sldMk cId="2464983322" sldId="590"/>
            <ac:spMk id="13" creationId="{6D4A1F5A-F3BA-4695-9148-D3688BC37C50}"/>
          </ac:spMkLst>
        </pc:spChg>
        <pc:spChg chg="del">
          <ac:chgData name="Paulo Henrique" userId="e0475e60729e7724" providerId="LiveId" clId="{5EB07B0A-B582-4EE6-83AA-B55945CFF314}" dt="2019-05-04T23:46:41.408" v="7945" actId="478"/>
          <ac:spMkLst>
            <pc:docMk/>
            <pc:sldMk cId="2464983322" sldId="590"/>
            <ac:spMk id="13" creationId="{B7D4DFFA-0826-4805-8259-4D8BCD94EDDF}"/>
          </ac:spMkLst>
        </pc:spChg>
        <pc:spChg chg="del">
          <ac:chgData name="Paulo Henrique" userId="e0475e60729e7724" providerId="LiveId" clId="{5EB07B0A-B582-4EE6-83AA-B55945CFF314}" dt="2019-05-04T23:46:41.408" v="7945" actId="478"/>
          <ac:spMkLst>
            <pc:docMk/>
            <pc:sldMk cId="2464983322" sldId="590"/>
            <ac:spMk id="14" creationId="{B91B3E2F-BB54-40DC-AE59-19E1474051D3}"/>
          </ac:spMkLst>
        </pc:spChg>
        <pc:spChg chg="add mod">
          <ac:chgData name="Paulo Henrique" userId="e0475e60729e7724" providerId="LiveId" clId="{5EB07B0A-B582-4EE6-83AA-B55945CFF314}" dt="2019-05-04T23:48:23.967" v="7969" actId="1076"/>
          <ac:spMkLst>
            <pc:docMk/>
            <pc:sldMk cId="2464983322" sldId="590"/>
            <ac:spMk id="18" creationId="{0F924E16-C806-413A-AC39-D9AEAC08DA11}"/>
          </ac:spMkLst>
        </pc:spChg>
        <pc:spChg chg="add mod">
          <ac:chgData name="Paulo Henrique" userId="e0475e60729e7724" providerId="LiveId" clId="{5EB07B0A-B582-4EE6-83AA-B55945CFF314}" dt="2019-05-04T23:48:27.253" v="7977" actId="20577"/>
          <ac:spMkLst>
            <pc:docMk/>
            <pc:sldMk cId="2464983322" sldId="590"/>
            <ac:spMk id="19" creationId="{4C2F66D9-E9A1-4712-863A-B5B096FF886D}"/>
          </ac:spMkLst>
        </pc:spChg>
        <pc:picChg chg="mod">
          <ac:chgData name="Paulo Henrique" userId="e0475e60729e7724" providerId="LiveId" clId="{5EB07B0A-B582-4EE6-83AA-B55945CFF314}" dt="2019-05-04T23:50:58.831" v="7983" actId="1076"/>
          <ac:picMkLst>
            <pc:docMk/>
            <pc:sldMk cId="2464983322" sldId="590"/>
            <ac:picMk id="3" creationId="{A6FA1BE9-2730-49AC-AE7C-529DFBD5A6B9}"/>
          </ac:picMkLst>
        </pc:picChg>
        <pc:picChg chg="add del mod">
          <ac:chgData name="Paulo Henrique" userId="e0475e60729e7724" providerId="LiveId" clId="{5EB07B0A-B582-4EE6-83AA-B55945CFF314}" dt="2019-05-04T23:47:34.317" v="7952"/>
          <ac:picMkLst>
            <pc:docMk/>
            <pc:sldMk cId="2464983322" sldId="590"/>
            <ac:picMk id="7" creationId="{9ED45A4C-0CF6-4D01-ABE7-E7E0963756AB}"/>
          </ac:picMkLst>
        </pc:picChg>
        <pc:picChg chg="del">
          <ac:chgData name="Paulo Henrique" userId="e0475e60729e7724" providerId="LiveId" clId="{5EB07B0A-B582-4EE6-83AA-B55945CFF314}" dt="2019-05-04T23:46:43.534" v="7946" actId="478"/>
          <ac:picMkLst>
            <pc:docMk/>
            <pc:sldMk cId="2464983322" sldId="590"/>
            <ac:picMk id="12" creationId="{6179C8CD-727E-4061-A1B8-A5C5C5DA55F0}"/>
          </ac:picMkLst>
        </pc:picChg>
        <pc:picChg chg="add del">
          <ac:chgData name="Paulo Henrique" userId="e0475e60729e7724" providerId="LiveId" clId="{5EB07B0A-B582-4EE6-83AA-B55945CFF314}" dt="2019-05-04T23:47:38.512" v="7954" actId="478"/>
          <ac:picMkLst>
            <pc:docMk/>
            <pc:sldMk cId="2464983322" sldId="590"/>
            <ac:picMk id="15" creationId="{28A319E9-0EDF-452D-8C96-4BEA32916BC0}"/>
          </ac:picMkLst>
        </pc:picChg>
        <pc:picChg chg="add mod">
          <ac:chgData name="Paulo Henrique" userId="e0475e60729e7724" providerId="LiveId" clId="{5EB07B0A-B582-4EE6-83AA-B55945CFF314}" dt="2019-05-04T23:48:16.880" v="7967" actId="1076"/>
          <ac:picMkLst>
            <pc:docMk/>
            <pc:sldMk cId="2464983322" sldId="590"/>
            <ac:picMk id="17" creationId="{83928B9D-79E3-4FB0-A82D-6C91664B4837}"/>
          </ac:picMkLst>
        </pc:picChg>
        <pc:picChg chg="add del mod modCrop">
          <ac:chgData name="Paulo Henrique" userId="e0475e60729e7724" providerId="LiveId" clId="{5EB07B0A-B582-4EE6-83AA-B55945CFF314}" dt="2019-05-04T23:51:11.977" v="7986" actId="478"/>
          <ac:picMkLst>
            <pc:docMk/>
            <pc:sldMk cId="2464983322" sldId="590"/>
            <ac:picMk id="21" creationId="{4EFB29B3-B287-40EB-85C4-E77AD32C2AE3}"/>
          </ac:picMkLst>
        </pc:picChg>
      </pc:sldChg>
      <pc:sldChg chg="addSp delSp modSp add ord">
        <pc:chgData name="Paulo Henrique" userId="e0475e60729e7724" providerId="LiveId" clId="{5EB07B0A-B582-4EE6-83AA-B55945CFF314}" dt="2019-05-05T01:25:54.813" v="10165"/>
        <pc:sldMkLst>
          <pc:docMk/>
          <pc:sldMk cId="1782949262" sldId="591"/>
        </pc:sldMkLst>
        <pc:spChg chg="del">
          <ac:chgData name="Paulo Henrique" userId="e0475e60729e7724" providerId="LiveId" clId="{5EB07B0A-B582-4EE6-83AA-B55945CFF314}" dt="2019-05-05T01:25:54.516" v="10164" actId="478"/>
          <ac:spMkLst>
            <pc:docMk/>
            <pc:sldMk cId="1782949262" sldId="591"/>
            <ac:spMk id="4" creationId="{37723B00-1A84-4697-9386-CEEDB9C0B55A}"/>
          </ac:spMkLst>
        </pc:spChg>
        <pc:spChg chg="add">
          <ac:chgData name="Paulo Henrique" userId="e0475e60729e7724" providerId="LiveId" clId="{5EB07B0A-B582-4EE6-83AA-B55945CFF314}" dt="2019-05-05T01:25:54.813" v="10165"/>
          <ac:spMkLst>
            <pc:docMk/>
            <pc:sldMk cId="1782949262" sldId="591"/>
            <ac:spMk id="13" creationId="{96574E0C-0E35-4D7F-AF46-08548629D455}"/>
          </ac:spMkLst>
        </pc:spChg>
        <pc:picChg chg="add mod">
          <ac:chgData name="Paulo Henrique" userId="e0475e60729e7724" providerId="LiveId" clId="{5EB07B0A-B582-4EE6-83AA-B55945CFF314}" dt="2019-05-04T23:51:37.888" v="7993" actId="1076"/>
          <ac:picMkLst>
            <pc:docMk/>
            <pc:sldMk cId="1782949262" sldId="591"/>
            <ac:picMk id="12" creationId="{F0489994-C5A2-4648-8673-88C9FA75944D}"/>
          </ac:picMkLst>
        </pc:picChg>
      </pc:sldChg>
      <pc:sldChg chg="addSp delSp modSp add">
        <pc:chgData name="Paulo Henrique" userId="e0475e60729e7724" providerId="LiveId" clId="{5EB07B0A-B582-4EE6-83AA-B55945CFF314}" dt="2019-05-05T01:25:57.955" v="10167"/>
        <pc:sldMkLst>
          <pc:docMk/>
          <pc:sldMk cId="2969007369" sldId="592"/>
        </pc:sldMkLst>
        <pc:spChg chg="del">
          <ac:chgData name="Paulo Henrique" userId="e0475e60729e7724" providerId="LiveId" clId="{5EB07B0A-B582-4EE6-83AA-B55945CFF314}" dt="2019-05-05T01:25:57.658" v="10166" actId="478"/>
          <ac:spMkLst>
            <pc:docMk/>
            <pc:sldMk cId="2969007369" sldId="592"/>
            <ac:spMk id="4" creationId="{37723B00-1A84-4697-9386-CEEDB9C0B55A}"/>
          </ac:spMkLst>
        </pc:spChg>
        <pc:spChg chg="add">
          <ac:chgData name="Paulo Henrique" userId="e0475e60729e7724" providerId="LiveId" clId="{5EB07B0A-B582-4EE6-83AA-B55945CFF314}" dt="2019-05-05T01:25:57.955" v="10167"/>
          <ac:spMkLst>
            <pc:docMk/>
            <pc:sldMk cId="2969007369" sldId="592"/>
            <ac:spMk id="10" creationId="{A3B4FF6C-71E8-4B37-A816-9034B27C5302}"/>
          </ac:spMkLst>
        </pc:spChg>
        <pc:spChg chg="del">
          <ac:chgData name="Paulo Henrique" userId="e0475e60729e7724" providerId="LiveId" clId="{5EB07B0A-B582-4EE6-83AA-B55945CFF314}" dt="2019-05-04T23:57:57.762" v="8084" actId="478"/>
          <ac:spMkLst>
            <pc:docMk/>
            <pc:sldMk cId="2969007369" sldId="592"/>
            <ac:spMk id="11" creationId="{225487F1-6230-49AF-B9D3-56317355EAC0}"/>
          </ac:spMkLst>
        </pc:spChg>
        <pc:spChg chg="add">
          <ac:chgData name="Paulo Henrique" userId="e0475e60729e7724" providerId="LiveId" clId="{5EB07B0A-B582-4EE6-83AA-B55945CFF314}" dt="2019-05-04T23:57:54.654" v="8082"/>
          <ac:spMkLst>
            <pc:docMk/>
            <pc:sldMk cId="2969007369" sldId="592"/>
            <ac:spMk id="12" creationId="{B1D878D0-A375-4BB9-A3C8-AE5FC6DC7572}"/>
          </ac:spMkLst>
        </pc:spChg>
        <pc:picChg chg="add mod">
          <ac:chgData name="Paulo Henrique" userId="e0475e60729e7724" providerId="LiveId" clId="{5EB07B0A-B582-4EE6-83AA-B55945CFF314}" dt="2019-05-04T23:59:09.646" v="8091" actId="1076"/>
          <ac:picMkLst>
            <pc:docMk/>
            <pc:sldMk cId="2969007369" sldId="592"/>
            <ac:picMk id="7" creationId="{46E0825A-2627-4BA0-8C5B-FF0A55623229}"/>
          </ac:picMkLst>
        </pc:picChg>
        <pc:picChg chg="del">
          <ac:chgData name="Paulo Henrique" userId="e0475e60729e7724" providerId="LiveId" clId="{5EB07B0A-B582-4EE6-83AA-B55945CFF314}" dt="2019-05-04T23:57:56.353" v="8083" actId="478"/>
          <ac:picMkLst>
            <pc:docMk/>
            <pc:sldMk cId="2969007369" sldId="592"/>
            <ac:picMk id="10" creationId="{0636E02F-7A41-4499-BDA7-EC45FB2734EB}"/>
          </ac:picMkLst>
        </pc:picChg>
      </pc:sldChg>
      <pc:sldChg chg="add del">
        <pc:chgData name="Paulo Henrique" userId="e0475e60729e7724" providerId="LiveId" clId="{5EB07B0A-B582-4EE6-83AA-B55945CFF314}" dt="2019-05-04T23:51:40.088" v="7994" actId="2696"/>
        <pc:sldMkLst>
          <pc:docMk/>
          <pc:sldMk cId="3891922114" sldId="593"/>
        </pc:sldMkLst>
      </pc:sldChg>
      <pc:sldChg chg="addSp delSp modSp add">
        <pc:chgData name="Paulo Henrique" userId="e0475e60729e7724" providerId="LiveId" clId="{5EB07B0A-B582-4EE6-83AA-B55945CFF314}" dt="2019-05-05T01:25:39.251" v="10155"/>
        <pc:sldMkLst>
          <pc:docMk/>
          <pc:sldMk cId="1414789023" sldId="594"/>
        </pc:sldMkLst>
        <pc:spChg chg="del">
          <ac:chgData name="Paulo Henrique" userId="e0475e60729e7724" providerId="LiveId" clId="{5EB07B0A-B582-4EE6-83AA-B55945CFF314}" dt="2019-05-05T01:25:38.986" v="10154" actId="478"/>
          <ac:spMkLst>
            <pc:docMk/>
            <pc:sldMk cId="1414789023" sldId="594"/>
            <ac:spMk id="4" creationId="{37723B00-1A84-4697-9386-CEEDB9C0B55A}"/>
          </ac:spMkLst>
        </pc:spChg>
        <pc:spChg chg="add">
          <ac:chgData name="Paulo Henrique" userId="e0475e60729e7724" providerId="LiveId" clId="{5EB07B0A-B582-4EE6-83AA-B55945CFF314}" dt="2019-05-04T23:54:12.207" v="8008"/>
          <ac:spMkLst>
            <pc:docMk/>
            <pc:sldMk cId="1414789023" sldId="594"/>
            <ac:spMk id="12" creationId="{A6E269DA-6C53-4D01-85D1-B5FADFE4AAA4}"/>
          </ac:spMkLst>
        </pc:spChg>
        <pc:spChg chg="add mod">
          <ac:chgData name="Paulo Henrique" userId="e0475e60729e7724" providerId="LiveId" clId="{5EB07B0A-B582-4EE6-83AA-B55945CFF314}" dt="2019-05-04T23:54:15.918" v="8014" actId="20577"/>
          <ac:spMkLst>
            <pc:docMk/>
            <pc:sldMk cId="1414789023" sldId="594"/>
            <ac:spMk id="13" creationId="{95DC20AE-3B6B-47BF-B0D3-07EF5A461DC2}"/>
          </ac:spMkLst>
        </pc:spChg>
        <pc:spChg chg="add">
          <ac:chgData name="Paulo Henrique" userId="e0475e60729e7724" providerId="LiveId" clId="{5EB07B0A-B582-4EE6-83AA-B55945CFF314}" dt="2019-05-05T01:25:39.251" v="10155"/>
          <ac:spMkLst>
            <pc:docMk/>
            <pc:sldMk cId="1414789023" sldId="594"/>
            <ac:spMk id="14" creationId="{9434BF3A-FA01-4520-A212-285F3123E171}"/>
          </ac:spMkLst>
        </pc:spChg>
        <pc:graphicFrameChg chg="add del mod">
          <ac:chgData name="Paulo Henrique" userId="e0475e60729e7724" providerId="LiveId" clId="{5EB07B0A-B582-4EE6-83AA-B55945CFF314}" dt="2019-05-04T23:53:36.573" v="7996"/>
          <ac:graphicFrameMkLst>
            <pc:docMk/>
            <pc:sldMk cId="1414789023" sldId="594"/>
            <ac:graphicFrameMk id="6" creationId="{B14821F7-2286-408F-9D95-87151C0AD28C}"/>
          </ac:graphicFrameMkLst>
        </pc:graphicFrameChg>
        <pc:picChg chg="add mod">
          <ac:chgData name="Paulo Henrique" userId="e0475e60729e7724" providerId="LiveId" clId="{5EB07B0A-B582-4EE6-83AA-B55945CFF314}" dt="2019-05-04T23:54:07.240" v="8007" actId="1076"/>
          <ac:picMkLst>
            <pc:docMk/>
            <pc:sldMk cId="1414789023" sldId="594"/>
            <ac:picMk id="7" creationId="{1EBB652D-A2B3-4F95-8D4E-F62A1EA3D22C}"/>
          </ac:picMkLst>
        </pc:picChg>
      </pc:sldChg>
      <pc:sldChg chg="addSp delSp modSp add">
        <pc:chgData name="Paulo Henrique" userId="e0475e60729e7724" providerId="LiveId" clId="{5EB07B0A-B582-4EE6-83AA-B55945CFF314}" dt="2019-05-05T01:25:42.094" v="10157"/>
        <pc:sldMkLst>
          <pc:docMk/>
          <pc:sldMk cId="3269942910" sldId="595"/>
        </pc:sldMkLst>
        <pc:spChg chg="del">
          <ac:chgData name="Paulo Henrique" userId="e0475e60729e7724" providerId="LiveId" clId="{5EB07B0A-B582-4EE6-83AA-B55945CFF314}" dt="2019-05-05T01:25:42.032" v="10156" actId="478"/>
          <ac:spMkLst>
            <pc:docMk/>
            <pc:sldMk cId="3269942910" sldId="595"/>
            <ac:spMk id="4" creationId="{37723B00-1A84-4697-9386-CEEDB9C0B55A}"/>
          </ac:spMkLst>
        </pc:spChg>
        <pc:spChg chg="mod">
          <ac:chgData name="Paulo Henrique" userId="e0475e60729e7724" providerId="LiveId" clId="{5EB07B0A-B582-4EE6-83AA-B55945CFF314}" dt="2019-05-04T23:55:15.269" v="8033" actId="20577"/>
          <ac:spMkLst>
            <pc:docMk/>
            <pc:sldMk cId="3269942910" sldId="595"/>
            <ac:spMk id="13" creationId="{95DC20AE-3B6B-47BF-B0D3-07EF5A461DC2}"/>
          </ac:spMkLst>
        </pc:spChg>
        <pc:spChg chg="add">
          <ac:chgData name="Paulo Henrique" userId="e0475e60729e7724" providerId="LiveId" clId="{5EB07B0A-B582-4EE6-83AA-B55945CFF314}" dt="2019-05-05T01:25:42.094" v="10157"/>
          <ac:spMkLst>
            <pc:docMk/>
            <pc:sldMk cId="3269942910" sldId="595"/>
            <ac:spMk id="14" creationId="{B23DC273-9E23-4A26-827E-987748885D89}"/>
          </ac:spMkLst>
        </pc:spChg>
        <pc:picChg chg="del">
          <ac:chgData name="Paulo Henrique" userId="e0475e60729e7724" providerId="LiveId" clId="{5EB07B0A-B582-4EE6-83AA-B55945CFF314}" dt="2019-05-04T23:54:56.093" v="8016" actId="478"/>
          <ac:picMkLst>
            <pc:docMk/>
            <pc:sldMk cId="3269942910" sldId="595"/>
            <ac:picMk id="7" creationId="{1EBB652D-A2B3-4F95-8D4E-F62A1EA3D22C}"/>
          </ac:picMkLst>
        </pc:picChg>
        <pc:picChg chg="add mod">
          <ac:chgData name="Paulo Henrique" userId="e0475e60729e7724" providerId="LiveId" clId="{5EB07B0A-B582-4EE6-83AA-B55945CFF314}" dt="2019-05-04T23:55:09.909" v="8025" actId="1076"/>
          <ac:picMkLst>
            <pc:docMk/>
            <pc:sldMk cId="3269942910" sldId="595"/>
            <ac:picMk id="1026" creationId="{0676C6F0-0469-42BF-A998-6A25DA794E6B}"/>
          </ac:picMkLst>
        </pc:picChg>
      </pc:sldChg>
      <pc:sldChg chg="addSp delSp modSp add">
        <pc:chgData name="Paulo Henrique" userId="e0475e60729e7724" providerId="LiveId" clId="{5EB07B0A-B582-4EE6-83AA-B55945CFF314}" dt="2019-05-05T01:25:45.625" v="10159"/>
        <pc:sldMkLst>
          <pc:docMk/>
          <pc:sldMk cId="2371164954" sldId="596"/>
        </pc:sldMkLst>
        <pc:spChg chg="del">
          <ac:chgData name="Paulo Henrique" userId="e0475e60729e7724" providerId="LiveId" clId="{5EB07B0A-B582-4EE6-83AA-B55945CFF314}" dt="2019-05-05T01:25:45.140" v="10158" actId="478"/>
          <ac:spMkLst>
            <pc:docMk/>
            <pc:sldMk cId="2371164954" sldId="596"/>
            <ac:spMk id="4" creationId="{37723B00-1A84-4697-9386-CEEDB9C0B55A}"/>
          </ac:spMkLst>
        </pc:spChg>
        <pc:spChg chg="mod">
          <ac:chgData name="Paulo Henrique" userId="e0475e60729e7724" providerId="LiveId" clId="{5EB07B0A-B582-4EE6-83AA-B55945CFF314}" dt="2019-05-04T23:57:06.556" v="8080" actId="1076"/>
          <ac:spMkLst>
            <pc:docMk/>
            <pc:sldMk cId="2371164954" sldId="596"/>
            <ac:spMk id="13" creationId="{95DC20AE-3B6B-47BF-B0D3-07EF5A461DC2}"/>
          </ac:spMkLst>
        </pc:spChg>
        <pc:spChg chg="add">
          <ac:chgData name="Paulo Henrique" userId="e0475e60729e7724" providerId="LiveId" clId="{5EB07B0A-B582-4EE6-83AA-B55945CFF314}" dt="2019-05-05T01:25:45.625" v="10159"/>
          <ac:spMkLst>
            <pc:docMk/>
            <pc:sldMk cId="2371164954" sldId="596"/>
            <ac:spMk id="14" creationId="{1C6D89D1-1818-469B-A53A-BA54081EB604}"/>
          </ac:spMkLst>
        </pc:spChg>
        <pc:picChg chg="del">
          <ac:chgData name="Paulo Henrique" userId="e0475e60729e7724" providerId="LiveId" clId="{5EB07B0A-B582-4EE6-83AA-B55945CFF314}" dt="2019-05-04T23:55:49.109" v="8035" actId="478"/>
          <ac:picMkLst>
            <pc:docMk/>
            <pc:sldMk cId="2371164954" sldId="596"/>
            <ac:picMk id="1026" creationId="{0676C6F0-0469-42BF-A998-6A25DA794E6B}"/>
          </ac:picMkLst>
        </pc:picChg>
        <pc:picChg chg="add del mod">
          <ac:chgData name="Paulo Henrique" userId="e0475e60729e7724" providerId="LiveId" clId="{5EB07B0A-B582-4EE6-83AA-B55945CFF314}" dt="2019-05-04T23:56:16.108" v="8054" actId="478"/>
          <ac:picMkLst>
            <pc:docMk/>
            <pc:sldMk cId="2371164954" sldId="596"/>
            <ac:picMk id="2050" creationId="{B7A09117-9F3F-4DE3-8F81-AEB0DE87790E}"/>
          </ac:picMkLst>
        </pc:picChg>
        <pc:picChg chg="add del mod">
          <ac:chgData name="Paulo Henrique" userId="e0475e60729e7724" providerId="LiveId" clId="{5EB07B0A-B582-4EE6-83AA-B55945CFF314}" dt="2019-05-04T23:56:54.403" v="8066" actId="478"/>
          <ac:picMkLst>
            <pc:docMk/>
            <pc:sldMk cId="2371164954" sldId="596"/>
            <ac:picMk id="2052" creationId="{B8F1F1E9-2A59-44A2-A4D0-0F28F6946396}"/>
          </ac:picMkLst>
        </pc:picChg>
        <pc:picChg chg="add mod">
          <ac:chgData name="Paulo Henrique" userId="e0475e60729e7724" providerId="LiveId" clId="{5EB07B0A-B582-4EE6-83AA-B55945CFF314}" dt="2019-05-04T23:56:58.526" v="8069" actId="1076"/>
          <ac:picMkLst>
            <pc:docMk/>
            <pc:sldMk cId="2371164954" sldId="596"/>
            <ac:picMk id="2054" creationId="{5567E246-141A-4856-ABDE-A217ABBA6B8F}"/>
          </ac:picMkLst>
        </pc:picChg>
      </pc:sldChg>
      <pc:sldChg chg="delSp add del">
        <pc:chgData name="Paulo Henrique" userId="e0475e60729e7724" providerId="LiveId" clId="{5EB07B0A-B582-4EE6-83AA-B55945CFF314}" dt="2019-05-05T00:56:32.147" v="9330" actId="2696"/>
        <pc:sldMkLst>
          <pc:docMk/>
          <pc:sldMk cId="3429145014" sldId="597"/>
        </pc:sldMkLst>
        <pc:spChg chg="del">
          <ac:chgData name="Paulo Henrique" userId="e0475e60729e7724" providerId="LiveId" clId="{5EB07B0A-B582-4EE6-83AA-B55945CFF314}" dt="2019-05-04T23:59:27.035" v="8096" actId="478"/>
          <ac:spMkLst>
            <pc:docMk/>
            <pc:sldMk cId="3429145014" sldId="597"/>
            <ac:spMk id="11" creationId="{70705EE2-517B-4FCC-BAF4-08212326752B}"/>
          </ac:spMkLst>
        </pc:spChg>
      </pc:sldChg>
      <pc:sldChg chg="addSp delSp modSp add">
        <pc:chgData name="Paulo Henrique" userId="e0475e60729e7724" providerId="LiveId" clId="{5EB07B0A-B582-4EE6-83AA-B55945CFF314}" dt="2019-05-05T01:28:19.295" v="10203"/>
        <pc:sldMkLst>
          <pc:docMk/>
          <pc:sldMk cId="2308287473" sldId="598"/>
        </pc:sldMkLst>
        <pc:spChg chg="del">
          <ac:chgData name="Paulo Henrique" userId="e0475e60729e7724" providerId="LiveId" clId="{5EB07B0A-B582-4EE6-83AA-B55945CFF314}" dt="2019-05-05T01:28:18.967" v="10202" actId="478"/>
          <ac:spMkLst>
            <pc:docMk/>
            <pc:sldMk cId="2308287473" sldId="598"/>
            <ac:spMk id="4" creationId="{37723B00-1A84-4697-9386-CEEDB9C0B55A}"/>
          </ac:spMkLst>
        </pc:spChg>
        <pc:spChg chg="mod">
          <ac:chgData name="Paulo Henrique" userId="e0475e60729e7724" providerId="LiveId" clId="{5EB07B0A-B582-4EE6-83AA-B55945CFF314}" dt="2019-05-05T00:44:28.298" v="9043" actId="20577"/>
          <ac:spMkLst>
            <pc:docMk/>
            <pc:sldMk cId="2308287473" sldId="598"/>
            <ac:spMk id="8" creationId="{094F1AC3-2155-458B-B016-127A5249D286}"/>
          </ac:spMkLst>
        </pc:spChg>
        <pc:spChg chg="del">
          <ac:chgData name="Paulo Henrique" userId="e0475e60729e7724" providerId="LiveId" clId="{5EB07B0A-B582-4EE6-83AA-B55945CFF314}" dt="2019-05-05T00:44:34.924" v="9045" actId="478"/>
          <ac:spMkLst>
            <pc:docMk/>
            <pc:sldMk cId="2308287473" sldId="598"/>
            <ac:spMk id="10" creationId="{B0364202-D719-485F-8D93-F2C9CE6170D3}"/>
          </ac:spMkLst>
        </pc:spChg>
        <pc:spChg chg="add">
          <ac:chgData name="Paulo Henrique" userId="e0475e60729e7724" providerId="LiveId" clId="{5EB07B0A-B582-4EE6-83AA-B55945CFF314}" dt="2019-05-05T01:28:19.295" v="10203"/>
          <ac:spMkLst>
            <pc:docMk/>
            <pc:sldMk cId="2308287473" sldId="598"/>
            <ac:spMk id="11" creationId="{B8016BDB-1D5A-479E-B7ED-71297A24AE90}"/>
          </ac:spMkLst>
        </pc:spChg>
        <pc:graphicFrameChg chg="add del modGraphic">
          <ac:chgData name="Paulo Henrique" userId="e0475e60729e7724" providerId="LiveId" clId="{5EB07B0A-B582-4EE6-83AA-B55945CFF314}" dt="2019-05-05T01:28:05.405" v="10201" actId="478"/>
          <ac:graphicFrameMkLst>
            <pc:docMk/>
            <pc:sldMk cId="2308287473" sldId="598"/>
            <ac:graphicFrameMk id="7" creationId="{95B47C8A-C536-4317-A7C1-CD816B1340C6}"/>
          </ac:graphicFrameMkLst>
        </pc:graphicFrameChg>
      </pc:sldChg>
      <pc:sldChg chg="modSp add del">
        <pc:chgData name="Paulo Henrique" userId="e0475e60729e7724" providerId="LiveId" clId="{5EB07B0A-B582-4EE6-83AA-B55945CFF314}" dt="2019-05-05T00:43:57.016" v="9036" actId="2696"/>
        <pc:sldMkLst>
          <pc:docMk/>
          <pc:sldMk cId="2383554148" sldId="599"/>
        </pc:sldMkLst>
        <pc:spChg chg="mod">
          <ac:chgData name="Paulo Henrique" userId="e0475e60729e7724" providerId="LiveId" clId="{5EB07B0A-B582-4EE6-83AA-B55945CFF314}" dt="2019-05-05T00:00:54.071" v="8102" actId="20577"/>
          <ac:spMkLst>
            <pc:docMk/>
            <pc:sldMk cId="2383554148" sldId="599"/>
            <ac:spMk id="8" creationId="{094F1AC3-2155-458B-B016-127A5249D286}"/>
          </ac:spMkLst>
        </pc:spChg>
      </pc:sldChg>
      <pc:sldChg chg="addSp delSp modSp add del">
        <pc:chgData name="Paulo Henrique" userId="e0475e60729e7724" providerId="LiveId" clId="{5EB07B0A-B582-4EE6-83AA-B55945CFF314}" dt="2019-05-05T00:41:15.246" v="8985" actId="2696"/>
        <pc:sldMkLst>
          <pc:docMk/>
          <pc:sldMk cId="65641994" sldId="600"/>
        </pc:sldMkLst>
        <pc:spChg chg="mod">
          <ac:chgData name="Paulo Henrique" userId="e0475e60729e7724" providerId="LiveId" clId="{5EB07B0A-B582-4EE6-83AA-B55945CFF314}" dt="2019-05-05T00:17:06.263" v="8156" actId="1076"/>
          <ac:spMkLst>
            <pc:docMk/>
            <pc:sldMk cId="65641994" sldId="600"/>
            <ac:spMk id="2" creationId="{B22A27E4-D533-4597-BFDC-E59E2D717477}"/>
          </ac:spMkLst>
        </pc:spChg>
        <pc:spChg chg="add mod">
          <ac:chgData name="Paulo Henrique" userId="e0475e60729e7724" providerId="LiveId" clId="{5EB07B0A-B582-4EE6-83AA-B55945CFF314}" dt="2019-05-05T00:17:51.452" v="8163" actId="208"/>
          <ac:spMkLst>
            <pc:docMk/>
            <pc:sldMk cId="65641994" sldId="600"/>
            <ac:spMk id="15" creationId="{2AFDBC8D-6C8C-40B3-9EAD-67F2D009E9DD}"/>
          </ac:spMkLst>
        </pc:spChg>
        <pc:graphicFrameChg chg="add del mod">
          <ac:chgData name="Paulo Henrique" userId="e0475e60729e7724" providerId="LiveId" clId="{5EB07B0A-B582-4EE6-83AA-B55945CFF314}" dt="2019-05-05T00:04:12.390" v="8111"/>
          <ac:graphicFrameMkLst>
            <pc:docMk/>
            <pc:sldMk cId="65641994" sldId="600"/>
            <ac:graphicFrameMk id="10" creationId="{E3EC7E95-3976-4FF0-8180-EDEFEB47EA44}"/>
          </ac:graphicFrameMkLst>
        </pc:graphicFrameChg>
        <pc:graphicFrameChg chg="add del mod">
          <ac:chgData name="Paulo Henrique" userId="e0475e60729e7724" providerId="LiveId" clId="{5EB07B0A-B582-4EE6-83AA-B55945CFF314}" dt="2019-05-05T00:15:02.582" v="8134"/>
          <ac:graphicFrameMkLst>
            <pc:docMk/>
            <pc:sldMk cId="65641994" sldId="600"/>
            <ac:graphicFrameMk id="11" creationId="{E4B90251-B7DF-418B-A7B5-77232510D7D7}"/>
          </ac:graphicFrameMkLst>
        </pc:graphicFrameChg>
        <pc:picChg chg="add mod">
          <ac:chgData name="Paulo Henrique" userId="e0475e60729e7724" providerId="LiveId" clId="{5EB07B0A-B582-4EE6-83AA-B55945CFF314}" dt="2019-05-05T00:17:03.713" v="8154" actId="1076"/>
          <ac:picMkLst>
            <pc:docMk/>
            <pc:sldMk cId="65641994" sldId="600"/>
            <ac:picMk id="7" creationId="{684E649A-6F77-44E5-A978-5EC8547889FB}"/>
          </ac:picMkLst>
        </pc:picChg>
        <pc:picChg chg="add del mod">
          <ac:chgData name="Paulo Henrique" userId="e0475e60729e7724" providerId="LiveId" clId="{5EB07B0A-B582-4EE6-83AA-B55945CFF314}" dt="2019-05-05T00:14:59.949" v="8132" actId="478"/>
          <ac:picMkLst>
            <pc:docMk/>
            <pc:sldMk cId="65641994" sldId="600"/>
            <ac:picMk id="10" creationId="{D58FD115-5003-46F8-93A6-45E4B3C495C5}"/>
          </ac:picMkLst>
        </pc:picChg>
        <pc:picChg chg="add del mod">
          <ac:chgData name="Paulo Henrique" userId="e0475e60729e7724" providerId="LiveId" clId="{5EB07B0A-B582-4EE6-83AA-B55945CFF314}" dt="2019-05-05T00:04:16.359" v="8114" actId="478"/>
          <ac:picMkLst>
            <pc:docMk/>
            <pc:sldMk cId="65641994" sldId="600"/>
            <ac:picMk id="11" creationId="{246D24C2-92B8-4CFE-9CD6-12AE3DF3BB1F}"/>
          </ac:picMkLst>
        </pc:picChg>
        <pc:picChg chg="add mod">
          <ac:chgData name="Paulo Henrique" userId="e0475e60729e7724" providerId="LiveId" clId="{5EB07B0A-B582-4EE6-83AA-B55945CFF314}" dt="2019-05-05T00:17:02.362" v="8153" actId="1076"/>
          <ac:picMkLst>
            <pc:docMk/>
            <pc:sldMk cId="65641994" sldId="600"/>
            <ac:picMk id="12" creationId="{A55CC4B3-F910-4CAC-B532-78BF587EA6C8}"/>
          </ac:picMkLst>
        </pc:picChg>
        <pc:picChg chg="add mod">
          <ac:chgData name="Paulo Henrique" userId="e0475e60729e7724" providerId="LiveId" clId="{5EB07B0A-B582-4EE6-83AA-B55945CFF314}" dt="2019-05-05T00:17:10.930" v="8158" actId="1076"/>
          <ac:picMkLst>
            <pc:docMk/>
            <pc:sldMk cId="65641994" sldId="600"/>
            <ac:picMk id="14" creationId="{78B99780-BDE7-4505-9F0A-DF2119FB9767}"/>
          </ac:picMkLst>
        </pc:picChg>
      </pc:sldChg>
      <pc:sldChg chg="addSp delSp modSp add del">
        <pc:chgData name="Paulo Henrique" userId="e0475e60729e7724" providerId="LiveId" clId="{5EB07B0A-B582-4EE6-83AA-B55945CFF314}" dt="2019-05-05T00:41:16.625" v="8986" actId="2696"/>
        <pc:sldMkLst>
          <pc:docMk/>
          <pc:sldMk cId="3303246328" sldId="601"/>
        </pc:sldMkLst>
        <pc:spChg chg="del mod">
          <ac:chgData name="Paulo Henrique" userId="e0475e60729e7724" providerId="LiveId" clId="{5EB07B0A-B582-4EE6-83AA-B55945CFF314}" dt="2019-05-05T00:18:04.261" v="8167" actId="478"/>
          <ac:spMkLst>
            <pc:docMk/>
            <pc:sldMk cId="3303246328" sldId="601"/>
            <ac:spMk id="2" creationId="{B22A27E4-D533-4597-BFDC-E59E2D717477}"/>
          </ac:spMkLst>
        </pc:spChg>
        <pc:spChg chg="del">
          <ac:chgData name="Paulo Henrique" userId="e0475e60729e7724" providerId="LiveId" clId="{5EB07B0A-B582-4EE6-83AA-B55945CFF314}" dt="2019-05-05T00:18:06.458" v="8169" actId="478"/>
          <ac:spMkLst>
            <pc:docMk/>
            <pc:sldMk cId="3303246328" sldId="601"/>
            <ac:spMk id="4" creationId="{37723B00-1A84-4697-9386-CEEDB9C0B55A}"/>
          </ac:spMkLst>
        </pc:spChg>
        <pc:spChg chg="add mod">
          <ac:chgData name="Paulo Henrique" userId="e0475e60729e7724" providerId="LiveId" clId="{5EB07B0A-B582-4EE6-83AA-B55945CFF314}" dt="2019-05-05T00:21:28.738" v="8216" actId="1076"/>
          <ac:spMkLst>
            <pc:docMk/>
            <pc:sldMk cId="3303246328" sldId="601"/>
            <ac:spMk id="6" creationId="{10C669A2-DC47-4572-B73D-A7EC3AAA9AB6}"/>
          </ac:spMkLst>
        </pc:spChg>
        <pc:spChg chg="del">
          <ac:chgData name="Paulo Henrique" userId="e0475e60729e7724" providerId="LiveId" clId="{5EB07B0A-B582-4EE6-83AA-B55945CFF314}" dt="2019-05-05T00:18:06.458" v="8169" actId="478"/>
          <ac:spMkLst>
            <pc:docMk/>
            <pc:sldMk cId="3303246328" sldId="601"/>
            <ac:spMk id="8" creationId="{094F1AC3-2155-458B-B016-127A5249D286}"/>
          </ac:spMkLst>
        </pc:spChg>
        <pc:spChg chg="del">
          <ac:chgData name="Paulo Henrique" userId="e0475e60729e7724" providerId="LiveId" clId="{5EB07B0A-B582-4EE6-83AA-B55945CFF314}" dt="2019-05-05T00:18:06.458" v="8169" actId="478"/>
          <ac:spMkLst>
            <pc:docMk/>
            <pc:sldMk cId="3303246328" sldId="601"/>
            <ac:spMk id="9" creationId="{60C41743-9BFD-4A6A-BB60-0E252CB6D91B}"/>
          </ac:spMkLst>
        </pc:spChg>
        <pc:spChg chg="add del mod">
          <ac:chgData name="Paulo Henrique" userId="e0475e60729e7724" providerId="LiveId" clId="{5EB07B0A-B582-4EE6-83AA-B55945CFF314}" dt="2019-05-05T00:20:10.816" v="8194" actId="478"/>
          <ac:spMkLst>
            <pc:docMk/>
            <pc:sldMk cId="3303246328" sldId="601"/>
            <ac:spMk id="10" creationId="{DA0F3E9B-F3F1-4399-A6BE-655C9260B978}"/>
          </ac:spMkLst>
        </pc:spChg>
        <pc:spChg chg="add mod">
          <ac:chgData name="Paulo Henrique" userId="e0475e60729e7724" providerId="LiveId" clId="{5EB07B0A-B582-4EE6-83AA-B55945CFF314}" dt="2019-05-05T00:21:37.194" v="8219" actId="1076"/>
          <ac:spMkLst>
            <pc:docMk/>
            <pc:sldMk cId="3303246328" sldId="601"/>
            <ac:spMk id="11" creationId="{5C32ED23-EA14-47CE-9EB7-060EBFBC1CD0}"/>
          </ac:spMkLst>
        </pc:spChg>
        <pc:spChg chg="add mod">
          <ac:chgData name="Paulo Henrique" userId="e0475e60729e7724" providerId="LiveId" clId="{5EB07B0A-B582-4EE6-83AA-B55945CFF314}" dt="2019-05-05T00:22:19.630" v="8231" actId="1076"/>
          <ac:spMkLst>
            <pc:docMk/>
            <pc:sldMk cId="3303246328" sldId="601"/>
            <ac:spMk id="13" creationId="{73F7F2F5-FF4E-4215-80B1-64FF8730A189}"/>
          </ac:spMkLst>
        </pc:spChg>
        <pc:spChg chg="mod">
          <ac:chgData name="Paulo Henrique" userId="e0475e60729e7724" providerId="LiveId" clId="{5EB07B0A-B582-4EE6-83AA-B55945CFF314}" dt="2019-05-05T00:20:55.980" v="8203" actId="1076"/>
          <ac:spMkLst>
            <pc:docMk/>
            <pc:sldMk cId="3303246328" sldId="601"/>
            <ac:spMk id="15" creationId="{2AFDBC8D-6C8C-40B3-9EAD-67F2D009E9DD}"/>
          </ac:spMkLst>
        </pc:spChg>
        <pc:spChg chg="add del mod">
          <ac:chgData name="Paulo Henrique" userId="e0475e60729e7724" providerId="LiveId" clId="{5EB07B0A-B582-4EE6-83AA-B55945CFF314}" dt="2019-05-05T00:21:11.765" v="8208" actId="478"/>
          <ac:spMkLst>
            <pc:docMk/>
            <pc:sldMk cId="3303246328" sldId="601"/>
            <ac:spMk id="16" creationId="{C8C507C8-F1BF-4BE8-9194-039C5DB47B1B}"/>
          </ac:spMkLst>
        </pc:spChg>
        <pc:spChg chg="add mod">
          <ac:chgData name="Paulo Henrique" userId="e0475e60729e7724" providerId="LiveId" clId="{5EB07B0A-B582-4EE6-83AA-B55945CFF314}" dt="2019-05-05T00:21:46.270" v="8228" actId="1037"/>
          <ac:spMkLst>
            <pc:docMk/>
            <pc:sldMk cId="3303246328" sldId="601"/>
            <ac:spMk id="17" creationId="{703D9629-62CB-4AA2-9755-13271EA96308}"/>
          </ac:spMkLst>
        </pc:spChg>
        <pc:spChg chg="add del mod">
          <ac:chgData name="Paulo Henrique" userId="e0475e60729e7724" providerId="LiveId" clId="{5EB07B0A-B582-4EE6-83AA-B55945CFF314}" dt="2019-05-05T00:22:29.103" v="8234" actId="478"/>
          <ac:spMkLst>
            <pc:docMk/>
            <pc:sldMk cId="3303246328" sldId="601"/>
            <ac:spMk id="19" creationId="{01C90B35-836C-47AD-9513-C324BD13167A}"/>
          </ac:spMkLst>
        </pc:spChg>
        <pc:spChg chg="add del mod">
          <ac:chgData name="Paulo Henrique" userId="e0475e60729e7724" providerId="LiveId" clId="{5EB07B0A-B582-4EE6-83AA-B55945CFF314}" dt="2019-05-05T00:22:29.103" v="8234" actId="478"/>
          <ac:spMkLst>
            <pc:docMk/>
            <pc:sldMk cId="3303246328" sldId="601"/>
            <ac:spMk id="20" creationId="{CED7096F-20D2-4955-82ED-0ACFC8B5FC2E}"/>
          </ac:spMkLst>
        </pc:spChg>
        <pc:spChg chg="add del mod">
          <ac:chgData name="Paulo Henrique" userId="e0475e60729e7724" providerId="LiveId" clId="{5EB07B0A-B582-4EE6-83AA-B55945CFF314}" dt="2019-05-05T00:22:29.103" v="8234" actId="478"/>
          <ac:spMkLst>
            <pc:docMk/>
            <pc:sldMk cId="3303246328" sldId="601"/>
            <ac:spMk id="21" creationId="{B91DF07B-84CD-4EE6-8D06-A9597DDD064C}"/>
          </ac:spMkLst>
        </pc:spChg>
        <pc:spChg chg="add del mod">
          <ac:chgData name="Paulo Henrique" userId="e0475e60729e7724" providerId="LiveId" clId="{5EB07B0A-B582-4EE6-83AA-B55945CFF314}" dt="2019-05-05T00:22:29.103" v="8234" actId="478"/>
          <ac:spMkLst>
            <pc:docMk/>
            <pc:sldMk cId="3303246328" sldId="601"/>
            <ac:spMk id="22" creationId="{1FB35E80-44C3-46F5-B01E-FB8E568BD9A0}"/>
          </ac:spMkLst>
        </pc:spChg>
        <pc:picChg chg="del">
          <ac:chgData name="Paulo Henrique" userId="e0475e60729e7724" providerId="LiveId" clId="{5EB07B0A-B582-4EE6-83AA-B55945CFF314}" dt="2019-05-05T00:18:04.659" v="8168" actId="478"/>
          <ac:picMkLst>
            <pc:docMk/>
            <pc:sldMk cId="3303246328" sldId="601"/>
            <ac:picMk id="3" creationId="{A6FA1BE9-2730-49AC-AE7C-529DFBD5A6B9}"/>
          </ac:picMkLst>
        </pc:picChg>
        <pc:picChg chg="del">
          <ac:chgData name="Paulo Henrique" userId="e0475e60729e7724" providerId="LiveId" clId="{5EB07B0A-B582-4EE6-83AA-B55945CFF314}" dt="2019-05-05T00:18:06.458" v="8169" actId="478"/>
          <ac:picMkLst>
            <pc:docMk/>
            <pc:sldMk cId="3303246328" sldId="601"/>
            <ac:picMk id="5" creationId="{CB08760E-8E52-4549-8266-897E3E694E43}"/>
          </ac:picMkLst>
        </pc:picChg>
        <pc:picChg chg="del">
          <ac:chgData name="Paulo Henrique" userId="e0475e60729e7724" providerId="LiveId" clId="{5EB07B0A-B582-4EE6-83AA-B55945CFF314}" dt="2019-05-05T00:18:02.880" v="8165" actId="478"/>
          <ac:picMkLst>
            <pc:docMk/>
            <pc:sldMk cId="3303246328" sldId="601"/>
            <ac:picMk id="7" creationId="{684E649A-6F77-44E5-A978-5EC8547889FB}"/>
          </ac:picMkLst>
        </pc:picChg>
        <pc:picChg chg="del">
          <ac:chgData name="Paulo Henrique" userId="e0475e60729e7724" providerId="LiveId" clId="{5EB07B0A-B582-4EE6-83AA-B55945CFF314}" dt="2019-05-05T00:18:02.880" v="8165" actId="478"/>
          <ac:picMkLst>
            <pc:docMk/>
            <pc:sldMk cId="3303246328" sldId="601"/>
            <ac:picMk id="12" creationId="{A55CC4B3-F910-4CAC-B532-78BF587EA6C8}"/>
          </ac:picMkLst>
        </pc:picChg>
        <pc:picChg chg="mod modCrop">
          <ac:chgData name="Paulo Henrique" userId="e0475e60729e7724" providerId="LiveId" clId="{5EB07B0A-B582-4EE6-83AA-B55945CFF314}" dt="2019-05-05T00:20:51.816" v="8202" actId="732"/>
          <ac:picMkLst>
            <pc:docMk/>
            <pc:sldMk cId="3303246328" sldId="601"/>
            <ac:picMk id="14" creationId="{78B99780-BDE7-4505-9F0A-DF2119FB9767}"/>
          </ac:picMkLst>
        </pc:picChg>
        <pc:picChg chg="add del mod">
          <ac:chgData name="Paulo Henrique" userId="e0475e60729e7724" providerId="LiveId" clId="{5EB07B0A-B582-4EE6-83AA-B55945CFF314}" dt="2019-05-05T00:22:29.103" v="8234" actId="478"/>
          <ac:picMkLst>
            <pc:docMk/>
            <pc:sldMk cId="3303246328" sldId="601"/>
            <ac:picMk id="18" creationId="{519424B9-1591-4668-8CAA-2A4D5F4F213A}"/>
          </ac:picMkLst>
        </pc:picChg>
      </pc:sldChg>
      <pc:sldChg chg="addSp delSp modSp add">
        <pc:chgData name="Paulo Henrique" userId="e0475e60729e7724" providerId="LiveId" clId="{5EB07B0A-B582-4EE6-83AA-B55945CFF314}" dt="2019-05-05T01:26:10.295" v="10173"/>
        <pc:sldMkLst>
          <pc:docMk/>
          <pc:sldMk cId="3631334899" sldId="602"/>
        </pc:sldMkLst>
        <pc:spChg chg="del">
          <ac:chgData name="Paulo Henrique" userId="e0475e60729e7724" providerId="LiveId" clId="{5EB07B0A-B582-4EE6-83AA-B55945CFF314}" dt="2019-05-05T01:26:09.935" v="10172" actId="478"/>
          <ac:spMkLst>
            <pc:docMk/>
            <pc:sldMk cId="3631334899" sldId="602"/>
            <ac:spMk id="4" creationId="{37723B00-1A84-4697-9386-CEEDB9C0B55A}"/>
          </ac:spMkLst>
        </pc:spChg>
        <pc:spChg chg="add del mod">
          <ac:chgData name="Paulo Henrique" userId="e0475e60729e7724" providerId="LiveId" clId="{5EB07B0A-B582-4EE6-83AA-B55945CFF314}" dt="2019-05-05T00:32:33.399" v="8686" actId="478"/>
          <ac:spMkLst>
            <pc:docMk/>
            <pc:sldMk cId="3631334899" sldId="602"/>
            <ac:spMk id="6" creationId="{0125BF68-FB0C-484E-846E-7BE3E3A2E5D8}"/>
          </ac:spMkLst>
        </pc:spChg>
        <pc:spChg chg="mod">
          <ac:chgData name="Paulo Henrique" userId="e0475e60729e7724" providerId="LiveId" clId="{5EB07B0A-B582-4EE6-83AA-B55945CFF314}" dt="2019-05-05T00:24:01.188" v="8305" actId="1035"/>
          <ac:spMkLst>
            <pc:docMk/>
            <pc:sldMk cId="3631334899" sldId="602"/>
            <ac:spMk id="8" creationId="{094F1AC3-2155-458B-B016-127A5249D286}"/>
          </ac:spMkLst>
        </pc:spChg>
        <pc:spChg chg="mod">
          <ac:chgData name="Paulo Henrique" userId="e0475e60729e7724" providerId="LiveId" clId="{5EB07B0A-B582-4EE6-83AA-B55945CFF314}" dt="2019-05-05T00:31:16.226" v="8472" actId="1037"/>
          <ac:spMkLst>
            <pc:docMk/>
            <pc:sldMk cId="3631334899" sldId="602"/>
            <ac:spMk id="11" creationId="{5D66D441-58F0-48D0-81AD-27A4DB84E167}"/>
          </ac:spMkLst>
        </pc:spChg>
        <pc:spChg chg="mod">
          <ac:chgData name="Paulo Henrique" userId="e0475e60729e7724" providerId="LiveId" clId="{5EB07B0A-B582-4EE6-83AA-B55945CFF314}" dt="2019-05-05T00:31:34.936" v="8526" actId="1035"/>
          <ac:spMkLst>
            <pc:docMk/>
            <pc:sldMk cId="3631334899" sldId="602"/>
            <ac:spMk id="12" creationId="{C54D3E23-65B6-4BFA-B867-6550350DD335}"/>
          </ac:spMkLst>
        </pc:spChg>
        <pc:spChg chg="del">
          <ac:chgData name="Paulo Henrique" userId="e0475e60729e7724" providerId="LiveId" clId="{5EB07B0A-B582-4EE6-83AA-B55945CFF314}" dt="2019-05-05T00:31:52.576" v="8530" actId="478"/>
          <ac:spMkLst>
            <pc:docMk/>
            <pc:sldMk cId="3631334899" sldId="602"/>
            <ac:spMk id="13" creationId="{70994133-9140-4566-8FA3-1ED0DB8F9906}"/>
          </ac:spMkLst>
        </pc:spChg>
        <pc:spChg chg="mod">
          <ac:chgData name="Paulo Henrique" userId="e0475e60729e7724" providerId="LiveId" clId="{5EB07B0A-B582-4EE6-83AA-B55945CFF314}" dt="2019-05-05T00:32:21.909" v="8672" actId="1038"/>
          <ac:spMkLst>
            <pc:docMk/>
            <pc:sldMk cId="3631334899" sldId="602"/>
            <ac:spMk id="14" creationId="{6FB1A039-80ED-4E27-9A2C-2CEE86B77EE8}"/>
          </ac:spMkLst>
        </pc:spChg>
        <pc:spChg chg="mod">
          <ac:chgData name="Paulo Henrique" userId="e0475e60729e7724" providerId="LiveId" clId="{5EB07B0A-B582-4EE6-83AA-B55945CFF314}" dt="2019-05-05T00:31:40.016" v="8528" actId="1037"/>
          <ac:spMkLst>
            <pc:docMk/>
            <pc:sldMk cId="3631334899" sldId="602"/>
            <ac:spMk id="15" creationId="{1A7C7A38-1983-4026-951D-CB7B83A88990}"/>
          </ac:spMkLst>
        </pc:spChg>
        <pc:spChg chg="add mod">
          <ac:chgData name="Paulo Henrique" userId="e0475e60729e7724" providerId="LiveId" clId="{5EB07B0A-B582-4EE6-83AA-B55945CFF314}" dt="2019-05-05T00:32:40.971" v="8709" actId="1037"/>
          <ac:spMkLst>
            <pc:docMk/>
            <pc:sldMk cId="3631334899" sldId="602"/>
            <ac:spMk id="18" creationId="{3D4BD8B7-D9BC-4144-8DEB-D50D3A10235E}"/>
          </ac:spMkLst>
        </pc:spChg>
        <pc:spChg chg="add mod">
          <ac:chgData name="Paulo Henrique" userId="e0475e60729e7724" providerId="LiveId" clId="{5EB07B0A-B582-4EE6-83AA-B55945CFF314}" dt="2019-05-05T00:31:20.480" v="8474" actId="571"/>
          <ac:spMkLst>
            <pc:docMk/>
            <pc:sldMk cId="3631334899" sldId="602"/>
            <ac:spMk id="19" creationId="{69684EE9-CFC1-4818-AF04-E02CA5281E65}"/>
          </ac:spMkLst>
        </pc:spChg>
        <pc:spChg chg="add mod">
          <ac:chgData name="Paulo Henrique" userId="e0475e60729e7724" providerId="LiveId" clId="{5EB07B0A-B582-4EE6-83AA-B55945CFF314}" dt="2019-05-05T00:31:20.480" v="8474" actId="571"/>
          <ac:spMkLst>
            <pc:docMk/>
            <pc:sldMk cId="3631334899" sldId="602"/>
            <ac:spMk id="20" creationId="{D9CB47C6-31AC-489C-AD9D-4D0E07357431}"/>
          </ac:spMkLst>
        </pc:spChg>
        <pc:spChg chg="add mod">
          <ac:chgData name="Paulo Henrique" userId="e0475e60729e7724" providerId="LiveId" clId="{5EB07B0A-B582-4EE6-83AA-B55945CFF314}" dt="2019-05-05T00:31:59.150" v="8533" actId="1036"/>
          <ac:spMkLst>
            <pc:docMk/>
            <pc:sldMk cId="3631334899" sldId="602"/>
            <ac:spMk id="21" creationId="{988B5AD1-77A3-450C-907A-350871EE603F}"/>
          </ac:spMkLst>
        </pc:spChg>
        <pc:spChg chg="add">
          <ac:chgData name="Paulo Henrique" userId="e0475e60729e7724" providerId="LiveId" clId="{5EB07B0A-B582-4EE6-83AA-B55945CFF314}" dt="2019-05-05T01:26:10.295" v="10173"/>
          <ac:spMkLst>
            <pc:docMk/>
            <pc:sldMk cId="3631334899" sldId="602"/>
            <ac:spMk id="22" creationId="{788625F9-B9A0-44FD-8E23-3BB162F9D44D}"/>
          </ac:spMkLst>
        </pc:spChg>
        <pc:picChg chg="mod">
          <ac:chgData name="Paulo Henrique" userId="e0475e60729e7724" providerId="LiveId" clId="{5EB07B0A-B582-4EE6-83AA-B55945CFF314}" dt="2019-05-05T00:32:30.220" v="8684" actId="1038"/>
          <ac:picMkLst>
            <pc:docMk/>
            <pc:sldMk cId="3631334899" sldId="602"/>
            <ac:picMk id="10" creationId="{77F312EC-BC29-4F0B-BA7F-AC5F21993B4B}"/>
          </ac:picMkLst>
        </pc:picChg>
        <pc:picChg chg="mod">
          <ac:chgData name="Paulo Henrique" userId="e0475e60729e7724" providerId="LiveId" clId="{5EB07B0A-B582-4EE6-83AA-B55945CFF314}" dt="2019-05-05T00:24:15.868" v="8307" actId="14100"/>
          <ac:picMkLst>
            <pc:docMk/>
            <pc:sldMk cId="3631334899" sldId="602"/>
            <ac:picMk id="16" creationId="{3F441685-47D6-42A6-B191-9B244AA1C820}"/>
          </ac:picMkLst>
        </pc:picChg>
        <pc:picChg chg="mod">
          <ac:chgData name="Paulo Henrique" userId="e0475e60729e7724" providerId="LiveId" clId="{5EB07B0A-B582-4EE6-83AA-B55945CFF314}" dt="2019-05-05T00:24:07.425" v="8306" actId="14100"/>
          <ac:picMkLst>
            <pc:docMk/>
            <pc:sldMk cId="3631334899" sldId="602"/>
            <ac:picMk id="17" creationId="{AFDCD544-E4A3-4804-B4F4-F37A23516E76}"/>
          </ac:picMkLst>
        </pc:picChg>
      </pc:sldChg>
      <pc:sldChg chg="addSp modSp add del">
        <pc:chgData name="Paulo Henrique" userId="e0475e60729e7724" providerId="LiveId" clId="{5EB07B0A-B582-4EE6-83AA-B55945CFF314}" dt="2019-05-05T00:35:40.646" v="8798" actId="2696"/>
        <pc:sldMkLst>
          <pc:docMk/>
          <pc:sldMk cId="1758711618" sldId="603"/>
        </pc:sldMkLst>
        <pc:spChg chg="mod">
          <ac:chgData name="Paulo Henrique" userId="e0475e60729e7724" providerId="LiveId" clId="{5EB07B0A-B582-4EE6-83AA-B55945CFF314}" dt="2019-05-05T00:25:21.348" v="8312" actId="688"/>
          <ac:spMkLst>
            <pc:docMk/>
            <pc:sldMk cId="1758711618" sldId="603"/>
            <ac:spMk id="12" creationId="{C54D3E23-65B6-4BFA-B867-6550350DD335}"/>
          </ac:spMkLst>
        </pc:spChg>
        <pc:spChg chg="mod">
          <ac:chgData name="Paulo Henrique" userId="e0475e60729e7724" providerId="LiveId" clId="{5EB07B0A-B582-4EE6-83AA-B55945CFF314}" dt="2019-05-05T00:25:26.165" v="8333" actId="1035"/>
          <ac:spMkLst>
            <pc:docMk/>
            <pc:sldMk cId="1758711618" sldId="603"/>
            <ac:spMk id="13" creationId="{70994133-9140-4566-8FA3-1ED0DB8F9906}"/>
          </ac:spMkLst>
        </pc:spChg>
        <pc:spChg chg="mod">
          <ac:chgData name="Paulo Henrique" userId="e0475e60729e7724" providerId="LiveId" clId="{5EB07B0A-B582-4EE6-83AA-B55945CFF314}" dt="2019-05-05T00:25:31.376" v="8363" actId="1036"/>
          <ac:spMkLst>
            <pc:docMk/>
            <pc:sldMk cId="1758711618" sldId="603"/>
            <ac:spMk id="14" creationId="{6FB1A039-80ED-4E27-9A2C-2CEE86B77EE8}"/>
          </ac:spMkLst>
        </pc:spChg>
        <pc:spChg chg="add mod">
          <ac:chgData name="Paulo Henrique" userId="e0475e60729e7724" providerId="LiveId" clId="{5EB07B0A-B582-4EE6-83AA-B55945CFF314}" dt="2019-05-05T00:30:11.914" v="8444" actId="20577"/>
          <ac:spMkLst>
            <pc:docMk/>
            <pc:sldMk cId="1758711618" sldId="603"/>
            <ac:spMk id="18" creationId="{0E60F52B-66E1-4B2E-8B03-FC98C75E0940}"/>
          </ac:spMkLst>
        </pc:spChg>
        <pc:picChg chg="mod">
          <ac:chgData name="Paulo Henrique" userId="e0475e60729e7724" providerId="LiveId" clId="{5EB07B0A-B582-4EE6-83AA-B55945CFF314}" dt="2019-05-05T00:25:34.293" v="8364" actId="1076"/>
          <ac:picMkLst>
            <pc:docMk/>
            <pc:sldMk cId="1758711618" sldId="603"/>
            <ac:picMk id="16" creationId="{3F441685-47D6-42A6-B191-9B244AA1C820}"/>
          </ac:picMkLst>
        </pc:picChg>
        <pc:picChg chg="mod">
          <ac:chgData name="Paulo Henrique" userId="e0475e60729e7724" providerId="LiveId" clId="{5EB07B0A-B582-4EE6-83AA-B55945CFF314}" dt="2019-05-05T00:25:40.188" v="8375" actId="1035"/>
          <ac:picMkLst>
            <pc:docMk/>
            <pc:sldMk cId="1758711618" sldId="603"/>
            <ac:picMk id="17" creationId="{AFDCD544-E4A3-4804-B4F4-F37A23516E76}"/>
          </ac:picMkLst>
        </pc:picChg>
      </pc:sldChg>
      <pc:sldChg chg="modSp add del">
        <pc:chgData name="Paulo Henrique" userId="e0475e60729e7724" providerId="LiveId" clId="{5EB07B0A-B582-4EE6-83AA-B55945CFF314}" dt="2019-05-05T00:35:42.115" v="8799" actId="2696"/>
        <pc:sldMkLst>
          <pc:docMk/>
          <pc:sldMk cId="740491569" sldId="604"/>
        </pc:sldMkLst>
        <pc:spChg chg="mod">
          <ac:chgData name="Paulo Henrique" userId="e0475e60729e7724" providerId="LiveId" clId="{5EB07B0A-B582-4EE6-83AA-B55945CFF314}" dt="2019-05-05T00:26:40.330" v="8442" actId="122"/>
          <ac:spMkLst>
            <pc:docMk/>
            <pc:sldMk cId="740491569" sldId="604"/>
            <ac:spMk id="18" creationId="{0E60F52B-66E1-4B2E-8B03-FC98C75E0940}"/>
          </ac:spMkLst>
        </pc:spChg>
      </pc:sldChg>
      <pc:sldChg chg="add del">
        <pc:chgData name="Paulo Henrique" userId="e0475e60729e7724" providerId="LiveId" clId="{5EB07B0A-B582-4EE6-83AA-B55945CFF314}" dt="2019-05-05T00:32:56.425" v="8710" actId="2696"/>
        <pc:sldMkLst>
          <pc:docMk/>
          <pc:sldMk cId="1201324564" sldId="605"/>
        </pc:sldMkLst>
      </pc:sldChg>
      <pc:sldChg chg="addSp delSp modSp add">
        <pc:chgData name="Paulo Henrique" userId="e0475e60729e7724" providerId="LiveId" clId="{5EB07B0A-B582-4EE6-83AA-B55945CFF314}" dt="2019-05-05T01:26:13.140" v="10175"/>
        <pc:sldMkLst>
          <pc:docMk/>
          <pc:sldMk cId="2063991567" sldId="605"/>
        </pc:sldMkLst>
        <pc:spChg chg="del">
          <ac:chgData name="Paulo Henrique" userId="e0475e60729e7724" providerId="LiveId" clId="{5EB07B0A-B582-4EE6-83AA-B55945CFF314}" dt="2019-05-05T01:26:12.827" v="10174" actId="478"/>
          <ac:spMkLst>
            <pc:docMk/>
            <pc:sldMk cId="2063991567" sldId="605"/>
            <ac:spMk id="4" creationId="{37723B00-1A84-4697-9386-CEEDB9C0B55A}"/>
          </ac:spMkLst>
        </pc:spChg>
        <pc:spChg chg="mod">
          <ac:chgData name="Paulo Henrique" userId="e0475e60729e7724" providerId="LiveId" clId="{5EB07B0A-B582-4EE6-83AA-B55945CFF314}" dt="2019-05-05T00:33:36.488" v="8712" actId="688"/>
          <ac:spMkLst>
            <pc:docMk/>
            <pc:sldMk cId="2063991567" sldId="605"/>
            <ac:spMk id="12" creationId="{C54D3E23-65B6-4BFA-B867-6550350DD335}"/>
          </ac:spMkLst>
        </pc:spChg>
        <pc:spChg chg="mod ord">
          <ac:chgData name="Paulo Henrique" userId="e0475e60729e7724" providerId="LiveId" clId="{5EB07B0A-B582-4EE6-83AA-B55945CFF314}" dt="2019-05-05T00:34:09.413" v="8760" actId="166"/>
          <ac:spMkLst>
            <pc:docMk/>
            <pc:sldMk cId="2063991567" sldId="605"/>
            <ac:spMk id="14" creationId="{6FB1A039-80ED-4E27-9A2C-2CEE86B77EE8}"/>
          </ac:spMkLst>
        </pc:spChg>
        <pc:spChg chg="add">
          <ac:chgData name="Paulo Henrique" userId="e0475e60729e7724" providerId="LiveId" clId="{5EB07B0A-B582-4EE6-83AA-B55945CFF314}" dt="2019-05-05T01:26:13.140" v="10175"/>
          <ac:spMkLst>
            <pc:docMk/>
            <pc:sldMk cId="2063991567" sldId="605"/>
            <ac:spMk id="19" creationId="{3A403079-092C-4B9C-AC3C-11F5D5057007}"/>
          </ac:spMkLst>
        </pc:spChg>
        <pc:spChg chg="mod">
          <ac:chgData name="Paulo Henrique" userId="e0475e60729e7724" providerId="LiveId" clId="{5EB07B0A-B582-4EE6-83AA-B55945CFF314}" dt="2019-05-05T00:33:38.871" v="8730" actId="1036"/>
          <ac:spMkLst>
            <pc:docMk/>
            <pc:sldMk cId="2063991567" sldId="605"/>
            <ac:spMk id="21" creationId="{988B5AD1-77A3-450C-907A-350871EE603F}"/>
          </ac:spMkLst>
        </pc:spChg>
        <pc:picChg chg="mod">
          <ac:chgData name="Paulo Henrique" userId="e0475e60729e7724" providerId="LiveId" clId="{5EB07B0A-B582-4EE6-83AA-B55945CFF314}" dt="2019-05-05T00:33:49.489" v="8757" actId="1076"/>
          <ac:picMkLst>
            <pc:docMk/>
            <pc:sldMk cId="2063991567" sldId="605"/>
            <ac:picMk id="16" creationId="{3F441685-47D6-42A6-B191-9B244AA1C820}"/>
          </ac:picMkLst>
        </pc:picChg>
        <pc:picChg chg="mod">
          <ac:chgData name="Paulo Henrique" userId="e0475e60729e7724" providerId="LiveId" clId="{5EB07B0A-B582-4EE6-83AA-B55945CFF314}" dt="2019-05-05T00:33:57.170" v="8759" actId="1076"/>
          <ac:picMkLst>
            <pc:docMk/>
            <pc:sldMk cId="2063991567" sldId="605"/>
            <ac:picMk id="17" creationId="{AFDCD544-E4A3-4804-B4F4-F37A23516E76}"/>
          </ac:picMkLst>
        </pc:picChg>
      </pc:sldChg>
      <pc:sldChg chg="addSp delSp modSp add">
        <pc:chgData name="Paulo Henrique" userId="e0475e60729e7724" providerId="LiveId" clId="{5EB07B0A-B582-4EE6-83AA-B55945CFF314}" dt="2019-05-05T01:26:21.187" v="10179"/>
        <pc:sldMkLst>
          <pc:docMk/>
          <pc:sldMk cId="2530425251" sldId="606"/>
        </pc:sldMkLst>
        <pc:spChg chg="del">
          <ac:chgData name="Paulo Henrique" userId="e0475e60729e7724" providerId="LiveId" clId="{5EB07B0A-B582-4EE6-83AA-B55945CFF314}" dt="2019-05-05T01:26:20.906" v="10178" actId="478"/>
          <ac:spMkLst>
            <pc:docMk/>
            <pc:sldMk cId="2530425251" sldId="606"/>
            <ac:spMk id="4" creationId="{37723B00-1A84-4697-9386-CEEDB9C0B55A}"/>
          </ac:spMkLst>
        </pc:spChg>
        <pc:spChg chg="mod">
          <ac:chgData name="Paulo Henrique" userId="e0475e60729e7724" providerId="LiveId" clId="{5EB07B0A-B582-4EE6-83AA-B55945CFF314}" dt="2019-05-05T00:34:43.529" v="8777" actId="20577"/>
          <ac:spMkLst>
            <pc:docMk/>
            <pc:sldMk cId="2530425251" sldId="606"/>
            <ac:spMk id="18" creationId="{3D4BD8B7-D9BC-4144-8DEB-D50D3A10235E}"/>
          </ac:spMkLst>
        </pc:spChg>
        <pc:spChg chg="add">
          <ac:chgData name="Paulo Henrique" userId="e0475e60729e7724" providerId="LiveId" clId="{5EB07B0A-B582-4EE6-83AA-B55945CFF314}" dt="2019-05-05T01:26:21.187" v="10179"/>
          <ac:spMkLst>
            <pc:docMk/>
            <pc:sldMk cId="2530425251" sldId="606"/>
            <ac:spMk id="19" creationId="{A360981A-5CF4-4AEE-B722-B57ED30DA072}"/>
          </ac:spMkLst>
        </pc:spChg>
      </pc:sldChg>
      <pc:sldChg chg="add del">
        <pc:chgData name="Paulo Henrique" userId="e0475e60729e7724" providerId="LiveId" clId="{5EB07B0A-B582-4EE6-83AA-B55945CFF314}" dt="2019-05-05T00:30:15.603" v="8446"/>
        <pc:sldMkLst>
          <pc:docMk/>
          <pc:sldMk cId="2617600676" sldId="606"/>
        </pc:sldMkLst>
      </pc:sldChg>
      <pc:sldChg chg="addSp delSp modSp add">
        <pc:chgData name="Paulo Henrique" userId="e0475e60729e7724" providerId="LiveId" clId="{5EB07B0A-B582-4EE6-83AA-B55945CFF314}" dt="2019-05-05T01:26:16.170" v="10177"/>
        <pc:sldMkLst>
          <pc:docMk/>
          <pc:sldMk cId="590887455" sldId="607"/>
        </pc:sldMkLst>
        <pc:spChg chg="del">
          <ac:chgData name="Paulo Henrique" userId="e0475e60729e7724" providerId="LiveId" clId="{5EB07B0A-B582-4EE6-83AA-B55945CFF314}" dt="2019-05-05T01:26:15.889" v="10176" actId="478"/>
          <ac:spMkLst>
            <pc:docMk/>
            <pc:sldMk cId="590887455" sldId="607"/>
            <ac:spMk id="4" creationId="{37723B00-1A84-4697-9386-CEEDB9C0B55A}"/>
          </ac:spMkLst>
        </pc:spChg>
        <pc:spChg chg="mod">
          <ac:chgData name="Paulo Henrique" userId="e0475e60729e7724" providerId="LiveId" clId="{5EB07B0A-B582-4EE6-83AA-B55945CFF314}" dt="2019-05-05T00:35:13.374" v="8797" actId="20577"/>
          <ac:spMkLst>
            <pc:docMk/>
            <pc:sldMk cId="590887455" sldId="607"/>
            <ac:spMk id="18" creationId="{3D4BD8B7-D9BC-4144-8DEB-D50D3A10235E}"/>
          </ac:spMkLst>
        </pc:spChg>
        <pc:spChg chg="add">
          <ac:chgData name="Paulo Henrique" userId="e0475e60729e7724" providerId="LiveId" clId="{5EB07B0A-B582-4EE6-83AA-B55945CFF314}" dt="2019-05-05T01:26:16.170" v="10177"/>
          <ac:spMkLst>
            <pc:docMk/>
            <pc:sldMk cId="590887455" sldId="607"/>
            <ac:spMk id="19" creationId="{596F2F42-1D13-4422-9957-D544F48D844A}"/>
          </ac:spMkLst>
        </pc:spChg>
      </pc:sldChg>
      <pc:sldChg chg="addSp delSp modSp add">
        <pc:chgData name="Paulo Henrique" userId="e0475e60729e7724" providerId="LiveId" clId="{5EB07B0A-B582-4EE6-83AA-B55945CFF314}" dt="2019-05-05T01:26:25.032" v="10181"/>
        <pc:sldMkLst>
          <pc:docMk/>
          <pc:sldMk cId="1483463114" sldId="608"/>
        </pc:sldMkLst>
        <pc:spChg chg="del">
          <ac:chgData name="Paulo Henrique" userId="e0475e60729e7724" providerId="LiveId" clId="{5EB07B0A-B582-4EE6-83AA-B55945CFF314}" dt="2019-05-05T01:26:24.735" v="10180" actId="478"/>
          <ac:spMkLst>
            <pc:docMk/>
            <pc:sldMk cId="1483463114" sldId="608"/>
            <ac:spMk id="4" creationId="{37723B00-1A84-4697-9386-CEEDB9C0B55A}"/>
          </ac:spMkLst>
        </pc:spChg>
        <pc:spChg chg="mod">
          <ac:chgData name="Paulo Henrique" userId="e0475e60729e7724" providerId="LiveId" clId="{5EB07B0A-B582-4EE6-83AA-B55945CFF314}" dt="2019-05-05T00:36:28.450" v="8828" actId="20577"/>
          <ac:spMkLst>
            <pc:docMk/>
            <pc:sldMk cId="1483463114" sldId="608"/>
            <ac:spMk id="18" creationId="{3D4BD8B7-D9BC-4144-8DEB-D50D3A10235E}"/>
          </ac:spMkLst>
        </pc:spChg>
        <pc:spChg chg="add">
          <ac:chgData name="Paulo Henrique" userId="e0475e60729e7724" providerId="LiveId" clId="{5EB07B0A-B582-4EE6-83AA-B55945CFF314}" dt="2019-05-05T01:26:25.032" v="10181"/>
          <ac:spMkLst>
            <pc:docMk/>
            <pc:sldMk cId="1483463114" sldId="608"/>
            <ac:spMk id="19" creationId="{4D909D2A-1705-491D-AB46-335B0AE1A6B7}"/>
          </ac:spMkLst>
        </pc:spChg>
      </pc:sldChg>
      <pc:sldChg chg="addSp delSp modSp add">
        <pc:chgData name="Paulo Henrique" userId="e0475e60729e7724" providerId="LiveId" clId="{5EB07B0A-B582-4EE6-83AA-B55945CFF314}" dt="2019-05-05T01:26:27.670" v="10183"/>
        <pc:sldMkLst>
          <pc:docMk/>
          <pc:sldMk cId="3680369780" sldId="609"/>
        </pc:sldMkLst>
        <pc:spChg chg="del">
          <ac:chgData name="Paulo Henrique" userId="e0475e60729e7724" providerId="LiveId" clId="{5EB07B0A-B582-4EE6-83AA-B55945CFF314}" dt="2019-05-05T01:26:27.342" v="10182" actId="478"/>
          <ac:spMkLst>
            <pc:docMk/>
            <pc:sldMk cId="3680369780" sldId="609"/>
            <ac:spMk id="4" creationId="{37723B00-1A84-4697-9386-CEEDB9C0B55A}"/>
          </ac:spMkLst>
        </pc:spChg>
        <pc:spChg chg="mod">
          <ac:chgData name="Paulo Henrique" userId="e0475e60729e7724" providerId="LiveId" clId="{5EB07B0A-B582-4EE6-83AA-B55945CFF314}" dt="2019-05-05T00:36:42.588" v="8830"/>
          <ac:spMkLst>
            <pc:docMk/>
            <pc:sldMk cId="3680369780" sldId="609"/>
            <ac:spMk id="18" creationId="{3D4BD8B7-D9BC-4144-8DEB-D50D3A10235E}"/>
          </ac:spMkLst>
        </pc:spChg>
        <pc:spChg chg="add">
          <ac:chgData name="Paulo Henrique" userId="e0475e60729e7724" providerId="LiveId" clId="{5EB07B0A-B582-4EE6-83AA-B55945CFF314}" dt="2019-05-05T01:26:27.670" v="10183"/>
          <ac:spMkLst>
            <pc:docMk/>
            <pc:sldMk cId="3680369780" sldId="609"/>
            <ac:spMk id="19" creationId="{D63CD67C-0D1A-4E07-AD86-6B94726B1494}"/>
          </ac:spMkLst>
        </pc:spChg>
      </pc:sldChg>
      <pc:sldChg chg="add del">
        <pc:chgData name="Paulo Henrique" userId="e0475e60729e7724" providerId="LiveId" clId="{5EB07B0A-B582-4EE6-83AA-B55945CFF314}" dt="2019-05-05T00:37:12.760" v="8832" actId="2696"/>
        <pc:sldMkLst>
          <pc:docMk/>
          <pc:sldMk cId="405147525" sldId="610"/>
        </pc:sldMkLst>
      </pc:sldChg>
      <pc:sldChg chg="addSp delSp modSp add">
        <pc:chgData name="Paulo Henrique" userId="e0475e60729e7724" providerId="LiveId" clId="{5EB07B0A-B582-4EE6-83AA-B55945CFF314}" dt="2019-05-05T01:26:30.342" v="10185"/>
        <pc:sldMkLst>
          <pc:docMk/>
          <pc:sldMk cId="1061618685" sldId="610"/>
        </pc:sldMkLst>
        <pc:spChg chg="del">
          <ac:chgData name="Paulo Henrique" userId="e0475e60729e7724" providerId="LiveId" clId="{5EB07B0A-B582-4EE6-83AA-B55945CFF314}" dt="2019-05-05T01:26:29.998" v="10184" actId="478"/>
          <ac:spMkLst>
            <pc:docMk/>
            <pc:sldMk cId="1061618685" sldId="610"/>
            <ac:spMk id="4" creationId="{37723B00-1A84-4697-9386-CEEDB9C0B55A}"/>
          </ac:spMkLst>
        </pc:spChg>
        <pc:spChg chg="mod">
          <ac:chgData name="Paulo Henrique" userId="e0475e60729e7724" providerId="LiveId" clId="{5EB07B0A-B582-4EE6-83AA-B55945CFF314}" dt="2019-05-05T00:37:28.532" v="8842" actId="207"/>
          <ac:spMkLst>
            <pc:docMk/>
            <pc:sldMk cId="1061618685" sldId="610"/>
            <ac:spMk id="18" creationId="{3D4BD8B7-D9BC-4144-8DEB-D50D3A10235E}"/>
          </ac:spMkLst>
        </pc:spChg>
        <pc:spChg chg="add">
          <ac:chgData name="Paulo Henrique" userId="e0475e60729e7724" providerId="LiveId" clId="{5EB07B0A-B582-4EE6-83AA-B55945CFF314}" dt="2019-05-05T01:26:30.342" v="10185"/>
          <ac:spMkLst>
            <pc:docMk/>
            <pc:sldMk cId="1061618685" sldId="610"/>
            <ac:spMk id="19" creationId="{C08BA6A5-CD69-4CD2-AD66-19ADD56F9EE9}"/>
          </ac:spMkLst>
        </pc:spChg>
      </pc:sldChg>
      <pc:sldChg chg="addSp delSp modSp add">
        <pc:chgData name="Paulo Henrique" userId="e0475e60729e7724" providerId="LiveId" clId="{5EB07B0A-B582-4EE6-83AA-B55945CFF314}" dt="2019-05-05T01:26:43.784" v="10188" actId="166"/>
        <pc:sldMkLst>
          <pc:docMk/>
          <pc:sldMk cId="1947533373" sldId="611"/>
        </pc:sldMkLst>
        <pc:spChg chg="del">
          <ac:chgData name="Paulo Henrique" userId="e0475e60729e7724" providerId="LiveId" clId="{5EB07B0A-B582-4EE6-83AA-B55945CFF314}" dt="2019-05-05T01:26:33.250" v="10186" actId="478"/>
          <ac:spMkLst>
            <pc:docMk/>
            <pc:sldMk cId="1947533373" sldId="611"/>
            <ac:spMk id="4" creationId="{37723B00-1A84-4697-9386-CEEDB9C0B55A}"/>
          </ac:spMkLst>
        </pc:spChg>
        <pc:spChg chg="mod">
          <ac:chgData name="Paulo Henrique" userId="e0475e60729e7724" providerId="LiveId" clId="{5EB07B0A-B582-4EE6-83AA-B55945CFF314}" dt="2019-05-05T00:37:40.989" v="8844" actId="688"/>
          <ac:spMkLst>
            <pc:docMk/>
            <pc:sldMk cId="1947533373" sldId="611"/>
            <ac:spMk id="12" creationId="{C54D3E23-65B6-4BFA-B867-6550350DD335}"/>
          </ac:spMkLst>
        </pc:spChg>
        <pc:spChg chg="mod ord">
          <ac:chgData name="Paulo Henrique" userId="e0475e60729e7724" providerId="LiveId" clId="{5EB07B0A-B582-4EE6-83AA-B55945CFF314}" dt="2019-05-05T00:37:59.666" v="8905" actId="166"/>
          <ac:spMkLst>
            <pc:docMk/>
            <pc:sldMk cId="1947533373" sldId="611"/>
            <ac:spMk id="14" creationId="{6FB1A039-80ED-4E27-9A2C-2CEE86B77EE8}"/>
          </ac:spMkLst>
        </pc:spChg>
        <pc:spChg chg="add">
          <ac:chgData name="Paulo Henrique" userId="e0475e60729e7724" providerId="LiveId" clId="{5EB07B0A-B582-4EE6-83AA-B55945CFF314}" dt="2019-05-05T01:26:33.625" v="10187"/>
          <ac:spMkLst>
            <pc:docMk/>
            <pc:sldMk cId="1947533373" sldId="611"/>
            <ac:spMk id="19" creationId="{71CD101B-E247-4F67-AAC6-E8F4265DF5DA}"/>
          </ac:spMkLst>
        </pc:spChg>
        <pc:spChg chg="mod ord">
          <ac:chgData name="Paulo Henrique" userId="e0475e60729e7724" providerId="LiveId" clId="{5EB07B0A-B582-4EE6-83AA-B55945CFF314}" dt="2019-05-05T01:26:43.784" v="10188" actId="166"/>
          <ac:spMkLst>
            <pc:docMk/>
            <pc:sldMk cId="1947533373" sldId="611"/>
            <ac:spMk id="21" creationId="{988B5AD1-77A3-450C-907A-350871EE603F}"/>
          </ac:spMkLst>
        </pc:spChg>
        <pc:picChg chg="mod">
          <ac:chgData name="Paulo Henrique" userId="e0475e60729e7724" providerId="LiveId" clId="{5EB07B0A-B582-4EE6-83AA-B55945CFF314}" dt="2019-05-05T00:38:04.219" v="8930" actId="1036"/>
          <ac:picMkLst>
            <pc:docMk/>
            <pc:sldMk cId="1947533373" sldId="611"/>
            <ac:picMk id="16" creationId="{3F441685-47D6-42A6-B191-9B244AA1C820}"/>
          </ac:picMkLst>
        </pc:picChg>
        <pc:picChg chg="mod ord">
          <ac:chgData name="Paulo Henrique" userId="e0475e60729e7724" providerId="LiveId" clId="{5EB07B0A-B582-4EE6-83AA-B55945CFF314}" dt="2019-05-05T01:26:43.784" v="10188" actId="166"/>
          <ac:picMkLst>
            <pc:docMk/>
            <pc:sldMk cId="1947533373" sldId="611"/>
            <ac:picMk id="17" creationId="{AFDCD544-E4A3-4804-B4F4-F37A23516E76}"/>
          </ac:picMkLst>
        </pc:picChg>
      </pc:sldChg>
      <pc:sldChg chg="modSp add">
        <pc:chgData name="Paulo Henrique" userId="e0475e60729e7724" providerId="LiveId" clId="{5EB07B0A-B582-4EE6-83AA-B55945CFF314}" dt="2019-05-05T01:27:06.592" v="10189"/>
        <pc:sldMkLst>
          <pc:docMk/>
          <pc:sldMk cId="3497186448" sldId="612"/>
        </pc:sldMkLst>
        <pc:spChg chg="mod">
          <ac:chgData name="Paulo Henrique" userId="e0475e60729e7724" providerId="LiveId" clId="{5EB07B0A-B582-4EE6-83AA-B55945CFF314}" dt="2019-05-05T01:27:06.592" v="10189"/>
          <ac:spMkLst>
            <pc:docMk/>
            <pc:sldMk cId="3497186448" sldId="612"/>
            <ac:spMk id="4" creationId="{37723B00-1A84-4697-9386-CEEDB9C0B55A}"/>
          </ac:spMkLst>
        </pc:spChg>
        <pc:spChg chg="mod">
          <ac:chgData name="Paulo Henrique" userId="e0475e60729e7724" providerId="LiveId" clId="{5EB07B0A-B582-4EE6-83AA-B55945CFF314}" dt="2019-05-05T00:39:10.182" v="8949" actId="20577"/>
          <ac:spMkLst>
            <pc:docMk/>
            <pc:sldMk cId="3497186448" sldId="612"/>
            <ac:spMk id="18" creationId="{3D4BD8B7-D9BC-4144-8DEB-D50D3A10235E}"/>
          </ac:spMkLst>
        </pc:spChg>
      </pc:sldChg>
      <pc:sldChg chg="modSp add">
        <pc:chgData name="Paulo Henrique" userId="e0475e60729e7724" providerId="LiveId" clId="{5EB07B0A-B582-4EE6-83AA-B55945CFF314}" dt="2019-05-05T01:27:09.783" v="10190"/>
        <pc:sldMkLst>
          <pc:docMk/>
          <pc:sldMk cId="135156594" sldId="613"/>
        </pc:sldMkLst>
        <pc:spChg chg="mod">
          <ac:chgData name="Paulo Henrique" userId="e0475e60729e7724" providerId="LiveId" clId="{5EB07B0A-B582-4EE6-83AA-B55945CFF314}" dt="2019-05-05T01:27:09.783" v="10190"/>
          <ac:spMkLst>
            <pc:docMk/>
            <pc:sldMk cId="135156594" sldId="613"/>
            <ac:spMk id="4" creationId="{37723B00-1A84-4697-9386-CEEDB9C0B55A}"/>
          </ac:spMkLst>
        </pc:spChg>
        <pc:spChg chg="mod">
          <ac:chgData name="Paulo Henrique" userId="e0475e60729e7724" providerId="LiveId" clId="{5EB07B0A-B582-4EE6-83AA-B55945CFF314}" dt="2019-05-05T00:39:29.168" v="8951"/>
          <ac:spMkLst>
            <pc:docMk/>
            <pc:sldMk cId="135156594" sldId="613"/>
            <ac:spMk id="18" creationId="{3D4BD8B7-D9BC-4144-8DEB-D50D3A10235E}"/>
          </ac:spMkLst>
        </pc:spChg>
      </pc:sldChg>
      <pc:sldChg chg="modSp add">
        <pc:chgData name="Paulo Henrique" userId="e0475e60729e7724" providerId="LiveId" clId="{5EB07B0A-B582-4EE6-83AA-B55945CFF314}" dt="2019-05-05T01:27:15.922" v="10193"/>
        <pc:sldMkLst>
          <pc:docMk/>
          <pc:sldMk cId="3515795183" sldId="614"/>
        </pc:sldMkLst>
        <pc:spChg chg="mod">
          <ac:chgData name="Paulo Henrique" userId="e0475e60729e7724" providerId="LiveId" clId="{5EB07B0A-B582-4EE6-83AA-B55945CFF314}" dt="2019-05-05T01:27:15.922" v="10193"/>
          <ac:spMkLst>
            <pc:docMk/>
            <pc:sldMk cId="3515795183" sldId="614"/>
            <ac:spMk id="4" creationId="{37723B00-1A84-4697-9386-CEEDB9C0B55A}"/>
          </ac:spMkLst>
        </pc:spChg>
        <pc:spChg chg="mod">
          <ac:chgData name="Paulo Henrique" userId="e0475e60729e7724" providerId="LiveId" clId="{5EB07B0A-B582-4EE6-83AA-B55945CFF314}" dt="2019-05-05T00:39:55.908" v="8982" actId="14100"/>
          <ac:spMkLst>
            <pc:docMk/>
            <pc:sldMk cId="3515795183" sldId="614"/>
            <ac:spMk id="18" creationId="{3D4BD8B7-D9BC-4144-8DEB-D50D3A10235E}"/>
          </ac:spMkLst>
        </pc:spChg>
      </pc:sldChg>
      <pc:sldChg chg="addSp delSp modSp add">
        <pc:chgData name="Paulo Henrique" userId="e0475e60729e7724" providerId="LiveId" clId="{5EB07B0A-B582-4EE6-83AA-B55945CFF314}" dt="2019-05-05T01:27:26.576" v="10194"/>
        <pc:sldMkLst>
          <pc:docMk/>
          <pc:sldMk cId="3206385521" sldId="615"/>
        </pc:sldMkLst>
        <pc:spChg chg="mod">
          <ac:chgData name="Paulo Henrique" userId="e0475e60729e7724" providerId="LiveId" clId="{5EB07B0A-B582-4EE6-83AA-B55945CFF314}" dt="2019-05-05T01:27:26.576" v="10194"/>
          <ac:spMkLst>
            <pc:docMk/>
            <pc:sldMk cId="3206385521" sldId="615"/>
            <ac:spMk id="4" creationId="{37723B00-1A84-4697-9386-CEEDB9C0B55A}"/>
          </ac:spMkLst>
        </pc:spChg>
        <pc:spChg chg="del">
          <ac:chgData name="Paulo Henrique" userId="e0475e60729e7724" providerId="LiveId" clId="{5EB07B0A-B582-4EE6-83AA-B55945CFF314}" dt="2019-05-05T00:40:00.503" v="8983" actId="478"/>
          <ac:spMkLst>
            <pc:docMk/>
            <pc:sldMk cId="3206385521" sldId="615"/>
            <ac:spMk id="18" creationId="{3D4BD8B7-D9BC-4144-8DEB-D50D3A10235E}"/>
          </ac:spMkLst>
        </pc:spChg>
        <pc:spChg chg="add">
          <ac:chgData name="Paulo Henrique" userId="e0475e60729e7724" providerId="LiveId" clId="{5EB07B0A-B582-4EE6-83AA-B55945CFF314}" dt="2019-05-05T00:40:00.772" v="8984"/>
          <ac:spMkLst>
            <pc:docMk/>
            <pc:sldMk cId="3206385521" sldId="615"/>
            <ac:spMk id="19" creationId="{9272D981-7380-4B54-B7C2-C83CC4FD68C5}"/>
          </ac:spMkLst>
        </pc:spChg>
      </pc:sldChg>
      <pc:sldChg chg="modSp add">
        <pc:chgData name="Paulo Henrique" userId="e0475e60729e7724" providerId="LiveId" clId="{5EB07B0A-B582-4EE6-83AA-B55945CFF314}" dt="2019-05-05T01:27:30.856" v="10195"/>
        <pc:sldMkLst>
          <pc:docMk/>
          <pc:sldMk cId="3955928714" sldId="616"/>
        </pc:sldMkLst>
        <pc:spChg chg="mod">
          <ac:chgData name="Paulo Henrique" userId="e0475e60729e7724" providerId="LiveId" clId="{5EB07B0A-B582-4EE6-83AA-B55945CFF314}" dt="2019-05-05T01:27:30.856" v="10195"/>
          <ac:spMkLst>
            <pc:docMk/>
            <pc:sldMk cId="3955928714" sldId="616"/>
            <ac:spMk id="4" creationId="{37723B00-1A84-4697-9386-CEEDB9C0B55A}"/>
          </ac:spMkLst>
        </pc:spChg>
        <pc:spChg chg="mod">
          <ac:chgData name="Paulo Henrique" userId="e0475e60729e7724" providerId="LiveId" clId="{5EB07B0A-B582-4EE6-83AA-B55945CFF314}" dt="2019-05-05T00:41:43.068" v="9012" actId="20577"/>
          <ac:spMkLst>
            <pc:docMk/>
            <pc:sldMk cId="3955928714" sldId="616"/>
            <ac:spMk id="18" creationId="{3D4BD8B7-D9BC-4144-8DEB-D50D3A10235E}"/>
          </ac:spMkLst>
        </pc:spChg>
      </pc:sldChg>
      <pc:sldChg chg="modSp add">
        <pc:chgData name="Paulo Henrique" userId="e0475e60729e7724" providerId="LiveId" clId="{5EB07B0A-B582-4EE6-83AA-B55945CFF314}" dt="2019-05-05T01:27:34.776" v="10196"/>
        <pc:sldMkLst>
          <pc:docMk/>
          <pc:sldMk cId="1362010772" sldId="617"/>
        </pc:sldMkLst>
        <pc:spChg chg="mod">
          <ac:chgData name="Paulo Henrique" userId="e0475e60729e7724" providerId="LiveId" clId="{5EB07B0A-B582-4EE6-83AA-B55945CFF314}" dt="2019-05-05T01:27:34.776" v="10196"/>
          <ac:spMkLst>
            <pc:docMk/>
            <pc:sldMk cId="1362010772" sldId="617"/>
            <ac:spMk id="4" creationId="{37723B00-1A84-4697-9386-CEEDB9C0B55A}"/>
          </ac:spMkLst>
        </pc:spChg>
        <pc:spChg chg="mod">
          <ac:chgData name="Paulo Henrique" userId="e0475e60729e7724" providerId="LiveId" clId="{5EB07B0A-B582-4EE6-83AA-B55945CFF314}" dt="2019-05-05T00:41:48.280" v="9013"/>
          <ac:spMkLst>
            <pc:docMk/>
            <pc:sldMk cId="1362010772" sldId="617"/>
            <ac:spMk id="19" creationId="{9272D981-7380-4B54-B7C2-C83CC4FD68C5}"/>
          </ac:spMkLst>
        </pc:spChg>
      </pc:sldChg>
      <pc:sldChg chg="modSp add">
        <pc:chgData name="Paulo Henrique" userId="e0475e60729e7724" providerId="LiveId" clId="{5EB07B0A-B582-4EE6-83AA-B55945CFF314}" dt="2019-05-05T01:27:38.265" v="10197"/>
        <pc:sldMkLst>
          <pc:docMk/>
          <pc:sldMk cId="1435320459" sldId="618"/>
        </pc:sldMkLst>
        <pc:spChg chg="mod">
          <ac:chgData name="Paulo Henrique" userId="e0475e60729e7724" providerId="LiveId" clId="{5EB07B0A-B582-4EE6-83AA-B55945CFF314}" dt="2019-05-05T01:27:38.265" v="10197"/>
          <ac:spMkLst>
            <pc:docMk/>
            <pc:sldMk cId="1435320459" sldId="618"/>
            <ac:spMk id="4" creationId="{37723B00-1A84-4697-9386-CEEDB9C0B55A}"/>
          </ac:spMkLst>
        </pc:spChg>
        <pc:spChg chg="mod">
          <ac:chgData name="Paulo Henrique" userId="e0475e60729e7724" providerId="LiveId" clId="{5EB07B0A-B582-4EE6-83AA-B55945CFF314}" dt="2019-05-05T00:42:01.621" v="9034" actId="20577"/>
          <ac:spMkLst>
            <pc:docMk/>
            <pc:sldMk cId="1435320459" sldId="618"/>
            <ac:spMk id="18" creationId="{3D4BD8B7-D9BC-4144-8DEB-D50D3A10235E}"/>
          </ac:spMkLst>
        </pc:spChg>
      </pc:sldChg>
      <pc:sldChg chg="modSp add">
        <pc:chgData name="Paulo Henrique" userId="e0475e60729e7724" providerId="LiveId" clId="{5EB07B0A-B582-4EE6-83AA-B55945CFF314}" dt="2019-05-05T01:27:44.125" v="10198"/>
        <pc:sldMkLst>
          <pc:docMk/>
          <pc:sldMk cId="597667467" sldId="619"/>
        </pc:sldMkLst>
        <pc:spChg chg="mod">
          <ac:chgData name="Paulo Henrique" userId="e0475e60729e7724" providerId="LiveId" clId="{5EB07B0A-B582-4EE6-83AA-B55945CFF314}" dt="2019-05-05T01:27:44.125" v="10198"/>
          <ac:spMkLst>
            <pc:docMk/>
            <pc:sldMk cId="597667467" sldId="619"/>
            <ac:spMk id="4" creationId="{37723B00-1A84-4697-9386-CEEDB9C0B55A}"/>
          </ac:spMkLst>
        </pc:spChg>
        <pc:spChg chg="mod">
          <ac:chgData name="Paulo Henrique" userId="e0475e60729e7724" providerId="LiveId" clId="{5EB07B0A-B582-4EE6-83AA-B55945CFF314}" dt="2019-05-05T00:42:05.973" v="9035"/>
          <ac:spMkLst>
            <pc:docMk/>
            <pc:sldMk cId="597667467" sldId="619"/>
            <ac:spMk id="19" creationId="{9272D981-7380-4B54-B7C2-C83CC4FD68C5}"/>
          </ac:spMkLst>
        </pc:spChg>
      </pc:sldChg>
      <pc:sldChg chg="add del">
        <pc:chgData name="Paulo Henrique" userId="e0475e60729e7724" providerId="LiveId" clId="{5EB07B0A-B582-4EE6-83AA-B55945CFF314}" dt="2019-05-05T00:56:30.745" v="9329" actId="2696"/>
        <pc:sldMkLst>
          <pc:docMk/>
          <pc:sldMk cId="1435262199" sldId="620"/>
        </pc:sldMkLst>
      </pc:sldChg>
      <pc:sldChg chg="addSp delSp modSp add">
        <pc:chgData name="Paulo Henrique" userId="e0475e60729e7724" providerId="LiveId" clId="{5EB07B0A-B582-4EE6-83AA-B55945CFF314}" dt="2019-05-05T01:28:25.264" v="10207"/>
        <pc:sldMkLst>
          <pc:docMk/>
          <pc:sldMk cId="3952797297" sldId="621"/>
        </pc:sldMkLst>
        <pc:spChg chg="del">
          <ac:chgData name="Paulo Henrique" userId="e0475e60729e7724" providerId="LiveId" clId="{5EB07B0A-B582-4EE6-83AA-B55945CFF314}" dt="2019-05-05T01:28:24.858" v="10206" actId="478"/>
          <ac:spMkLst>
            <pc:docMk/>
            <pc:sldMk cId="3952797297" sldId="621"/>
            <ac:spMk id="4" creationId="{37723B00-1A84-4697-9386-CEEDB9C0B55A}"/>
          </ac:spMkLst>
        </pc:spChg>
        <pc:spChg chg="mod">
          <ac:chgData name="Paulo Henrique" userId="e0475e60729e7724" providerId="LiveId" clId="{5EB07B0A-B582-4EE6-83AA-B55945CFF314}" dt="2019-05-05T00:44:40.629" v="9046" actId="20577"/>
          <ac:spMkLst>
            <pc:docMk/>
            <pc:sldMk cId="3952797297" sldId="621"/>
            <ac:spMk id="8" creationId="{094F1AC3-2155-458B-B016-127A5249D286}"/>
          </ac:spMkLst>
        </pc:spChg>
        <pc:spChg chg="del">
          <ac:chgData name="Paulo Henrique" userId="e0475e60729e7724" providerId="LiveId" clId="{5EB07B0A-B582-4EE6-83AA-B55945CFF314}" dt="2019-05-05T00:44:48.007" v="9047" actId="478"/>
          <ac:spMkLst>
            <pc:docMk/>
            <pc:sldMk cId="3952797297" sldId="621"/>
            <ac:spMk id="10" creationId="{B0364202-D719-485F-8D93-F2C9CE6170D3}"/>
          </ac:spMkLst>
        </pc:spChg>
        <pc:spChg chg="add">
          <ac:chgData name="Paulo Henrique" userId="e0475e60729e7724" providerId="LiveId" clId="{5EB07B0A-B582-4EE6-83AA-B55945CFF314}" dt="2019-05-05T00:47:41.709" v="9083"/>
          <ac:spMkLst>
            <pc:docMk/>
            <pc:sldMk cId="3952797297" sldId="621"/>
            <ac:spMk id="11" creationId="{3D3BF7DB-F7CA-4E10-875B-41844E76AF04}"/>
          </ac:spMkLst>
        </pc:spChg>
        <pc:spChg chg="add del mod">
          <ac:chgData name="Paulo Henrique" userId="e0475e60729e7724" providerId="LiveId" clId="{5EB07B0A-B582-4EE6-83AA-B55945CFF314}" dt="2019-05-05T00:55:17.367" v="9220" actId="478"/>
          <ac:spMkLst>
            <pc:docMk/>
            <pc:sldMk cId="3952797297" sldId="621"/>
            <ac:spMk id="12" creationId="{5DDF50CE-32BE-4627-B99E-A1215C149340}"/>
          </ac:spMkLst>
        </pc:spChg>
        <pc:spChg chg="add mod">
          <ac:chgData name="Paulo Henrique" userId="e0475e60729e7724" providerId="LiveId" clId="{5EB07B0A-B582-4EE6-83AA-B55945CFF314}" dt="2019-05-05T00:55:20.292" v="9222" actId="20577"/>
          <ac:spMkLst>
            <pc:docMk/>
            <pc:sldMk cId="3952797297" sldId="621"/>
            <ac:spMk id="13" creationId="{7F96E130-31A0-402D-89D9-6BB712525038}"/>
          </ac:spMkLst>
        </pc:spChg>
        <pc:spChg chg="add">
          <ac:chgData name="Paulo Henrique" userId="e0475e60729e7724" providerId="LiveId" clId="{5EB07B0A-B582-4EE6-83AA-B55945CFF314}" dt="2019-05-05T01:28:25.264" v="10207"/>
          <ac:spMkLst>
            <pc:docMk/>
            <pc:sldMk cId="3952797297" sldId="621"/>
            <ac:spMk id="14" creationId="{C1F9B96D-F767-4CF0-9654-5074D1912E93}"/>
          </ac:spMkLst>
        </pc:spChg>
      </pc:sldChg>
      <pc:sldChg chg="addSp delSp modSp add">
        <pc:chgData name="Paulo Henrique" userId="e0475e60729e7724" providerId="LiveId" clId="{5EB07B0A-B582-4EE6-83AA-B55945CFF314}" dt="2019-05-05T01:28:35.657" v="10213"/>
        <pc:sldMkLst>
          <pc:docMk/>
          <pc:sldMk cId="3490353260" sldId="622"/>
        </pc:sldMkLst>
        <pc:spChg chg="del">
          <ac:chgData name="Paulo Henrique" userId="e0475e60729e7724" providerId="LiveId" clId="{5EB07B0A-B582-4EE6-83AA-B55945CFF314}" dt="2019-05-05T01:28:35.032" v="10212" actId="478"/>
          <ac:spMkLst>
            <pc:docMk/>
            <pc:sldMk cId="3490353260" sldId="622"/>
            <ac:spMk id="4" creationId="{37723B00-1A84-4697-9386-CEEDB9C0B55A}"/>
          </ac:spMkLst>
        </pc:spChg>
        <pc:spChg chg="add mod">
          <ac:chgData name="Paulo Henrique" userId="e0475e60729e7724" providerId="LiveId" clId="{5EB07B0A-B582-4EE6-83AA-B55945CFF314}" dt="2019-05-05T00:56:21.458" v="9327" actId="20577"/>
          <ac:spMkLst>
            <pc:docMk/>
            <pc:sldMk cId="3490353260" sldId="622"/>
            <ac:spMk id="10" creationId="{406A18EF-1BED-4BBA-886F-F46309C3C958}"/>
          </ac:spMkLst>
        </pc:spChg>
        <pc:spChg chg="add">
          <ac:chgData name="Paulo Henrique" userId="e0475e60729e7724" providerId="LiveId" clId="{5EB07B0A-B582-4EE6-83AA-B55945CFF314}" dt="2019-05-05T01:28:35.657" v="10213"/>
          <ac:spMkLst>
            <pc:docMk/>
            <pc:sldMk cId="3490353260" sldId="622"/>
            <ac:spMk id="11" creationId="{E81FA62F-3470-460B-858D-8AAAF7C277D2}"/>
          </ac:spMkLst>
        </pc:spChg>
      </pc:sldChg>
      <pc:sldChg chg="add del">
        <pc:chgData name="Paulo Henrique" userId="e0475e60729e7724" providerId="LiveId" clId="{5EB07B0A-B582-4EE6-83AA-B55945CFF314}" dt="2019-05-05T00:56:28.720" v="9328" actId="2696"/>
        <pc:sldMkLst>
          <pc:docMk/>
          <pc:sldMk cId="970592119" sldId="623"/>
        </pc:sldMkLst>
      </pc:sldChg>
      <pc:sldChg chg="addSp delSp modSp add ord">
        <pc:chgData name="Paulo Henrique" userId="e0475e60729e7724" providerId="LiveId" clId="{5EB07B0A-B582-4EE6-83AA-B55945CFF314}" dt="2019-05-05T01:28:22.169" v="10205"/>
        <pc:sldMkLst>
          <pc:docMk/>
          <pc:sldMk cId="103347945" sldId="624"/>
        </pc:sldMkLst>
        <pc:spChg chg="del">
          <ac:chgData name="Paulo Henrique" userId="e0475e60729e7724" providerId="LiveId" clId="{5EB07B0A-B582-4EE6-83AA-B55945CFF314}" dt="2019-05-05T01:28:21.903" v="10204" actId="478"/>
          <ac:spMkLst>
            <pc:docMk/>
            <pc:sldMk cId="103347945" sldId="624"/>
            <ac:spMk id="4" creationId="{37723B00-1A84-4697-9386-CEEDB9C0B55A}"/>
          </ac:spMkLst>
        </pc:spChg>
        <pc:spChg chg="add del mod">
          <ac:chgData name="Paulo Henrique" userId="e0475e60729e7724" providerId="LiveId" clId="{5EB07B0A-B582-4EE6-83AA-B55945CFF314}" dt="2019-05-05T00:54:59.193" v="9188" actId="478"/>
          <ac:spMkLst>
            <pc:docMk/>
            <pc:sldMk cId="103347945" sldId="624"/>
            <ac:spMk id="10" creationId="{FFF02200-8D5F-42FE-8966-D85DE6BAB06F}"/>
          </ac:spMkLst>
        </pc:spChg>
        <pc:spChg chg="mod">
          <ac:chgData name="Paulo Henrique" userId="e0475e60729e7724" providerId="LiveId" clId="{5EB07B0A-B582-4EE6-83AA-B55945CFF314}" dt="2019-05-05T00:55:14.742" v="9219" actId="1035"/>
          <ac:spMkLst>
            <pc:docMk/>
            <pc:sldMk cId="103347945" sldId="624"/>
            <ac:spMk id="11" creationId="{3D3BF7DB-F7CA-4E10-875B-41844E76AF04}"/>
          </ac:spMkLst>
        </pc:spChg>
        <pc:spChg chg="add mod">
          <ac:chgData name="Paulo Henrique" userId="e0475e60729e7724" providerId="LiveId" clId="{5EB07B0A-B582-4EE6-83AA-B55945CFF314}" dt="2019-05-05T00:55:11.822" v="9209" actId="6549"/>
          <ac:spMkLst>
            <pc:docMk/>
            <pc:sldMk cId="103347945" sldId="624"/>
            <ac:spMk id="12" creationId="{9BC74B00-8A36-4D1B-8758-7FED7CEF8ED5}"/>
          </ac:spMkLst>
        </pc:spChg>
        <pc:spChg chg="add">
          <ac:chgData name="Paulo Henrique" userId="e0475e60729e7724" providerId="LiveId" clId="{5EB07B0A-B582-4EE6-83AA-B55945CFF314}" dt="2019-05-05T01:28:22.169" v="10205"/>
          <ac:spMkLst>
            <pc:docMk/>
            <pc:sldMk cId="103347945" sldId="624"/>
            <ac:spMk id="13" creationId="{CC1E07E1-EDC9-4ADF-9F1A-64196289611D}"/>
          </ac:spMkLst>
        </pc:spChg>
      </pc:sldChg>
      <pc:sldChg chg="add del">
        <pc:chgData name="Paulo Henrique" userId="e0475e60729e7724" providerId="LiveId" clId="{5EB07B0A-B582-4EE6-83AA-B55945CFF314}" dt="2019-05-05T00:47:17.714" v="9081" actId="2696"/>
        <pc:sldMkLst>
          <pc:docMk/>
          <pc:sldMk cId="308269801" sldId="624"/>
        </pc:sldMkLst>
      </pc:sldChg>
      <pc:sldChg chg="add del">
        <pc:chgData name="Paulo Henrique" userId="e0475e60729e7724" providerId="LiveId" clId="{5EB07B0A-B582-4EE6-83AA-B55945CFF314}" dt="2019-05-05T00:47:44.232" v="9084" actId="2696"/>
        <pc:sldMkLst>
          <pc:docMk/>
          <pc:sldMk cId="2425203719" sldId="624"/>
        </pc:sldMkLst>
      </pc:sldChg>
      <pc:sldChg chg="addSp delSp modSp add">
        <pc:chgData name="Paulo Henrique" userId="e0475e60729e7724" providerId="LiveId" clId="{5EB07B0A-B582-4EE6-83AA-B55945CFF314}" dt="2019-05-05T01:28:29.765" v="10209"/>
        <pc:sldMkLst>
          <pc:docMk/>
          <pc:sldMk cId="3426556311" sldId="625"/>
        </pc:sldMkLst>
        <pc:spChg chg="del">
          <ac:chgData name="Paulo Henrique" userId="e0475e60729e7724" providerId="LiveId" clId="{5EB07B0A-B582-4EE6-83AA-B55945CFF314}" dt="2019-05-05T01:28:29.468" v="10208" actId="478"/>
          <ac:spMkLst>
            <pc:docMk/>
            <pc:sldMk cId="3426556311" sldId="625"/>
            <ac:spMk id="4" creationId="{37723B00-1A84-4697-9386-CEEDB9C0B55A}"/>
          </ac:spMkLst>
        </pc:spChg>
        <pc:spChg chg="add mod">
          <ac:chgData name="Paulo Henrique" userId="e0475e60729e7724" providerId="LiveId" clId="{5EB07B0A-B582-4EE6-83AA-B55945CFF314}" dt="2019-05-05T00:55:28.386" v="9225" actId="20577"/>
          <ac:spMkLst>
            <pc:docMk/>
            <pc:sldMk cId="3426556311" sldId="625"/>
            <ac:spMk id="10" creationId="{CD5267FF-6F7E-40A7-A815-D6F405690133}"/>
          </ac:spMkLst>
        </pc:spChg>
        <pc:spChg chg="mod">
          <ac:chgData name="Paulo Henrique" userId="e0475e60729e7724" providerId="LiveId" clId="{5EB07B0A-B582-4EE6-83AA-B55945CFF314}" dt="2019-05-05T00:51:39.988" v="9145" actId="20577"/>
          <ac:spMkLst>
            <pc:docMk/>
            <pc:sldMk cId="3426556311" sldId="625"/>
            <ac:spMk id="11" creationId="{3D3BF7DB-F7CA-4E10-875B-41844E76AF04}"/>
          </ac:spMkLst>
        </pc:spChg>
        <pc:spChg chg="del mod">
          <ac:chgData name="Paulo Henrique" userId="e0475e60729e7724" providerId="LiveId" clId="{5EB07B0A-B582-4EE6-83AA-B55945CFF314}" dt="2019-05-05T00:55:24.168" v="9223" actId="478"/>
          <ac:spMkLst>
            <pc:docMk/>
            <pc:sldMk cId="3426556311" sldId="625"/>
            <ac:spMk id="12" creationId="{5DDF50CE-32BE-4627-B99E-A1215C149340}"/>
          </ac:spMkLst>
        </pc:spChg>
        <pc:spChg chg="add">
          <ac:chgData name="Paulo Henrique" userId="e0475e60729e7724" providerId="LiveId" clId="{5EB07B0A-B582-4EE6-83AA-B55945CFF314}" dt="2019-05-05T01:28:29.765" v="10209"/>
          <ac:spMkLst>
            <pc:docMk/>
            <pc:sldMk cId="3426556311" sldId="625"/>
            <ac:spMk id="13" creationId="{168F308A-80A0-487B-B38F-51179926991C}"/>
          </ac:spMkLst>
        </pc:spChg>
      </pc:sldChg>
      <pc:sldChg chg="addSp delSp modSp add">
        <pc:chgData name="Paulo Henrique" userId="e0475e60729e7724" providerId="LiveId" clId="{5EB07B0A-B582-4EE6-83AA-B55945CFF314}" dt="2019-05-05T01:28:33.001" v="10211"/>
        <pc:sldMkLst>
          <pc:docMk/>
          <pc:sldMk cId="2358042879" sldId="626"/>
        </pc:sldMkLst>
        <pc:spChg chg="del">
          <ac:chgData name="Paulo Henrique" userId="e0475e60729e7724" providerId="LiveId" clId="{5EB07B0A-B582-4EE6-83AA-B55945CFF314}" dt="2019-05-05T01:28:32.468" v="10210" actId="478"/>
          <ac:spMkLst>
            <pc:docMk/>
            <pc:sldMk cId="2358042879" sldId="626"/>
            <ac:spMk id="4" creationId="{37723B00-1A84-4697-9386-CEEDB9C0B55A}"/>
          </ac:spMkLst>
        </pc:spChg>
        <pc:spChg chg="add mod">
          <ac:chgData name="Paulo Henrique" userId="e0475e60729e7724" providerId="LiveId" clId="{5EB07B0A-B582-4EE6-83AA-B55945CFF314}" dt="2019-05-05T00:55:53.539" v="9243" actId="20577"/>
          <ac:spMkLst>
            <pc:docMk/>
            <pc:sldMk cId="2358042879" sldId="626"/>
            <ac:spMk id="10" creationId="{D1D98447-7D59-423C-88B1-DC53F9AC1E81}"/>
          </ac:spMkLst>
        </pc:spChg>
        <pc:spChg chg="mod">
          <ac:chgData name="Paulo Henrique" userId="e0475e60729e7724" providerId="LiveId" clId="{5EB07B0A-B582-4EE6-83AA-B55945CFF314}" dt="2019-05-05T00:54:15.691" v="9186" actId="1076"/>
          <ac:spMkLst>
            <pc:docMk/>
            <pc:sldMk cId="2358042879" sldId="626"/>
            <ac:spMk id="11" creationId="{3D3BF7DB-F7CA-4E10-875B-41844E76AF04}"/>
          </ac:spMkLst>
        </pc:spChg>
        <pc:spChg chg="del mod">
          <ac:chgData name="Paulo Henrique" userId="e0475e60729e7724" providerId="LiveId" clId="{5EB07B0A-B582-4EE6-83AA-B55945CFF314}" dt="2019-05-05T00:55:33.817" v="9226" actId="478"/>
          <ac:spMkLst>
            <pc:docMk/>
            <pc:sldMk cId="2358042879" sldId="626"/>
            <ac:spMk id="12" creationId="{5DDF50CE-32BE-4627-B99E-A1215C149340}"/>
          </ac:spMkLst>
        </pc:spChg>
        <pc:spChg chg="add">
          <ac:chgData name="Paulo Henrique" userId="e0475e60729e7724" providerId="LiveId" clId="{5EB07B0A-B582-4EE6-83AA-B55945CFF314}" dt="2019-05-05T01:28:33.001" v="10211"/>
          <ac:spMkLst>
            <pc:docMk/>
            <pc:sldMk cId="2358042879" sldId="626"/>
            <ac:spMk id="13" creationId="{58DD67F9-48B0-4C1B-810B-CE66B8DA43D9}"/>
          </ac:spMkLst>
        </pc:spChg>
      </pc:sldChg>
      <pc:sldChg chg="addSp delSp add">
        <pc:chgData name="Paulo Henrique" userId="e0475e60729e7724" providerId="LiveId" clId="{5EB07B0A-B582-4EE6-83AA-B55945CFF314}" dt="2019-05-05T01:01:27.672" v="9424"/>
        <pc:sldMkLst>
          <pc:docMk/>
          <pc:sldMk cId="148362153" sldId="627"/>
        </pc:sldMkLst>
        <pc:spChg chg="add">
          <ac:chgData name="Paulo Henrique" userId="e0475e60729e7724" providerId="LiveId" clId="{5EB07B0A-B582-4EE6-83AA-B55945CFF314}" dt="2019-05-05T01:01:19.743" v="9422"/>
          <ac:spMkLst>
            <pc:docMk/>
            <pc:sldMk cId="148362153" sldId="627"/>
            <ac:spMk id="12" creationId="{07B84722-CDCA-4A35-A9CA-81F13F27EDDD}"/>
          </ac:spMkLst>
        </pc:spChg>
        <pc:spChg chg="add">
          <ac:chgData name="Paulo Henrique" userId="e0475e60729e7724" providerId="LiveId" clId="{5EB07B0A-B582-4EE6-83AA-B55945CFF314}" dt="2019-05-05T01:01:27.672" v="9424"/>
          <ac:spMkLst>
            <pc:docMk/>
            <pc:sldMk cId="148362153" sldId="627"/>
            <ac:spMk id="13" creationId="{D1D223BC-4EBA-47AF-B32B-B08244613DD1}"/>
          </ac:spMkLst>
        </pc:spChg>
        <pc:grpChg chg="del">
          <ac:chgData name="Paulo Henrique" userId="e0475e60729e7724" providerId="LiveId" clId="{5EB07B0A-B582-4EE6-83AA-B55945CFF314}" dt="2019-05-05T01:00:40.702" v="9385" actId="478"/>
          <ac:grpSpMkLst>
            <pc:docMk/>
            <pc:sldMk cId="148362153" sldId="627"/>
            <ac:grpSpMk id="14" creationId="{203E9ED4-2DE0-4AE7-9674-D22CF90E89A3}"/>
          </ac:grpSpMkLst>
        </pc:grpChg>
        <pc:picChg chg="add">
          <ac:chgData name="Paulo Henrique" userId="e0475e60729e7724" providerId="LiveId" clId="{5EB07B0A-B582-4EE6-83AA-B55945CFF314}" dt="2019-05-05T01:01:27.672" v="9424"/>
          <ac:picMkLst>
            <pc:docMk/>
            <pc:sldMk cId="148362153" sldId="627"/>
            <ac:picMk id="15" creationId="{EE896E50-2B97-4B9F-A231-1E41F5007A0E}"/>
          </ac:picMkLst>
        </pc:picChg>
      </pc:sldChg>
      <pc:sldChg chg="add del">
        <pc:chgData name="Paulo Henrique" userId="e0475e60729e7724" providerId="LiveId" clId="{5EB07B0A-B582-4EE6-83AA-B55945CFF314}" dt="2019-05-05T01:00:27.458" v="9383" actId="2696"/>
        <pc:sldMkLst>
          <pc:docMk/>
          <pc:sldMk cId="810778426" sldId="627"/>
        </pc:sldMkLst>
      </pc:sldChg>
      <pc:sldChg chg="addSp add">
        <pc:chgData name="Paulo Henrique" userId="e0475e60729e7724" providerId="LiveId" clId="{5EB07B0A-B582-4EE6-83AA-B55945CFF314}" dt="2019-05-05T01:01:39.197" v="9427"/>
        <pc:sldMkLst>
          <pc:docMk/>
          <pc:sldMk cId="1698180807" sldId="628"/>
        </pc:sldMkLst>
        <pc:spChg chg="add">
          <ac:chgData name="Paulo Henrique" userId="e0475e60729e7724" providerId="LiveId" clId="{5EB07B0A-B582-4EE6-83AA-B55945CFF314}" dt="2019-05-05T01:01:39.197" v="9427"/>
          <ac:spMkLst>
            <pc:docMk/>
            <pc:sldMk cId="1698180807" sldId="628"/>
            <ac:spMk id="10" creationId="{6A2DBC32-A07D-4D9B-A58E-218E589906AD}"/>
          </ac:spMkLst>
        </pc:spChg>
        <pc:picChg chg="add">
          <ac:chgData name="Paulo Henrique" userId="e0475e60729e7724" providerId="LiveId" clId="{5EB07B0A-B582-4EE6-83AA-B55945CFF314}" dt="2019-05-05T01:01:39.197" v="9427"/>
          <ac:picMkLst>
            <pc:docMk/>
            <pc:sldMk cId="1698180807" sldId="628"/>
            <ac:picMk id="11" creationId="{3D3B1AAF-1978-4E8C-87BF-98B4180B6AE0}"/>
          </ac:picMkLst>
        </pc:picChg>
      </pc:sldChg>
      <pc:sldChg chg="addSp add">
        <pc:chgData name="Paulo Henrique" userId="e0475e60729e7724" providerId="LiveId" clId="{5EB07B0A-B582-4EE6-83AA-B55945CFF314}" dt="2019-05-05T01:01:53.946" v="9431"/>
        <pc:sldMkLst>
          <pc:docMk/>
          <pc:sldMk cId="1300658080" sldId="629"/>
        </pc:sldMkLst>
        <pc:spChg chg="add">
          <ac:chgData name="Paulo Henrique" userId="e0475e60729e7724" providerId="LiveId" clId="{5EB07B0A-B582-4EE6-83AA-B55945CFF314}" dt="2019-05-05T01:01:53.946" v="9431"/>
          <ac:spMkLst>
            <pc:docMk/>
            <pc:sldMk cId="1300658080" sldId="629"/>
            <ac:spMk id="11" creationId="{7ED5CD51-812E-4A26-BA5C-048B26B1D6B9}"/>
          </ac:spMkLst>
        </pc:spChg>
        <pc:picChg chg="add">
          <ac:chgData name="Paulo Henrique" userId="e0475e60729e7724" providerId="LiveId" clId="{5EB07B0A-B582-4EE6-83AA-B55945CFF314}" dt="2019-05-05T01:01:53.946" v="9431"/>
          <ac:picMkLst>
            <pc:docMk/>
            <pc:sldMk cId="1300658080" sldId="629"/>
            <ac:picMk id="10" creationId="{2EA8F6D7-8EBB-4049-8943-BD1B21E95B1C}"/>
          </ac:picMkLst>
        </pc:picChg>
      </pc:sldChg>
      <pc:sldChg chg="add del">
        <pc:chgData name="Paulo Henrique" userId="e0475e60729e7724" providerId="LiveId" clId="{5EB07B0A-B582-4EE6-83AA-B55945CFF314}" dt="2019-05-05T01:05:31.711" v="9663" actId="2696"/>
        <pc:sldMkLst>
          <pc:docMk/>
          <pc:sldMk cId="4192644256" sldId="630"/>
        </pc:sldMkLst>
      </pc:sldChg>
      <pc:sldChg chg="add del">
        <pc:chgData name="Paulo Henrique" userId="e0475e60729e7724" providerId="LiveId" clId="{5EB07B0A-B582-4EE6-83AA-B55945CFF314}" dt="2019-05-05T01:05:32.897" v="9664" actId="2696"/>
        <pc:sldMkLst>
          <pc:docMk/>
          <pc:sldMk cId="2116981738" sldId="631"/>
        </pc:sldMkLst>
      </pc:sldChg>
      <pc:sldChg chg="add del">
        <pc:chgData name="Paulo Henrique" userId="e0475e60729e7724" providerId="LiveId" clId="{5EB07B0A-B582-4EE6-83AA-B55945CFF314}" dt="2019-05-05T01:05:56.461" v="9668" actId="2696"/>
        <pc:sldMkLst>
          <pc:docMk/>
          <pc:sldMk cId="3882241059" sldId="632"/>
        </pc:sldMkLst>
      </pc:sldChg>
      <pc:sldChg chg="add del">
        <pc:chgData name="Paulo Henrique" userId="e0475e60729e7724" providerId="LiveId" clId="{5EB07B0A-B582-4EE6-83AA-B55945CFF314}" dt="2019-05-05T01:07:11.799" v="9697" actId="2696"/>
        <pc:sldMkLst>
          <pc:docMk/>
          <pc:sldMk cId="79947224" sldId="633"/>
        </pc:sldMkLst>
      </pc:sldChg>
      <pc:sldChg chg="add del">
        <pc:chgData name="Paulo Henrique" userId="e0475e60729e7724" providerId="LiveId" clId="{5EB07B0A-B582-4EE6-83AA-B55945CFF314}" dt="2019-05-05T01:07:12.725" v="9698" actId="2696"/>
        <pc:sldMkLst>
          <pc:docMk/>
          <pc:sldMk cId="2954578092" sldId="634"/>
        </pc:sldMkLst>
      </pc:sldChg>
      <pc:sldChg chg="add del">
        <pc:chgData name="Paulo Henrique" userId="e0475e60729e7724" providerId="LiveId" clId="{5EB07B0A-B582-4EE6-83AA-B55945CFF314}" dt="2019-05-05T01:07:23.362" v="9702" actId="2696"/>
        <pc:sldMkLst>
          <pc:docMk/>
          <pc:sldMk cId="3993570146" sldId="635"/>
        </pc:sldMkLst>
      </pc:sldChg>
      <pc:sldChg chg="modSp add">
        <pc:chgData name="Paulo Henrique" userId="e0475e60729e7724" providerId="LiveId" clId="{5EB07B0A-B582-4EE6-83AA-B55945CFF314}" dt="2019-05-05T11:01:38.599" v="11595" actId="20577"/>
        <pc:sldMkLst>
          <pc:docMk/>
          <pc:sldMk cId="1353241408" sldId="636"/>
        </pc:sldMkLst>
        <pc:spChg chg="mod">
          <ac:chgData name="Paulo Henrique" userId="e0475e60729e7724" providerId="LiveId" clId="{5EB07B0A-B582-4EE6-83AA-B55945CFF314}" dt="2019-05-05T01:05:23.999" v="9645" actId="20577"/>
          <ac:spMkLst>
            <pc:docMk/>
            <pc:sldMk cId="1353241408" sldId="636"/>
            <ac:spMk id="8" creationId="{094F1AC3-2155-458B-B016-127A5249D286}"/>
          </ac:spMkLst>
        </pc:spChg>
        <pc:spChg chg="mod">
          <ac:chgData name="Paulo Henrique" userId="e0475e60729e7724" providerId="LiveId" clId="{5EB07B0A-B582-4EE6-83AA-B55945CFF314}" dt="2019-05-05T11:01:38.599" v="11595" actId="20577"/>
          <ac:spMkLst>
            <pc:docMk/>
            <pc:sldMk cId="1353241408" sldId="636"/>
            <ac:spMk id="11" creationId="{7ED5CD51-812E-4A26-BA5C-048B26B1D6B9}"/>
          </ac:spMkLst>
        </pc:spChg>
      </pc:sldChg>
      <pc:sldChg chg="addSp delSp modSp add del">
        <pc:chgData name="Paulo Henrique" userId="e0475e60729e7724" providerId="LiveId" clId="{5EB07B0A-B582-4EE6-83AA-B55945CFF314}" dt="2019-05-05T01:06:40.414" v="9694" actId="2696"/>
        <pc:sldMkLst>
          <pc:docMk/>
          <pc:sldMk cId="129907149" sldId="637"/>
        </pc:sldMkLst>
        <pc:spChg chg="del mod">
          <ac:chgData name="Paulo Henrique" userId="e0475e60729e7724" providerId="LiveId" clId="{5EB07B0A-B582-4EE6-83AA-B55945CFF314}" dt="2019-05-05T01:05:41.652" v="9667" actId="478"/>
          <ac:spMkLst>
            <pc:docMk/>
            <pc:sldMk cId="129907149" sldId="637"/>
            <ac:spMk id="11" creationId="{7ED5CD51-812E-4A26-BA5C-048B26B1D6B9}"/>
          </ac:spMkLst>
        </pc:spChg>
        <pc:spChg chg="add mod">
          <ac:chgData name="Paulo Henrique" userId="e0475e60729e7724" providerId="LiveId" clId="{5EB07B0A-B582-4EE6-83AA-B55945CFF314}" dt="2019-05-05T01:06:09.271" v="9671" actId="1076"/>
          <ac:spMkLst>
            <pc:docMk/>
            <pc:sldMk cId="129907149" sldId="637"/>
            <ac:spMk id="13" creationId="{A4834AE9-8790-4A0B-AC01-F5DEEA6383BA}"/>
          </ac:spMkLst>
        </pc:spChg>
      </pc:sldChg>
      <pc:sldChg chg="add del">
        <pc:chgData name="Paulo Henrique" userId="e0475e60729e7724" providerId="LiveId" clId="{5EB07B0A-B582-4EE6-83AA-B55945CFF314}" dt="2019-05-05T01:06:20.760" v="9672" actId="2696"/>
        <pc:sldMkLst>
          <pc:docMk/>
          <pc:sldMk cId="289676701" sldId="638"/>
        </pc:sldMkLst>
      </pc:sldChg>
      <pc:sldChg chg="addSp delSp modSp add">
        <pc:chgData name="Paulo Henrique" userId="e0475e60729e7724" providerId="LiveId" clId="{5EB07B0A-B582-4EE6-83AA-B55945CFF314}" dt="2019-05-05T01:06:45.283" v="9696" actId="20577"/>
        <pc:sldMkLst>
          <pc:docMk/>
          <pc:sldMk cId="1366930590" sldId="638"/>
        </pc:sldMkLst>
        <pc:spChg chg="add mod">
          <ac:chgData name="Paulo Henrique" userId="e0475e60729e7724" providerId="LiveId" clId="{5EB07B0A-B582-4EE6-83AA-B55945CFF314}" dt="2019-05-05T01:06:45.283" v="9696" actId="20577"/>
          <ac:spMkLst>
            <pc:docMk/>
            <pc:sldMk cId="1366930590" sldId="638"/>
            <ac:spMk id="11" creationId="{8C66D711-C09E-4A55-88DE-50BAB24587DC}"/>
          </ac:spMkLst>
        </pc:spChg>
        <pc:spChg chg="del">
          <ac:chgData name="Paulo Henrique" userId="e0475e60729e7724" providerId="LiveId" clId="{5EB07B0A-B582-4EE6-83AA-B55945CFF314}" dt="2019-05-05T01:06:31.820" v="9674" actId="478"/>
          <ac:spMkLst>
            <pc:docMk/>
            <pc:sldMk cId="1366930590" sldId="638"/>
            <ac:spMk id="13" creationId="{A4834AE9-8790-4A0B-AC01-F5DEEA6383BA}"/>
          </ac:spMkLst>
        </pc:spChg>
      </pc:sldChg>
      <pc:sldChg chg="add">
        <pc:chgData name="Paulo Henrique" userId="e0475e60729e7724" providerId="LiveId" clId="{5EB07B0A-B582-4EE6-83AA-B55945CFF314}" dt="2019-05-05T01:06:42.458" v="9695"/>
        <pc:sldMkLst>
          <pc:docMk/>
          <pc:sldMk cId="2006444214" sldId="639"/>
        </pc:sldMkLst>
      </pc:sldChg>
      <pc:sldChg chg="addSp delSp add">
        <pc:chgData name="Paulo Henrique" userId="e0475e60729e7724" providerId="LiveId" clId="{5EB07B0A-B582-4EE6-83AA-B55945CFF314}" dt="2019-05-05T01:07:21.728" v="9701"/>
        <pc:sldMkLst>
          <pc:docMk/>
          <pc:sldMk cId="11861607" sldId="640"/>
        </pc:sldMkLst>
        <pc:spChg chg="del">
          <ac:chgData name="Paulo Henrique" userId="e0475e60729e7724" providerId="LiveId" clId="{5EB07B0A-B582-4EE6-83AA-B55945CFF314}" dt="2019-05-05T01:07:18.053" v="9700" actId="478"/>
          <ac:spMkLst>
            <pc:docMk/>
            <pc:sldMk cId="11861607" sldId="640"/>
            <ac:spMk id="11" creationId="{8C66D711-C09E-4A55-88DE-50BAB24587DC}"/>
          </ac:spMkLst>
        </pc:spChg>
        <pc:spChg chg="add">
          <ac:chgData name="Paulo Henrique" userId="e0475e60729e7724" providerId="LiveId" clId="{5EB07B0A-B582-4EE6-83AA-B55945CFF314}" dt="2019-05-05T01:07:21.728" v="9701"/>
          <ac:spMkLst>
            <pc:docMk/>
            <pc:sldMk cId="11861607" sldId="640"/>
            <ac:spMk id="13" creationId="{3F9D68A1-968C-4E78-831A-CAFBF423335F}"/>
          </ac:spMkLst>
        </pc:spChg>
      </pc:sldChg>
      <pc:sldChg chg="delSp add del">
        <pc:chgData name="Paulo Henrique" userId="e0475e60729e7724" providerId="LiveId" clId="{5EB07B0A-B582-4EE6-83AA-B55945CFF314}" dt="2019-05-05T01:10:13.244" v="9800" actId="2696"/>
        <pc:sldMkLst>
          <pc:docMk/>
          <pc:sldMk cId="237866213" sldId="641"/>
        </pc:sldMkLst>
        <pc:spChg chg="del">
          <ac:chgData name="Paulo Henrique" userId="e0475e60729e7724" providerId="LiveId" clId="{5EB07B0A-B582-4EE6-83AA-B55945CFF314}" dt="2019-05-05T01:10:08.028" v="9798"/>
          <ac:spMkLst>
            <pc:docMk/>
            <pc:sldMk cId="237866213" sldId="641"/>
            <ac:spMk id="11" creationId="{BD21968C-3826-4E9F-B75C-93976B75833E}"/>
          </ac:spMkLst>
        </pc:spChg>
      </pc:sldChg>
      <pc:sldChg chg="modSp add">
        <pc:chgData name="Paulo Henrique" userId="e0475e60729e7724" providerId="LiveId" clId="{5EB07B0A-B582-4EE6-83AA-B55945CFF314}" dt="2019-05-05T01:09:33.471" v="9793" actId="20577"/>
        <pc:sldMkLst>
          <pc:docMk/>
          <pc:sldMk cId="2874741058" sldId="642"/>
        </pc:sldMkLst>
        <pc:spChg chg="mod">
          <ac:chgData name="Paulo Henrique" userId="e0475e60729e7724" providerId="LiveId" clId="{5EB07B0A-B582-4EE6-83AA-B55945CFF314}" dt="2019-05-05T01:09:33.471" v="9793" actId="20577"/>
          <ac:spMkLst>
            <pc:docMk/>
            <pc:sldMk cId="2874741058" sldId="642"/>
            <ac:spMk id="2" creationId="{37CC1B40-1145-4363-B3B7-EFF78C443EC5}"/>
          </ac:spMkLst>
        </pc:spChg>
      </pc:sldChg>
      <pc:sldChg chg="addSp modSp add">
        <pc:chgData name="Paulo Henrique" userId="e0475e60729e7724" providerId="LiveId" clId="{5EB07B0A-B582-4EE6-83AA-B55945CFF314}" dt="2019-05-05T11:03:17.822" v="11599" actId="20577"/>
        <pc:sldMkLst>
          <pc:docMk/>
          <pc:sldMk cId="3979284099" sldId="643"/>
        </pc:sldMkLst>
        <pc:spChg chg="add mod">
          <ac:chgData name="Paulo Henrique" userId="e0475e60729e7724" providerId="LiveId" clId="{5EB07B0A-B582-4EE6-83AA-B55945CFF314}" dt="2019-05-05T11:03:17.822" v="11599" actId="20577"/>
          <ac:spMkLst>
            <pc:docMk/>
            <pc:sldMk cId="3979284099" sldId="643"/>
            <ac:spMk id="11" creationId="{3C9AACA6-7535-4C10-A282-894F7990941F}"/>
          </ac:spMkLst>
        </pc:spChg>
      </pc:sldChg>
      <pc:sldChg chg="addSp add modNotesTx">
        <pc:chgData name="Paulo Henrique" userId="e0475e60729e7724" providerId="LiveId" clId="{5EB07B0A-B582-4EE6-83AA-B55945CFF314}" dt="2019-05-05T01:10:52.661" v="9805" actId="20577"/>
        <pc:sldMkLst>
          <pc:docMk/>
          <pc:sldMk cId="1591802860" sldId="644"/>
        </pc:sldMkLst>
        <pc:spChg chg="add">
          <ac:chgData name="Paulo Henrique" userId="e0475e60729e7724" providerId="LiveId" clId="{5EB07B0A-B582-4EE6-83AA-B55945CFF314}" dt="2019-05-05T01:10:49.696" v="9804"/>
          <ac:spMkLst>
            <pc:docMk/>
            <pc:sldMk cId="1591802860" sldId="644"/>
            <ac:spMk id="11" creationId="{AB3DEDD5-BED1-4AAF-ABA8-EE231C91B9B1}"/>
          </ac:spMkLst>
        </pc:spChg>
      </pc:sldChg>
      <pc:sldChg chg="addSp add modNotesTx">
        <pc:chgData name="Paulo Henrique" userId="e0475e60729e7724" providerId="LiveId" clId="{5EB07B0A-B582-4EE6-83AA-B55945CFF314}" dt="2019-05-05T01:11:09.912" v="9811"/>
        <pc:sldMkLst>
          <pc:docMk/>
          <pc:sldMk cId="3440085186" sldId="645"/>
        </pc:sldMkLst>
        <pc:spChg chg="add">
          <ac:chgData name="Paulo Henrique" userId="e0475e60729e7724" providerId="LiveId" clId="{5EB07B0A-B582-4EE6-83AA-B55945CFF314}" dt="2019-05-05T01:11:09.912" v="9811"/>
          <ac:spMkLst>
            <pc:docMk/>
            <pc:sldMk cId="3440085186" sldId="645"/>
            <ac:spMk id="11" creationId="{FFF25CC4-234D-4328-94B8-DF610F47FD75}"/>
          </ac:spMkLst>
        </pc:spChg>
      </pc:sldChg>
      <pc:sldChg chg="add del">
        <pc:chgData name="Paulo Henrique" userId="e0475e60729e7724" providerId="LiveId" clId="{5EB07B0A-B582-4EE6-83AA-B55945CFF314}" dt="2019-05-05T01:10:57.506" v="9807" actId="2696"/>
        <pc:sldMkLst>
          <pc:docMk/>
          <pc:sldMk cId="445049469" sldId="646"/>
        </pc:sldMkLst>
      </pc:sldChg>
      <pc:sldChg chg="add del">
        <pc:chgData name="Paulo Henrique" userId="e0475e60729e7724" providerId="LiveId" clId="{5EB07B0A-B582-4EE6-83AA-B55945CFF314}" dt="2019-05-05T01:11:51.706" v="9815" actId="2696"/>
        <pc:sldMkLst>
          <pc:docMk/>
          <pc:sldMk cId="1873755419" sldId="646"/>
        </pc:sldMkLst>
      </pc:sldChg>
      <pc:sldChg chg="modSp add">
        <pc:chgData name="Paulo Henrique" userId="e0475e60729e7724" providerId="LiveId" clId="{5EB07B0A-B582-4EE6-83AA-B55945CFF314}" dt="2019-05-05T01:17:13.453" v="9929" actId="20577"/>
        <pc:sldMkLst>
          <pc:docMk/>
          <pc:sldMk cId="2954828299" sldId="646"/>
        </pc:sldMkLst>
        <pc:spChg chg="mod">
          <ac:chgData name="Paulo Henrique" userId="e0475e60729e7724" providerId="LiveId" clId="{5EB07B0A-B582-4EE6-83AA-B55945CFF314}" dt="2019-05-05T01:17:13.453" v="9929" actId="20577"/>
          <ac:spMkLst>
            <pc:docMk/>
            <pc:sldMk cId="2954828299" sldId="646"/>
            <ac:spMk id="2" creationId="{37CC1B40-1145-4363-B3B7-EFF78C443EC5}"/>
          </ac:spMkLst>
        </pc:spChg>
      </pc:sldChg>
      <pc:sldChg chg="addSp add">
        <pc:chgData name="Paulo Henrique" userId="e0475e60729e7724" providerId="LiveId" clId="{5EB07B0A-B582-4EE6-83AA-B55945CFF314}" dt="2019-05-05T01:18:40.388" v="9954"/>
        <pc:sldMkLst>
          <pc:docMk/>
          <pc:sldMk cId="1860508810" sldId="647"/>
        </pc:sldMkLst>
        <pc:spChg chg="add">
          <ac:chgData name="Paulo Henrique" userId="e0475e60729e7724" providerId="LiveId" clId="{5EB07B0A-B582-4EE6-83AA-B55945CFF314}" dt="2019-05-05T01:18:31.847" v="9951"/>
          <ac:spMkLst>
            <pc:docMk/>
            <pc:sldMk cId="1860508810" sldId="647"/>
            <ac:spMk id="7" creationId="{FCB4A69C-ED2D-4472-BC63-01F6410C27CE}"/>
          </ac:spMkLst>
        </pc:spChg>
        <pc:spChg chg="add">
          <ac:chgData name="Paulo Henrique" userId="e0475e60729e7724" providerId="LiveId" clId="{5EB07B0A-B582-4EE6-83AA-B55945CFF314}" dt="2019-05-05T01:18:40.388" v="9954"/>
          <ac:spMkLst>
            <pc:docMk/>
            <pc:sldMk cId="1860508810" sldId="647"/>
            <ac:spMk id="10" creationId="{47115D37-A444-4416-994A-37A27877302C}"/>
          </ac:spMkLst>
        </pc:spChg>
        <pc:cxnChg chg="add">
          <ac:chgData name="Paulo Henrique" userId="e0475e60729e7724" providerId="LiveId" clId="{5EB07B0A-B582-4EE6-83AA-B55945CFF314}" dt="2019-05-05T01:18:31.847" v="9951"/>
          <ac:cxnSpMkLst>
            <pc:docMk/>
            <pc:sldMk cId="1860508810" sldId="647"/>
            <ac:cxnSpMk id="8" creationId="{FF864069-A167-4A5A-A1AD-65B8F10F8EFF}"/>
          </ac:cxnSpMkLst>
        </pc:cxnChg>
      </pc:sldChg>
      <pc:sldChg chg="add del">
        <pc:chgData name="Paulo Henrique" userId="e0475e60729e7724" providerId="LiveId" clId="{5EB07B0A-B582-4EE6-83AA-B55945CFF314}" dt="2019-05-05T01:11:52.606" v="9816" actId="2696"/>
        <pc:sldMkLst>
          <pc:docMk/>
          <pc:sldMk cId="2378590505" sldId="647"/>
        </pc:sldMkLst>
      </pc:sldChg>
      <pc:sldChg chg="add del">
        <pc:chgData name="Paulo Henrique" userId="e0475e60729e7724" providerId="LiveId" clId="{5EB07B0A-B582-4EE6-83AA-B55945CFF314}" dt="2019-05-05T01:11:12.921" v="9812" actId="2696"/>
        <pc:sldMkLst>
          <pc:docMk/>
          <pc:sldMk cId="2781693357" sldId="647"/>
        </pc:sldMkLst>
      </pc:sldChg>
      <pc:sldChg chg="add del">
        <pc:chgData name="Paulo Henrique" userId="e0475e60729e7724" providerId="LiveId" clId="{5EB07B0A-B582-4EE6-83AA-B55945CFF314}" dt="2019-05-05T01:18:06.223" v="9946" actId="2696"/>
        <pc:sldMkLst>
          <pc:docMk/>
          <pc:sldMk cId="4259217106" sldId="647"/>
        </pc:sldMkLst>
      </pc:sldChg>
      <pc:sldChg chg="addSp modSp add">
        <pc:chgData name="Paulo Henrique" userId="e0475e60729e7724" providerId="LiveId" clId="{5EB07B0A-B582-4EE6-83AA-B55945CFF314}" dt="2019-05-05T01:20:53.734" v="9989" actId="1076"/>
        <pc:sldMkLst>
          <pc:docMk/>
          <pc:sldMk cId="1021606278" sldId="648"/>
        </pc:sldMkLst>
        <pc:spChg chg="add mod">
          <ac:chgData name="Paulo Henrique" userId="e0475e60729e7724" providerId="LiveId" clId="{5EB07B0A-B582-4EE6-83AA-B55945CFF314}" dt="2019-05-05T01:20:41.626" v="9982" actId="1076"/>
          <ac:spMkLst>
            <pc:docMk/>
            <pc:sldMk cId="1021606278" sldId="648"/>
            <ac:spMk id="11" creationId="{3E07835F-37D1-4A66-8404-9418109C12B3}"/>
          </ac:spMkLst>
        </pc:spChg>
        <pc:picChg chg="add mod">
          <ac:chgData name="Paulo Henrique" userId="e0475e60729e7724" providerId="LiveId" clId="{5EB07B0A-B582-4EE6-83AA-B55945CFF314}" dt="2019-05-05T01:20:49.517" v="9986" actId="1076"/>
          <ac:picMkLst>
            <pc:docMk/>
            <pc:sldMk cId="1021606278" sldId="648"/>
            <ac:picMk id="7" creationId="{51D3FF6B-B9B7-4D72-8208-7657A2DCD313}"/>
          </ac:picMkLst>
        </pc:picChg>
        <pc:picChg chg="add mod">
          <ac:chgData name="Paulo Henrique" userId="e0475e60729e7724" providerId="LiveId" clId="{5EB07B0A-B582-4EE6-83AA-B55945CFF314}" dt="2019-05-05T01:20:50.626" v="9987" actId="1076"/>
          <ac:picMkLst>
            <pc:docMk/>
            <pc:sldMk cId="1021606278" sldId="648"/>
            <ac:picMk id="12" creationId="{17BA0160-C219-4C11-A530-A25D2942F764}"/>
          </ac:picMkLst>
        </pc:picChg>
        <pc:picChg chg="add mod">
          <ac:chgData name="Paulo Henrique" userId="e0475e60729e7724" providerId="LiveId" clId="{5EB07B0A-B582-4EE6-83AA-B55945CFF314}" dt="2019-05-05T01:20:52.453" v="9988" actId="1076"/>
          <ac:picMkLst>
            <pc:docMk/>
            <pc:sldMk cId="1021606278" sldId="648"/>
            <ac:picMk id="13" creationId="{9ECCA6FC-C74E-43C7-B9F3-C39B1D3D070B}"/>
          </ac:picMkLst>
        </pc:picChg>
        <pc:picChg chg="add mod">
          <ac:chgData name="Paulo Henrique" userId="e0475e60729e7724" providerId="LiveId" clId="{5EB07B0A-B582-4EE6-83AA-B55945CFF314}" dt="2019-05-05T01:20:53.734" v="9989" actId="1076"/>
          <ac:picMkLst>
            <pc:docMk/>
            <pc:sldMk cId="1021606278" sldId="648"/>
            <ac:picMk id="14" creationId="{3BAE77C2-D8E9-4BEC-8663-771296987533}"/>
          </ac:picMkLst>
        </pc:picChg>
        <pc:cxnChg chg="add mod">
          <ac:chgData name="Paulo Henrique" userId="e0475e60729e7724" providerId="LiveId" clId="{5EB07B0A-B582-4EE6-83AA-B55945CFF314}" dt="2019-05-05T01:20:48.361" v="9985" actId="1076"/>
          <ac:cxnSpMkLst>
            <pc:docMk/>
            <pc:sldMk cId="1021606278" sldId="648"/>
            <ac:cxnSpMk id="8" creationId="{DAE3D04D-5B1F-42D9-8A1A-922445A9D8E1}"/>
          </ac:cxnSpMkLst>
        </pc:cxnChg>
        <pc:cxnChg chg="add mod">
          <ac:chgData name="Paulo Henrique" userId="e0475e60729e7724" providerId="LiveId" clId="{5EB07B0A-B582-4EE6-83AA-B55945CFF314}" dt="2019-05-05T01:20:43.610" v="9984" actId="14100"/>
          <ac:cxnSpMkLst>
            <pc:docMk/>
            <pc:sldMk cId="1021606278" sldId="648"/>
            <ac:cxnSpMk id="10" creationId="{9F1FED0D-660B-4419-9064-4B43993D70D9}"/>
          </ac:cxnSpMkLst>
        </pc:cxnChg>
      </pc:sldChg>
      <pc:sldChg chg="add ord">
        <pc:chgData name="Paulo Henrique" userId="e0475e60729e7724" providerId="LiveId" clId="{5EB07B0A-B582-4EE6-83AA-B55945CFF314}" dt="2019-05-05T01:18:48.968" v="9956"/>
        <pc:sldMkLst>
          <pc:docMk/>
          <pc:sldMk cId="988901673" sldId="649"/>
        </pc:sldMkLst>
      </pc:sldChg>
      <pc:sldChg chg="addSp add">
        <pc:chgData name="Paulo Henrique" userId="e0475e60729e7724" providerId="LiveId" clId="{5EB07B0A-B582-4EE6-83AA-B55945CFF314}" dt="2019-05-05T01:18:57.079" v="9958"/>
        <pc:sldMkLst>
          <pc:docMk/>
          <pc:sldMk cId="788059484" sldId="650"/>
        </pc:sldMkLst>
        <pc:spChg chg="add">
          <ac:chgData name="Paulo Henrique" userId="e0475e60729e7724" providerId="LiveId" clId="{5EB07B0A-B582-4EE6-83AA-B55945CFF314}" dt="2019-05-05T01:18:57.079" v="9958"/>
          <ac:spMkLst>
            <pc:docMk/>
            <pc:sldMk cId="788059484" sldId="650"/>
            <ac:spMk id="10" creationId="{0C4FB430-C1A3-4B95-B651-0D498CAA0CE5}"/>
          </ac:spMkLst>
        </pc:spChg>
      </pc:sldChg>
      <pc:sldChg chg="addSp add">
        <pc:chgData name="Paulo Henrique" userId="e0475e60729e7724" providerId="LiveId" clId="{5EB07B0A-B582-4EE6-83AA-B55945CFF314}" dt="2019-05-05T01:19:18.888" v="9962"/>
        <pc:sldMkLst>
          <pc:docMk/>
          <pc:sldMk cId="1151658131" sldId="651"/>
        </pc:sldMkLst>
        <pc:spChg chg="add">
          <ac:chgData name="Paulo Henrique" userId="e0475e60729e7724" providerId="LiveId" clId="{5EB07B0A-B582-4EE6-83AA-B55945CFF314}" dt="2019-05-05T01:19:18.888" v="9962"/>
          <ac:spMkLst>
            <pc:docMk/>
            <pc:sldMk cId="1151658131" sldId="651"/>
            <ac:spMk id="10" creationId="{F422E09B-E65C-456F-88B2-217D12BA221D}"/>
          </ac:spMkLst>
        </pc:spChg>
      </pc:sldChg>
      <pc:sldChg chg="addSp add">
        <pc:chgData name="Paulo Henrique" userId="e0475e60729e7724" providerId="LiveId" clId="{5EB07B0A-B582-4EE6-83AA-B55945CFF314}" dt="2019-05-05T01:19:28.719" v="9965"/>
        <pc:sldMkLst>
          <pc:docMk/>
          <pc:sldMk cId="4216600712" sldId="652"/>
        </pc:sldMkLst>
        <pc:spChg chg="add">
          <ac:chgData name="Paulo Henrique" userId="e0475e60729e7724" providerId="LiveId" clId="{5EB07B0A-B582-4EE6-83AA-B55945CFF314}" dt="2019-05-05T01:19:28.719" v="9965"/>
          <ac:spMkLst>
            <pc:docMk/>
            <pc:sldMk cId="4216600712" sldId="652"/>
            <ac:spMk id="10" creationId="{332792C5-B39F-42CF-B4A9-A34A66D87209}"/>
          </ac:spMkLst>
        </pc:spChg>
      </pc:sldChg>
      <pc:sldChg chg="addSp add">
        <pc:chgData name="Paulo Henrique" userId="e0475e60729e7724" providerId="LiveId" clId="{5EB07B0A-B582-4EE6-83AA-B55945CFF314}" dt="2019-05-05T01:19:42.297" v="9968"/>
        <pc:sldMkLst>
          <pc:docMk/>
          <pc:sldMk cId="233215522" sldId="653"/>
        </pc:sldMkLst>
        <pc:spChg chg="add">
          <ac:chgData name="Paulo Henrique" userId="e0475e60729e7724" providerId="LiveId" clId="{5EB07B0A-B582-4EE6-83AA-B55945CFF314}" dt="2019-05-05T01:19:42.297" v="9968"/>
          <ac:spMkLst>
            <pc:docMk/>
            <pc:sldMk cId="233215522" sldId="653"/>
            <ac:spMk id="10" creationId="{EB1693BB-8F8B-409C-9E18-952BBA5D7824}"/>
          </ac:spMkLst>
        </pc:spChg>
      </pc:sldChg>
      <pc:sldChg chg="addSp add">
        <pc:chgData name="Paulo Henrique" userId="e0475e60729e7724" providerId="LiveId" clId="{5EB07B0A-B582-4EE6-83AA-B55945CFF314}" dt="2019-05-05T01:19:54.998" v="9972"/>
        <pc:sldMkLst>
          <pc:docMk/>
          <pc:sldMk cId="63939139" sldId="654"/>
        </pc:sldMkLst>
        <pc:spChg chg="add">
          <ac:chgData name="Paulo Henrique" userId="e0475e60729e7724" providerId="LiveId" clId="{5EB07B0A-B582-4EE6-83AA-B55945CFF314}" dt="2019-05-05T01:19:54.998" v="9972"/>
          <ac:spMkLst>
            <pc:docMk/>
            <pc:sldMk cId="63939139" sldId="654"/>
            <ac:spMk id="10" creationId="{8D39BDAE-7D0E-43A2-AA3F-3A6160660149}"/>
          </ac:spMkLst>
        </pc:spChg>
      </pc:sldChg>
      <pc:sldChg chg="addSp add">
        <pc:chgData name="Paulo Henrique" userId="e0475e60729e7724" providerId="LiveId" clId="{5EB07B0A-B582-4EE6-83AA-B55945CFF314}" dt="2019-05-05T01:20:01.467" v="9974"/>
        <pc:sldMkLst>
          <pc:docMk/>
          <pc:sldMk cId="1482170301" sldId="655"/>
        </pc:sldMkLst>
        <pc:spChg chg="add">
          <ac:chgData name="Paulo Henrique" userId="e0475e60729e7724" providerId="LiveId" clId="{5EB07B0A-B582-4EE6-83AA-B55945CFF314}" dt="2019-05-05T01:20:01.467" v="9974"/>
          <ac:spMkLst>
            <pc:docMk/>
            <pc:sldMk cId="1482170301" sldId="655"/>
            <ac:spMk id="10" creationId="{F8FEBC75-D02E-45B8-A3F3-36548A58732C}"/>
          </ac:spMkLst>
        </pc:spChg>
      </pc:sldChg>
      <pc:sldChg chg="addSp add">
        <pc:chgData name="Paulo Henrique" userId="e0475e60729e7724" providerId="LiveId" clId="{5EB07B0A-B582-4EE6-83AA-B55945CFF314}" dt="2019-05-05T01:20:10.951" v="9976"/>
        <pc:sldMkLst>
          <pc:docMk/>
          <pc:sldMk cId="277789576" sldId="656"/>
        </pc:sldMkLst>
        <pc:spChg chg="add">
          <ac:chgData name="Paulo Henrique" userId="e0475e60729e7724" providerId="LiveId" clId="{5EB07B0A-B582-4EE6-83AA-B55945CFF314}" dt="2019-05-05T01:20:10.951" v="9976"/>
          <ac:spMkLst>
            <pc:docMk/>
            <pc:sldMk cId="277789576" sldId="656"/>
            <ac:spMk id="10" creationId="{2F4771C9-05A5-422E-A2B0-96A1B3A7B708}"/>
          </ac:spMkLst>
        </pc:spChg>
      </pc:sldChg>
      <pc:sldChg chg="addSp modSp add">
        <pc:chgData name="Paulo Henrique" userId="e0475e60729e7724" providerId="LiveId" clId="{5EB07B0A-B582-4EE6-83AA-B55945CFF314}" dt="2019-05-05T01:21:31.969" v="10005" actId="1076"/>
        <pc:sldMkLst>
          <pc:docMk/>
          <pc:sldMk cId="3572642189" sldId="657"/>
        </pc:sldMkLst>
        <pc:spChg chg="add mod">
          <ac:chgData name="Paulo Henrique" userId="e0475e60729e7724" providerId="LiveId" clId="{5EB07B0A-B582-4EE6-83AA-B55945CFF314}" dt="2019-05-05T01:21:29.360" v="10004" actId="1036"/>
          <ac:spMkLst>
            <pc:docMk/>
            <pc:sldMk cId="3572642189" sldId="657"/>
            <ac:spMk id="7" creationId="{418F1E9F-DDEB-4C94-B39A-66D8FBDA16A2}"/>
          </ac:spMkLst>
        </pc:spChg>
        <pc:cxnChg chg="add mod">
          <ac:chgData name="Paulo Henrique" userId="e0475e60729e7724" providerId="LiveId" clId="{5EB07B0A-B582-4EE6-83AA-B55945CFF314}" dt="2019-05-05T01:21:31.969" v="10005" actId="1076"/>
          <ac:cxnSpMkLst>
            <pc:docMk/>
            <pc:sldMk cId="3572642189" sldId="657"/>
            <ac:cxnSpMk id="8" creationId="{911CDD77-C94C-4CB1-B877-DC811AF1B514}"/>
          </ac:cxnSpMkLst>
        </pc:cxnChg>
      </pc:sldChg>
      <pc:sldChg chg="addSp modSp add">
        <pc:chgData name="Paulo Henrique" userId="e0475e60729e7724" providerId="LiveId" clId="{5EB07B0A-B582-4EE6-83AA-B55945CFF314}" dt="2019-05-05T01:22:24.500" v="10019" actId="6549"/>
        <pc:sldMkLst>
          <pc:docMk/>
          <pc:sldMk cId="1454226265" sldId="658"/>
        </pc:sldMkLst>
        <pc:spChg chg="add mod">
          <ac:chgData name="Paulo Henrique" userId="e0475e60729e7724" providerId="LiveId" clId="{5EB07B0A-B582-4EE6-83AA-B55945CFF314}" dt="2019-05-05T01:22:24.500" v="10019" actId="6549"/>
          <ac:spMkLst>
            <pc:docMk/>
            <pc:sldMk cId="1454226265" sldId="658"/>
            <ac:spMk id="7" creationId="{4387B9FF-120B-429B-ADF8-E04EC83BF799}"/>
          </ac:spMkLst>
        </pc:spChg>
      </pc:sldChg>
      <pc:sldChg chg="add del">
        <pc:chgData name="Paulo Henrique" userId="e0475e60729e7724" providerId="LiveId" clId="{5EB07B0A-B582-4EE6-83AA-B55945CFF314}" dt="2019-05-05T01:21:33.734" v="10006" actId="2696"/>
        <pc:sldMkLst>
          <pc:docMk/>
          <pc:sldMk cId="136830001" sldId="659"/>
        </pc:sldMkLst>
      </pc:sldChg>
      <pc:sldChg chg="addSp add">
        <pc:chgData name="Paulo Henrique" userId="e0475e60729e7724" providerId="LiveId" clId="{5EB07B0A-B582-4EE6-83AA-B55945CFF314}" dt="2019-05-05T01:21:46.514" v="10009"/>
        <pc:sldMkLst>
          <pc:docMk/>
          <pc:sldMk cId="1124086750" sldId="659"/>
        </pc:sldMkLst>
        <pc:spChg chg="add">
          <ac:chgData name="Paulo Henrique" userId="e0475e60729e7724" providerId="LiveId" clId="{5EB07B0A-B582-4EE6-83AA-B55945CFF314}" dt="2019-05-05T01:21:46.514" v="10009"/>
          <ac:spMkLst>
            <pc:docMk/>
            <pc:sldMk cId="1124086750" sldId="659"/>
            <ac:spMk id="10" creationId="{3AADE14C-55A2-4659-9399-F6901ADA21D4}"/>
          </ac:spMkLst>
        </pc:spChg>
      </pc:sldChg>
      <pc:sldChg chg="addSp add">
        <pc:chgData name="Paulo Henrique" userId="e0475e60729e7724" providerId="LiveId" clId="{5EB07B0A-B582-4EE6-83AA-B55945CFF314}" dt="2019-05-05T01:21:54.989" v="10011"/>
        <pc:sldMkLst>
          <pc:docMk/>
          <pc:sldMk cId="1252796894" sldId="660"/>
        </pc:sldMkLst>
        <pc:spChg chg="add">
          <ac:chgData name="Paulo Henrique" userId="e0475e60729e7724" providerId="LiveId" clId="{5EB07B0A-B582-4EE6-83AA-B55945CFF314}" dt="2019-05-05T01:21:54.989" v="10011"/>
          <ac:spMkLst>
            <pc:docMk/>
            <pc:sldMk cId="1252796894" sldId="660"/>
            <ac:spMk id="10" creationId="{A58E99DC-C695-4219-8B3B-275A3903301D}"/>
          </ac:spMkLst>
        </pc:spChg>
      </pc:sldChg>
      <pc:sldChg chg="add del">
        <pc:chgData name="Paulo Henrique" userId="e0475e60729e7724" providerId="LiveId" clId="{5EB07B0A-B582-4EE6-83AA-B55945CFF314}" dt="2019-05-05T01:23:06.043" v="10026" actId="2696"/>
        <pc:sldMkLst>
          <pc:docMk/>
          <pc:sldMk cId="4233219570" sldId="661"/>
        </pc:sldMkLst>
      </pc:sldChg>
      <pc:sldChg chg="addSp add">
        <pc:chgData name="Paulo Henrique" userId="e0475e60729e7724" providerId="LiveId" clId="{5EB07B0A-B582-4EE6-83AA-B55945CFF314}" dt="2019-05-05T01:22:44.389" v="10023"/>
        <pc:sldMkLst>
          <pc:docMk/>
          <pc:sldMk cId="264185974" sldId="662"/>
        </pc:sldMkLst>
        <pc:spChg chg="add">
          <ac:chgData name="Paulo Henrique" userId="e0475e60729e7724" providerId="LiveId" clId="{5EB07B0A-B582-4EE6-83AA-B55945CFF314}" dt="2019-05-05T01:22:44.389" v="10023"/>
          <ac:spMkLst>
            <pc:docMk/>
            <pc:sldMk cId="264185974" sldId="662"/>
            <ac:spMk id="10" creationId="{B3F4050F-94F4-4230-A555-929D53A26281}"/>
          </ac:spMkLst>
        </pc:spChg>
        <pc:picChg chg="add">
          <ac:chgData name="Paulo Henrique" userId="e0475e60729e7724" providerId="LiveId" clId="{5EB07B0A-B582-4EE6-83AA-B55945CFF314}" dt="2019-05-05T01:22:44.389" v="10023"/>
          <ac:picMkLst>
            <pc:docMk/>
            <pc:sldMk cId="264185974" sldId="662"/>
            <ac:picMk id="8" creationId="{9EB1D8AB-4776-44C7-9E0E-ED25FB894CA4}"/>
          </ac:picMkLst>
        </pc:picChg>
      </pc:sldChg>
      <pc:sldChg chg="addSp add">
        <pc:chgData name="Paulo Henrique" userId="e0475e60729e7724" providerId="LiveId" clId="{5EB07B0A-B582-4EE6-83AA-B55945CFF314}" dt="2019-05-05T01:23:16.326" v="10028"/>
        <pc:sldMkLst>
          <pc:docMk/>
          <pc:sldMk cId="4004295365" sldId="663"/>
        </pc:sldMkLst>
        <pc:spChg chg="add">
          <ac:chgData name="Paulo Henrique" userId="e0475e60729e7724" providerId="LiveId" clId="{5EB07B0A-B582-4EE6-83AA-B55945CFF314}" dt="2019-05-05T01:23:16.326" v="10028"/>
          <ac:spMkLst>
            <pc:docMk/>
            <pc:sldMk cId="4004295365" sldId="663"/>
            <ac:spMk id="10" creationId="{4B72D10C-24EF-478B-885A-F341EEBC3FB8}"/>
          </ac:spMkLst>
        </pc:spChg>
        <pc:spChg chg="add">
          <ac:chgData name="Paulo Henrique" userId="e0475e60729e7724" providerId="LiveId" clId="{5EB07B0A-B582-4EE6-83AA-B55945CFF314}" dt="2019-05-05T01:23:16.326" v="10028"/>
          <ac:spMkLst>
            <pc:docMk/>
            <pc:sldMk cId="4004295365" sldId="663"/>
            <ac:spMk id="12" creationId="{9E5EDC34-15D0-45AD-B050-E7BFF02D67D7}"/>
          </ac:spMkLst>
        </pc:spChg>
        <pc:picChg chg="add">
          <ac:chgData name="Paulo Henrique" userId="e0475e60729e7724" providerId="LiveId" clId="{5EB07B0A-B582-4EE6-83AA-B55945CFF314}" dt="2019-05-05T01:23:16.326" v="10028"/>
          <ac:picMkLst>
            <pc:docMk/>
            <pc:sldMk cId="4004295365" sldId="663"/>
            <ac:picMk id="8" creationId="{939718CD-9DC9-4314-91F1-215F05E79663}"/>
          </ac:picMkLst>
        </pc:picChg>
        <pc:picChg chg="add">
          <ac:chgData name="Paulo Henrique" userId="e0475e60729e7724" providerId="LiveId" clId="{5EB07B0A-B582-4EE6-83AA-B55945CFF314}" dt="2019-05-05T01:23:16.326" v="10028"/>
          <ac:picMkLst>
            <pc:docMk/>
            <pc:sldMk cId="4004295365" sldId="663"/>
            <ac:picMk id="11" creationId="{470700A6-F868-4F38-B7E0-6CC104FF5C85}"/>
          </ac:picMkLst>
        </pc:picChg>
        <pc:cxnChg chg="add">
          <ac:chgData name="Paulo Henrique" userId="e0475e60729e7724" providerId="LiveId" clId="{5EB07B0A-B582-4EE6-83AA-B55945CFF314}" dt="2019-05-05T01:23:16.326" v="10028"/>
          <ac:cxnSpMkLst>
            <pc:docMk/>
            <pc:sldMk cId="4004295365" sldId="663"/>
            <ac:cxnSpMk id="13" creationId="{A06DC580-9DEE-497D-B971-EC92B396797C}"/>
          </ac:cxnSpMkLst>
        </pc:cxnChg>
      </pc:sldChg>
      <pc:sldChg chg="modSp add">
        <pc:chgData name="Paulo Henrique" userId="e0475e60729e7724" providerId="LiveId" clId="{5EB07B0A-B582-4EE6-83AA-B55945CFF314}" dt="2019-05-05T01:25:06.670" v="10104" actId="20577"/>
        <pc:sldMkLst>
          <pc:docMk/>
          <pc:sldMk cId="2596441000" sldId="664"/>
        </pc:sldMkLst>
        <pc:spChg chg="mod">
          <ac:chgData name="Paulo Henrique" userId="e0475e60729e7724" providerId="LiveId" clId="{5EB07B0A-B582-4EE6-83AA-B55945CFF314}" dt="2019-05-05T01:25:06.670" v="10104" actId="20577"/>
          <ac:spMkLst>
            <pc:docMk/>
            <pc:sldMk cId="2596441000" sldId="664"/>
            <ac:spMk id="2" creationId="{37CC1B40-1145-4363-B3B7-EFF78C443EC5}"/>
          </ac:spMkLst>
        </pc:spChg>
      </pc:sldChg>
      <pc:sldChg chg="add del">
        <pc:chgData name="Paulo Henrique" userId="e0475e60729e7724" providerId="LiveId" clId="{5EB07B0A-B582-4EE6-83AA-B55945CFF314}" dt="2019-05-05T01:23:24.595" v="10030" actId="2696"/>
        <pc:sldMkLst>
          <pc:docMk/>
          <pc:sldMk cId="4107221208" sldId="664"/>
        </pc:sldMkLst>
      </pc:sldChg>
      <pc:sldChg chg="modSp add">
        <pc:chgData name="Paulo Henrique" userId="e0475e60729e7724" providerId="LiveId" clId="{5EB07B0A-B582-4EE6-83AA-B55945CFF314}" dt="2019-05-05T01:29:19.575" v="10280" actId="20577"/>
        <pc:sldMkLst>
          <pc:docMk/>
          <pc:sldMk cId="951426409" sldId="665"/>
        </pc:sldMkLst>
        <pc:spChg chg="mod">
          <ac:chgData name="Paulo Henrique" userId="e0475e60729e7724" providerId="LiveId" clId="{5EB07B0A-B582-4EE6-83AA-B55945CFF314}" dt="2019-05-05T01:29:19.575" v="10280" actId="20577"/>
          <ac:spMkLst>
            <pc:docMk/>
            <pc:sldMk cId="951426409" sldId="665"/>
            <ac:spMk id="2" creationId="{37CC1B40-1145-4363-B3B7-EFF78C443EC5}"/>
          </ac:spMkLst>
        </pc:spChg>
      </pc:sldChg>
      <pc:sldChg chg="add ord">
        <pc:chgData name="Paulo Henrique" userId="e0475e60729e7724" providerId="LiveId" clId="{5EB07B0A-B582-4EE6-83AA-B55945CFF314}" dt="2019-05-05T01:32:21.856" v="10405"/>
        <pc:sldMkLst>
          <pc:docMk/>
          <pc:sldMk cId="2902779589" sldId="666"/>
        </pc:sldMkLst>
      </pc:sldChg>
      <pc:sldChg chg="add del">
        <pc:chgData name="Paulo Henrique" userId="e0475e60729e7724" providerId="LiveId" clId="{5EB07B0A-B582-4EE6-83AA-B55945CFF314}" dt="2019-05-05T01:40:40.595" v="10955" actId="2696"/>
        <pc:sldMkLst>
          <pc:docMk/>
          <pc:sldMk cId="1151249314" sldId="667"/>
        </pc:sldMkLst>
      </pc:sldChg>
      <pc:sldChg chg="addSp delSp modSp add del">
        <pc:chgData name="Paulo Henrique" userId="e0475e60729e7724" providerId="LiveId" clId="{5EB07B0A-B582-4EE6-83AA-B55945CFF314}" dt="2019-05-05T01:36:27.545" v="10638" actId="2696"/>
        <pc:sldMkLst>
          <pc:docMk/>
          <pc:sldMk cId="2921138098" sldId="668"/>
        </pc:sldMkLst>
        <pc:spChg chg="add mod">
          <ac:chgData name="Paulo Henrique" userId="e0475e60729e7724" providerId="LiveId" clId="{5EB07B0A-B582-4EE6-83AA-B55945CFF314}" dt="2019-05-05T01:34:38.625" v="10552"/>
          <ac:spMkLst>
            <pc:docMk/>
            <pc:sldMk cId="2921138098" sldId="668"/>
            <ac:spMk id="15" creationId="{5409171E-7AF7-4A07-A5D6-9E967F5F0EE8}"/>
          </ac:spMkLst>
        </pc:spChg>
        <pc:spChg chg="add mod">
          <ac:chgData name="Paulo Henrique" userId="e0475e60729e7724" providerId="LiveId" clId="{5EB07B0A-B582-4EE6-83AA-B55945CFF314}" dt="2019-05-05T01:34:50.314" v="10569" actId="1076"/>
          <ac:spMkLst>
            <pc:docMk/>
            <pc:sldMk cId="2921138098" sldId="668"/>
            <ac:spMk id="16" creationId="{72AAE2F3-8D28-49FA-9106-42876A7BAAFD}"/>
          </ac:spMkLst>
        </pc:spChg>
        <pc:cxnChg chg="add del mod">
          <ac:chgData name="Paulo Henrique" userId="e0475e60729e7724" providerId="LiveId" clId="{5EB07B0A-B582-4EE6-83AA-B55945CFF314}" dt="2019-05-05T01:35:49.357" v="10632" actId="478"/>
          <ac:cxnSpMkLst>
            <pc:docMk/>
            <pc:sldMk cId="2921138098" sldId="668"/>
            <ac:cxnSpMk id="8" creationId="{F7E8FB8D-EE34-4425-8ED5-7613190683D3}"/>
          </ac:cxnSpMkLst>
        </pc:cxnChg>
        <pc:cxnChg chg="add">
          <ac:chgData name="Paulo Henrique" userId="e0475e60729e7724" providerId="LiveId" clId="{5EB07B0A-B582-4EE6-83AA-B55945CFF314}" dt="2019-05-05T01:35:49.654" v="10633"/>
          <ac:cxnSpMkLst>
            <pc:docMk/>
            <pc:sldMk cId="2921138098" sldId="668"/>
            <ac:cxnSpMk id="17" creationId="{D8F3F870-C722-4DAB-9D87-33AFAE84CA85}"/>
          </ac:cxnSpMkLst>
        </pc:cxnChg>
      </pc:sldChg>
      <pc:sldChg chg="addSp delSp modSp add del">
        <pc:chgData name="Paulo Henrique" userId="e0475e60729e7724" providerId="LiveId" clId="{5EB07B0A-B582-4EE6-83AA-B55945CFF314}" dt="2019-05-05T01:40:38.971" v="10953" actId="2696"/>
        <pc:sldMkLst>
          <pc:docMk/>
          <pc:sldMk cId="3964127129" sldId="669"/>
        </pc:sldMkLst>
        <pc:spChg chg="add mod">
          <ac:chgData name="Paulo Henrique" userId="e0475e60729e7724" providerId="LiveId" clId="{5EB07B0A-B582-4EE6-83AA-B55945CFF314}" dt="2019-05-05T01:35:12.184" v="10603" actId="1035"/>
          <ac:spMkLst>
            <pc:docMk/>
            <pc:sldMk cId="3964127129" sldId="669"/>
            <ac:spMk id="15" creationId="{FE846750-CD9E-496A-A3EA-C5D6DDA58F0B}"/>
          </ac:spMkLst>
        </pc:spChg>
        <pc:cxnChg chg="del">
          <ac:chgData name="Paulo Henrique" userId="e0475e60729e7724" providerId="LiveId" clId="{5EB07B0A-B582-4EE6-83AA-B55945CFF314}" dt="2019-05-05T01:35:46.467" v="10630" actId="478"/>
          <ac:cxnSpMkLst>
            <pc:docMk/>
            <pc:sldMk cId="3964127129" sldId="669"/>
            <ac:cxnSpMk id="8" creationId="{F7E8FB8D-EE34-4425-8ED5-7613190683D3}"/>
          </ac:cxnSpMkLst>
        </pc:cxnChg>
        <pc:cxnChg chg="add">
          <ac:chgData name="Paulo Henrique" userId="e0475e60729e7724" providerId="LiveId" clId="{5EB07B0A-B582-4EE6-83AA-B55945CFF314}" dt="2019-05-05T01:35:46.795" v="10631"/>
          <ac:cxnSpMkLst>
            <pc:docMk/>
            <pc:sldMk cId="3964127129" sldId="669"/>
            <ac:cxnSpMk id="17" creationId="{E408D601-0D4E-46F7-828F-95420C03AE6F}"/>
          </ac:cxnSpMkLst>
        </pc:cxnChg>
      </pc:sldChg>
      <pc:sldChg chg="addSp modSp add del">
        <pc:chgData name="Paulo Henrique" userId="e0475e60729e7724" providerId="LiveId" clId="{5EB07B0A-B582-4EE6-83AA-B55945CFF314}" dt="2019-05-05T01:40:39.455" v="10954" actId="2696"/>
        <pc:sldMkLst>
          <pc:docMk/>
          <pc:sldMk cId="602375145" sldId="670"/>
        </pc:sldMkLst>
        <pc:spChg chg="add mod">
          <ac:chgData name="Paulo Henrique" userId="e0475e60729e7724" providerId="LiveId" clId="{5EB07B0A-B582-4EE6-83AA-B55945CFF314}" dt="2019-05-05T01:35:31.876" v="10615" actId="20577"/>
          <ac:spMkLst>
            <pc:docMk/>
            <pc:sldMk cId="602375145" sldId="670"/>
            <ac:spMk id="17" creationId="{52196283-E365-4CF4-94C4-4C58C17E9871}"/>
          </ac:spMkLst>
        </pc:spChg>
        <pc:picChg chg="mod">
          <ac:chgData name="Paulo Henrique" userId="e0475e60729e7724" providerId="LiveId" clId="{5EB07B0A-B582-4EE6-83AA-B55945CFF314}" dt="2019-05-05T01:35:35.736" v="10616" actId="1076"/>
          <ac:picMkLst>
            <pc:docMk/>
            <pc:sldMk cId="602375145" sldId="670"/>
            <ac:picMk id="11" creationId="{7A5B307E-AB6E-4F50-A3DD-351214A01EBB}"/>
          </ac:picMkLst>
        </pc:picChg>
        <pc:cxnChg chg="mod">
          <ac:chgData name="Paulo Henrique" userId="e0475e60729e7724" providerId="LiveId" clId="{5EB07B0A-B582-4EE6-83AA-B55945CFF314}" dt="2019-05-05T01:35:39.642" v="10629" actId="1036"/>
          <ac:cxnSpMkLst>
            <pc:docMk/>
            <pc:sldMk cId="602375145" sldId="670"/>
            <ac:cxnSpMk id="8" creationId="{F7E8FB8D-EE34-4425-8ED5-7613190683D3}"/>
          </ac:cxnSpMkLst>
        </pc:cxnChg>
      </pc:sldChg>
      <pc:sldChg chg="addSp add del">
        <pc:chgData name="Paulo Henrique" userId="e0475e60729e7724" providerId="LiveId" clId="{5EB07B0A-B582-4EE6-83AA-B55945CFF314}" dt="2019-05-05T01:40:38.326" v="10952" actId="2696"/>
        <pc:sldMkLst>
          <pc:docMk/>
          <pc:sldMk cId="862781574" sldId="671"/>
        </pc:sldMkLst>
        <pc:spChg chg="add">
          <ac:chgData name="Paulo Henrique" userId="e0475e60729e7724" providerId="LiveId" clId="{5EB07B0A-B582-4EE6-83AA-B55945CFF314}" dt="2019-05-05T01:36:22.188" v="10637"/>
          <ac:spMkLst>
            <pc:docMk/>
            <pc:sldMk cId="862781574" sldId="671"/>
            <ac:spMk id="15" creationId="{A58C7F93-CDAF-4229-AA29-D54016BBCE21}"/>
          </ac:spMkLst>
        </pc:spChg>
        <pc:cxnChg chg="add">
          <ac:chgData name="Paulo Henrique" userId="e0475e60729e7724" providerId="LiveId" clId="{5EB07B0A-B582-4EE6-83AA-B55945CFF314}" dt="2019-05-05T01:36:17.060" v="10636"/>
          <ac:cxnSpMkLst>
            <pc:docMk/>
            <pc:sldMk cId="862781574" sldId="671"/>
            <ac:cxnSpMk id="12" creationId="{4E7B7A5A-39F6-494E-BC26-EF2908C677ED}"/>
          </ac:cxnSpMkLst>
        </pc:cxnChg>
      </pc:sldChg>
      <pc:sldChg chg="addSp modSp add del">
        <pc:chgData name="Paulo Henrique" userId="e0475e60729e7724" providerId="LiveId" clId="{5EB07B0A-B582-4EE6-83AA-B55945CFF314}" dt="2019-05-05T01:38:39.814" v="10755" actId="2696"/>
        <pc:sldMkLst>
          <pc:docMk/>
          <pc:sldMk cId="1831025802" sldId="672"/>
        </pc:sldMkLst>
        <pc:spChg chg="add mod">
          <ac:chgData name="Paulo Henrique" userId="e0475e60729e7724" providerId="LiveId" clId="{5EB07B0A-B582-4EE6-83AA-B55945CFF314}" dt="2019-05-05T01:37:35.016" v="10721" actId="1035"/>
          <ac:spMkLst>
            <pc:docMk/>
            <pc:sldMk cId="1831025802" sldId="672"/>
            <ac:spMk id="12" creationId="{06D5833D-E404-4AF9-8A2B-00CD4A0D95C4}"/>
          </ac:spMkLst>
        </pc:spChg>
      </pc:sldChg>
      <pc:sldChg chg="addSp modSp add">
        <pc:chgData name="Paulo Henrique" userId="e0475e60729e7724" providerId="LiveId" clId="{5EB07B0A-B582-4EE6-83AA-B55945CFF314}" dt="2019-05-05T01:38:37.396" v="10754" actId="1038"/>
        <pc:sldMkLst>
          <pc:docMk/>
          <pc:sldMk cId="1112519556" sldId="673"/>
        </pc:sldMkLst>
        <pc:spChg chg="add">
          <ac:chgData name="Paulo Henrique" userId="e0475e60729e7724" providerId="LiveId" clId="{5EB07B0A-B582-4EE6-83AA-B55945CFF314}" dt="2019-05-05T01:38:32.720" v="10730"/>
          <ac:spMkLst>
            <pc:docMk/>
            <pc:sldMk cId="1112519556" sldId="673"/>
            <ac:spMk id="15" creationId="{E73D0301-76DF-4CCA-9D53-A6A6477F753C}"/>
          </ac:spMkLst>
        </pc:spChg>
        <pc:picChg chg="mod">
          <ac:chgData name="Paulo Henrique" userId="e0475e60729e7724" providerId="LiveId" clId="{5EB07B0A-B582-4EE6-83AA-B55945CFF314}" dt="2019-05-05T01:38:37.396" v="10754" actId="1038"/>
          <ac:picMkLst>
            <pc:docMk/>
            <pc:sldMk cId="1112519556" sldId="673"/>
            <ac:picMk id="11" creationId="{7A5B307E-AB6E-4F50-A3DD-351214A01EBB}"/>
          </ac:picMkLst>
        </pc:picChg>
        <pc:cxnChg chg="add">
          <ac:chgData name="Paulo Henrique" userId="e0475e60729e7724" providerId="LiveId" clId="{5EB07B0A-B582-4EE6-83AA-B55945CFF314}" dt="2019-05-05T01:38:32.720" v="10730"/>
          <ac:cxnSpMkLst>
            <pc:docMk/>
            <pc:sldMk cId="1112519556" sldId="673"/>
            <ac:cxnSpMk id="12" creationId="{7D5550EC-29F4-4CA9-8D5F-38C6F30B82DA}"/>
          </ac:cxnSpMkLst>
        </pc:cxnChg>
      </pc:sldChg>
      <pc:sldChg chg="addSp modSp add">
        <pc:chgData name="Paulo Henrique" userId="e0475e60729e7724" providerId="LiveId" clId="{5EB07B0A-B582-4EE6-83AA-B55945CFF314}" dt="2019-05-05T01:39:12.499" v="10793" actId="1038"/>
        <pc:sldMkLst>
          <pc:docMk/>
          <pc:sldMk cId="1903955425" sldId="674"/>
        </pc:sldMkLst>
        <pc:spChg chg="add mod">
          <ac:chgData name="Paulo Henrique" userId="e0475e60729e7724" providerId="LiveId" clId="{5EB07B0A-B582-4EE6-83AA-B55945CFF314}" dt="2019-05-05T01:38:57.748" v="10759" actId="255"/>
          <ac:spMkLst>
            <pc:docMk/>
            <pc:sldMk cId="1903955425" sldId="674"/>
            <ac:spMk id="16" creationId="{509886A5-059D-4C68-83F8-4D0A03DDF6DF}"/>
          </ac:spMkLst>
        </pc:spChg>
        <pc:picChg chg="mod">
          <ac:chgData name="Paulo Henrique" userId="e0475e60729e7724" providerId="LiveId" clId="{5EB07B0A-B582-4EE6-83AA-B55945CFF314}" dt="2019-05-05T01:39:12.499" v="10793" actId="1038"/>
          <ac:picMkLst>
            <pc:docMk/>
            <pc:sldMk cId="1903955425" sldId="674"/>
            <ac:picMk id="11" creationId="{7A5B307E-AB6E-4F50-A3DD-351214A01EBB}"/>
          </ac:picMkLst>
        </pc:picChg>
      </pc:sldChg>
      <pc:sldChg chg="addSp modSp add">
        <pc:chgData name="Paulo Henrique" userId="e0475e60729e7724" providerId="LiveId" clId="{5EB07B0A-B582-4EE6-83AA-B55945CFF314}" dt="2019-05-05T01:39:35.123" v="10861" actId="1038"/>
        <pc:sldMkLst>
          <pc:docMk/>
          <pc:sldMk cId="4034183299" sldId="675"/>
        </pc:sldMkLst>
        <pc:spChg chg="add mod">
          <ac:chgData name="Paulo Henrique" userId="e0475e60729e7724" providerId="LiveId" clId="{5EB07B0A-B582-4EE6-83AA-B55945CFF314}" dt="2019-05-05T01:39:25.018" v="10808" actId="6549"/>
          <ac:spMkLst>
            <pc:docMk/>
            <pc:sldMk cId="4034183299" sldId="675"/>
            <ac:spMk id="17" creationId="{B3FE3216-23A7-40F9-9A7F-01782EFFCE12}"/>
          </ac:spMkLst>
        </pc:spChg>
        <pc:picChg chg="mod">
          <ac:chgData name="Paulo Henrique" userId="e0475e60729e7724" providerId="LiveId" clId="{5EB07B0A-B582-4EE6-83AA-B55945CFF314}" dt="2019-05-05T01:39:35.123" v="10861" actId="1038"/>
          <ac:picMkLst>
            <pc:docMk/>
            <pc:sldMk cId="4034183299" sldId="675"/>
            <ac:picMk id="11" creationId="{7A5B307E-AB6E-4F50-A3DD-351214A01EBB}"/>
          </ac:picMkLst>
        </pc:picChg>
      </pc:sldChg>
      <pc:sldChg chg="addSp modSp add">
        <pc:chgData name="Paulo Henrique" userId="e0475e60729e7724" providerId="LiveId" clId="{5EB07B0A-B582-4EE6-83AA-B55945CFF314}" dt="2019-05-05T01:40:01.112" v="10907" actId="1038"/>
        <pc:sldMkLst>
          <pc:docMk/>
          <pc:sldMk cId="2328240857" sldId="676"/>
        </pc:sldMkLst>
        <pc:spChg chg="add mod">
          <ac:chgData name="Paulo Henrique" userId="e0475e60729e7724" providerId="LiveId" clId="{5EB07B0A-B582-4EE6-83AA-B55945CFF314}" dt="2019-05-05T01:39:50.922" v="10872" actId="20577"/>
          <ac:spMkLst>
            <pc:docMk/>
            <pc:sldMk cId="2328240857" sldId="676"/>
            <ac:spMk id="18" creationId="{5FC68FAC-198E-4924-8C40-6193C9B02188}"/>
          </ac:spMkLst>
        </pc:spChg>
        <pc:picChg chg="mod">
          <ac:chgData name="Paulo Henrique" userId="e0475e60729e7724" providerId="LiveId" clId="{5EB07B0A-B582-4EE6-83AA-B55945CFF314}" dt="2019-05-05T01:40:01.112" v="10907" actId="1038"/>
          <ac:picMkLst>
            <pc:docMk/>
            <pc:sldMk cId="2328240857" sldId="676"/>
            <ac:picMk id="11" creationId="{7A5B307E-AB6E-4F50-A3DD-351214A01EBB}"/>
          </ac:picMkLst>
        </pc:picChg>
      </pc:sldChg>
      <pc:sldChg chg="addSp modSp add">
        <pc:chgData name="Paulo Henrique" userId="e0475e60729e7724" providerId="LiveId" clId="{5EB07B0A-B582-4EE6-83AA-B55945CFF314}" dt="2019-05-05T01:40:31.736" v="10951" actId="6549"/>
        <pc:sldMkLst>
          <pc:docMk/>
          <pc:sldMk cId="1177075024" sldId="677"/>
        </pc:sldMkLst>
        <pc:spChg chg="add mod">
          <ac:chgData name="Paulo Henrique" userId="e0475e60729e7724" providerId="LiveId" clId="{5EB07B0A-B582-4EE6-83AA-B55945CFF314}" dt="2019-05-05T01:40:31.736" v="10951" actId="6549"/>
          <ac:spMkLst>
            <pc:docMk/>
            <pc:sldMk cId="1177075024" sldId="677"/>
            <ac:spMk id="19" creationId="{15F8C482-2F2E-46AF-99D3-CC411AEF661C}"/>
          </ac:spMkLst>
        </pc:spChg>
        <pc:picChg chg="mod">
          <ac:chgData name="Paulo Henrique" userId="e0475e60729e7724" providerId="LiveId" clId="{5EB07B0A-B582-4EE6-83AA-B55945CFF314}" dt="2019-05-05T01:40:14.077" v="10933" actId="1037"/>
          <ac:picMkLst>
            <pc:docMk/>
            <pc:sldMk cId="1177075024" sldId="677"/>
            <ac:picMk id="11" creationId="{7A5B307E-AB6E-4F50-A3DD-351214A01EBB}"/>
          </ac:picMkLst>
        </pc:picChg>
        <pc:cxnChg chg="mod">
          <ac:chgData name="Paulo Henrique" userId="e0475e60729e7724" providerId="LiveId" clId="{5EB07B0A-B582-4EE6-83AA-B55945CFF314}" dt="2019-05-05T01:40:19.781" v="10934" actId="196"/>
          <ac:cxnSpMkLst>
            <pc:docMk/>
            <pc:sldMk cId="1177075024" sldId="677"/>
            <ac:cxnSpMk id="12" creationId="{7D5550EC-29F4-4CA9-8D5F-38C6F30B82DA}"/>
          </ac:cxnSpMkLst>
        </pc:cxnChg>
      </pc:sldChg>
      <pc:sldChg chg="addSp delSp modSp add">
        <pc:chgData name="Paulo Henrique" userId="e0475e60729e7724" providerId="LiveId" clId="{5EB07B0A-B582-4EE6-83AA-B55945CFF314}" dt="2019-05-05T01:48:44.453" v="11108" actId="478"/>
        <pc:sldMkLst>
          <pc:docMk/>
          <pc:sldMk cId="2756512640" sldId="678"/>
        </pc:sldMkLst>
        <pc:spChg chg="del">
          <ac:chgData name="Paulo Henrique" userId="e0475e60729e7724" providerId="LiveId" clId="{5EB07B0A-B582-4EE6-83AA-B55945CFF314}" dt="2019-05-05T01:40:49.329" v="10957" actId="478"/>
          <ac:spMkLst>
            <pc:docMk/>
            <pc:sldMk cId="2756512640" sldId="678"/>
            <ac:spMk id="15" creationId="{E73D0301-76DF-4CCA-9D53-A6A6477F753C}"/>
          </ac:spMkLst>
        </pc:spChg>
        <pc:spChg chg="del">
          <ac:chgData name="Paulo Henrique" userId="e0475e60729e7724" providerId="LiveId" clId="{5EB07B0A-B582-4EE6-83AA-B55945CFF314}" dt="2019-05-05T01:40:49.329" v="10957" actId="478"/>
          <ac:spMkLst>
            <pc:docMk/>
            <pc:sldMk cId="2756512640" sldId="678"/>
            <ac:spMk id="16" creationId="{509886A5-059D-4C68-83F8-4D0A03DDF6DF}"/>
          </ac:spMkLst>
        </pc:spChg>
        <pc:spChg chg="del">
          <ac:chgData name="Paulo Henrique" userId="e0475e60729e7724" providerId="LiveId" clId="{5EB07B0A-B582-4EE6-83AA-B55945CFF314}" dt="2019-05-05T01:40:49.329" v="10957" actId="478"/>
          <ac:spMkLst>
            <pc:docMk/>
            <pc:sldMk cId="2756512640" sldId="678"/>
            <ac:spMk id="17" creationId="{B3FE3216-23A7-40F9-9A7F-01782EFFCE12}"/>
          </ac:spMkLst>
        </pc:spChg>
        <pc:spChg chg="del">
          <ac:chgData name="Paulo Henrique" userId="e0475e60729e7724" providerId="LiveId" clId="{5EB07B0A-B582-4EE6-83AA-B55945CFF314}" dt="2019-05-05T01:40:49.329" v="10957" actId="478"/>
          <ac:spMkLst>
            <pc:docMk/>
            <pc:sldMk cId="2756512640" sldId="678"/>
            <ac:spMk id="18" creationId="{5FC68FAC-198E-4924-8C40-6193C9B02188}"/>
          </ac:spMkLst>
        </pc:spChg>
        <pc:spChg chg="del">
          <ac:chgData name="Paulo Henrique" userId="e0475e60729e7724" providerId="LiveId" clId="{5EB07B0A-B582-4EE6-83AA-B55945CFF314}" dt="2019-05-05T01:40:49.329" v="10957" actId="478"/>
          <ac:spMkLst>
            <pc:docMk/>
            <pc:sldMk cId="2756512640" sldId="678"/>
            <ac:spMk id="19" creationId="{15F8C482-2F2E-46AF-99D3-CC411AEF661C}"/>
          </ac:spMkLst>
        </pc:spChg>
        <pc:spChg chg="add mod">
          <ac:chgData name="Paulo Henrique" userId="e0475e60729e7724" providerId="LiveId" clId="{5EB07B0A-B582-4EE6-83AA-B55945CFF314}" dt="2019-05-05T01:47:50.850" v="11084" actId="1076"/>
          <ac:spMkLst>
            <pc:docMk/>
            <pc:sldMk cId="2756512640" sldId="678"/>
            <ac:spMk id="33" creationId="{249269FA-28E7-4A01-9196-472C00848766}"/>
          </ac:spMkLst>
        </pc:spChg>
        <pc:spChg chg="add mod">
          <ac:chgData name="Paulo Henrique" userId="e0475e60729e7724" providerId="LiveId" clId="{5EB07B0A-B582-4EE6-83AA-B55945CFF314}" dt="2019-05-05T01:48:30.638" v="11105" actId="14100"/>
          <ac:spMkLst>
            <pc:docMk/>
            <pc:sldMk cId="2756512640" sldId="678"/>
            <ac:spMk id="34" creationId="{5DFE48DF-3D9D-43B1-9C69-2E318D4E1422}"/>
          </ac:spMkLst>
        </pc:spChg>
        <pc:spChg chg="add del">
          <ac:chgData name="Paulo Henrique" userId="e0475e60729e7724" providerId="LiveId" clId="{5EB07B0A-B582-4EE6-83AA-B55945CFF314}" dt="2019-05-05T01:48:44.453" v="11108" actId="478"/>
          <ac:spMkLst>
            <pc:docMk/>
            <pc:sldMk cId="2756512640" sldId="678"/>
            <ac:spMk id="35" creationId="{623B4EED-E972-4299-B94A-4038CD3FE5EC}"/>
          </ac:spMkLst>
        </pc:spChg>
        <pc:picChg chg="del">
          <ac:chgData name="Paulo Henrique" userId="e0475e60729e7724" providerId="LiveId" clId="{5EB07B0A-B582-4EE6-83AA-B55945CFF314}" dt="2019-05-05T01:40:49.329" v="10957" actId="478"/>
          <ac:picMkLst>
            <pc:docMk/>
            <pc:sldMk cId="2756512640" sldId="678"/>
            <ac:picMk id="7" creationId="{01FC6E18-1BFB-4179-95B4-B1C54BC600CF}"/>
          </ac:picMkLst>
        </pc:picChg>
        <pc:picChg chg="add del mod">
          <ac:chgData name="Paulo Henrique" userId="e0475e60729e7724" providerId="LiveId" clId="{5EB07B0A-B582-4EE6-83AA-B55945CFF314}" dt="2019-05-05T01:42:27.155" v="10973" actId="478"/>
          <ac:picMkLst>
            <pc:docMk/>
            <pc:sldMk cId="2756512640" sldId="678"/>
            <ac:picMk id="8" creationId="{34B57393-AACD-4157-BED7-C3ACDF732489}"/>
          </ac:picMkLst>
        </pc:picChg>
        <pc:picChg chg="del">
          <ac:chgData name="Paulo Henrique" userId="e0475e60729e7724" providerId="LiveId" clId="{5EB07B0A-B582-4EE6-83AA-B55945CFF314}" dt="2019-05-05T01:40:49.329" v="10957" actId="478"/>
          <ac:picMkLst>
            <pc:docMk/>
            <pc:sldMk cId="2756512640" sldId="678"/>
            <ac:picMk id="11" creationId="{7A5B307E-AB6E-4F50-A3DD-351214A01EBB}"/>
          </ac:picMkLst>
        </pc:picChg>
        <pc:picChg chg="del">
          <ac:chgData name="Paulo Henrique" userId="e0475e60729e7724" providerId="LiveId" clId="{5EB07B0A-B582-4EE6-83AA-B55945CFF314}" dt="2019-05-05T01:40:49.329" v="10957" actId="478"/>
          <ac:picMkLst>
            <pc:docMk/>
            <pc:sldMk cId="2756512640" sldId="678"/>
            <ac:picMk id="13" creationId="{3C88BF58-B0FE-44EF-BB40-BCDA77DB2BCB}"/>
          </ac:picMkLst>
        </pc:picChg>
        <pc:picChg chg="add del mod">
          <ac:chgData name="Paulo Henrique" userId="e0475e60729e7724" providerId="LiveId" clId="{5EB07B0A-B582-4EE6-83AA-B55945CFF314}" dt="2019-05-05T01:46:31.094" v="11031" actId="478"/>
          <ac:picMkLst>
            <pc:docMk/>
            <pc:sldMk cId="2756512640" sldId="678"/>
            <ac:picMk id="20" creationId="{B70D541A-A420-4774-A292-35DC616A3FDC}"/>
          </ac:picMkLst>
        </pc:picChg>
        <pc:picChg chg="add del mod">
          <ac:chgData name="Paulo Henrique" userId="e0475e60729e7724" providerId="LiveId" clId="{5EB07B0A-B582-4EE6-83AA-B55945CFF314}" dt="2019-05-05T01:43:00.218" v="10986" actId="478"/>
          <ac:picMkLst>
            <pc:docMk/>
            <pc:sldMk cId="2756512640" sldId="678"/>
            <ac:picMk id="21" creationId="{3866322C-6C12-4612-AB63-F53ABA17F74B}"/>
          </ac:picMkLst>
        </pc:picChg>
        <pc:picChg chg="add del mod">
          <ac:chgData name="Paulo Henrique" userId="e0475e60729e7724" providerId="LiveId" clId="{5EB07B0A-B582-4EE6-83AA-B55945CFF314}" dt="2019-05-05T01:43:08.522" v="10988"/>
          <ac:picMkLst>
            <pc:docMk/>
            <pc:sldMk cId="2756512640" sldId="678"/>
            <ac:picMk id="23" creationId="{8A3CBED2-7F5F-4D08-97CB-630F6B168F96}"/>
          </ac:picMkLst>
        </pc:picChg>
        <pc:picChg chg="add del mod">
          <ac:chgData name="Paulo Henrique" userId="e0475e60729e7724" providerId="LiveId" clId="{5EB07B0A-B582-4EE6-83AA-B55945CFF314}" dt="2019-05-05T01:45:39.343" v="11010" actId="478"/>
          <ac:picMkLst>
            <pc:docMk/>
            <pc:sldMk cId="2756512640" sldId="678"/>
            <ac:picMk id="24" creationId="{88877B81-F4DB-4ECD-B6F1-56578E34AD83}"/>
          </ac:picMkLst>
        </pc:picChg>
        <pc:picChg chg="add mod">
          <ac:chgData name="Paulo Henrique" userId="e0475e60729e7724" providerId="LiveId" clId="{5EB07B0A-B582-4EE6-83AA-B55945CFF314}" dt="2019-05-05T01:46:57.138" v="11058" actId="1076"/>
          <ac:picMkLst>
            <pc:docMk/>
            <pc:sldMk cId="2756512640" sldId="678"/>
            <ac:picMk id="26" creationId="{ECA83D69-D8FE-406D-9056-065B7718F6E4}"/>
          </ac:picMkLst>
        </pc:picChg>
        <pc:picChg chg="add mod modCrop">
          <ac:chgData name="Paulo Henrique" userId="e0475e60729e7724" providerId="LiveId" clId="{5EB07B0A-B582-4EE6-83AA-B55945CFF314}" dt="2019-05-05T01:46:54.278" v="11057" actId="1038"/>
          <ac:picMkLst>
            <pc:docMk/>
            <pc:sldMk cId="2756512640" sldId="678"/>
            <ac:picMk id="27" creationId="{D757FFC1-EFD3-4C19-92B9-B4686380D4EF}"/>
          </ac:picMkLst>
        </pc:picChg>
        <pc:picChg chg="add del mod">
          <ac:chgData name="Paulo Henrique" userId="e0475e60729e7724" providerId="LiveId" clId="{5EB07B0A-B582-4EE6-83AA-B55945CFF314}" dt="2019-05-05T01:46:10.952" v="11025" actId="478"/>
          <ac:picMkLst>
            <pc:docMk/>
            <pc:sldMk cId="2756512640" sldId="678"/>
            <ac:picMk id="28" creationId="{9D2F9F72-F1F9-4D7D-83D4-574BE7BD7361}"/>
          </ac:picMkLst>
        </pc:picChg>
        <pc:picChg chg="add del mod">
          <ac:chgData name="Paulo Henrique" userId="e0475e60729e7724" providerId="LiveId" clId="{5EB07B0A-B582-4EE6-83AA-B55945CFF314}" dt="2019-05-05T01:46:07.357" v="11024" actId="478"/>
          <ac:picMkLst>
            <pc:docMk/>
            <pc:sldMk cId="2756512640" sldId="678"/>
            <ac:picMk id="29" creationId="{70A947E7-71F1-44C1-9E97-A2A2FE031F02}"/>
          </ac:picMkLst>
        </pc:picChg>
        <pc:picChg chg="add mod">
          <ac:chgData name="Paulo Henrique" userId="e0475e60729e7724" providerId="LiveId" clId="{5EB07B0A-B582-4EE6-83AA-B55945CFF314}" dt="2019-05-05T01:46:54.278" v="11057" actId="1038"/>
          <ac:picMkLst>
            <pc:docMk/>
            <pc:sldMk cId="2756512640" sldId="678"/>
            <ac:picMk id="30" creationId="{CE9D82C3-8BAA-4926-8193-0DDFB8D4937A}"/>
          </ac:picMkLst>
        </pc:picChg>
        <pc:picChg chg="add mod">
          <ac:chgData name="Paulo Henrique" userId="e0475e60729e7724" providerId="LiveId" clId="{5EB07B0A-B582-4EE6-83AA-B55945CFF314}" dt="2019-05-05T01:46:54.278" v="11057" actId="1038"/>
          <ac:picMkLst>
            <pc:docMk/>
            <pc:sldMk cId="2756512640" sldId="678"/>
            <ac:picMk id="31" creationId="{654043A2-BD74-4660-BBBB-FAEAC446F04F}"/>
          </ac:picMkLst>
        </pc:picChg>
        <pc:picChg chg="add mod">
          <ac:chgData name="Paulo Henrique" userId="e0475e60729e7724" providerId="LiveId" clId="{5EB07B0A-B582-4EE6-83AA-B55945CFF314}" dt="2019-05-05T01:46:54.278" v="11057" actId="1038"/>
          <ac:picMkLst>
            <pc:docMk/>
            <pc:sldMk cId="2756512640" sldId="678"/>
            <ac:picMk id="32" creationId="{499D3B23-A2E3-43CC-9474-43B292E04B26}"/>
          </ac:picMkLst>
        </pc:picChg>
        <pc:cxnChg chg="del">
          <ac:chgData name="Paulo Henrique" userId="e0475e60729e7724" providerId="LiveId" clId="{5EB07B0A-B582-4EE6-83AA-B55945CFF314}" dt="2019-05-05T01:40:49.329" v="10957" actId="478"/>
          <ac:cxnSpMkLst>
            <pc:docMk/>
            <pc:sldMk cId="2756512640" sldId="678"/>
            <ac:cxnSpMk id="12" creationId="{7D5550EC-29F4-4CA9-8D5F-38C6F30B82DA}"/>
          </ac:cxnSpMkLst>
        </pc:cxnChg>
      </pc:sldChg>
      <pc:sldChg chg="modSp add">
        <pc:chgData name="Paulo Henrique" userId="e0475e60729e7724" providerId="LiveId" clId="{5EB07B0A-B582-4EE6-83AA-B55945CFF314}" dt="2019-05-05T01:49:47.779" v="11222" actId="1076"/>
        <pc:sldMkLst>
          <pc:docMk/>
          <pc:sldMk cId="2506331072" sldId="679"/>
        </pc:sldMkLst>
        <pc:spChg chg="mod">
          <ac:chgData name="Paulo Henrique" userId="e0475e60729e7724" providerId="LiveId" clId="{5EB07B0A-B582-4EE6-83AA-B55945CFF314}" dt="2019-05-05T01:49:47.779" v="11222" actId="1076"/>
          <ac:spMkLst>
            <pc:docMk/>
            <pc:sldMk cId="2506331072" sldId="679"/>
            <ac:spMk id="35" creationId="{623B4EED-E972-4299-B94A-4038CD3FE5EC}"/>
          </ac:spMkLst>
        </pc:spChg>
      </pc:sldChg>
      <pc:sldChg chg="modSp add">
        <pc:chgData name="Paulo Henrique" userId="e0475e60729e7724" providerId="LiveId" clId="{5EB07B0A-B582-4EE6-83AA-B55945CFF314}" dt="2019-05-05T01:50:56.467" v="11345" actId="20577"/>
        <pc:sldMkLst>
          <pc:docMk/>
          <pc:sldMk cId="1191827574" sldId="680"/>
        </pc:sldMkLst>
        <pc:spChg chg="mod">
          <ac:chgData name="Paulo Henrique" userId="e0475e60729e7724" providerId="LiveId" clId="{5EB07B0A-B582-4EE6-83AA-B55945CFF314}" dt="2019-05-05T01:50:56.467" v="11345" actId="20577"/>
          <ac:spMkLst>
            <pc:docMk/>
            <pc:sldMk cId="1191827574" sldId="680"/>
            <ac:spMk id="35" creationId="{623B4EED-E972-4299-B94A-4038CD3FE5EC}"/>
          </ac:spMkLst>
        </pc:spChg>
      </pc:sldChg>
      <pc:sldChg chg="addSp add del">
        <pc:chgData name="Paulo Henrique" userId="e0475e60729e7724" providerId="LiveId" clId="{5EB07B0A-B582-4EE6-83AA-B55945CFF314}" dt="2019-05-05T11:22:55.156" v="11828"/>
        <pc:sldMkLst>
          <pc:docMk/>
          <pc:sldMk cId="179201482" sldId="681"/>
        </pc:sldMkLst>
        <pc:spChg chg="add">
          <ac:chgData name="Paulo Henrique" userId="e0475e60729e7724" providerId="LiveId" clId="{5EB07B0A-B582-4EE6-83AA-B55945CFF314}" dt="2019-05-05T11:22:10.245" v="11827"/>
          <ac:spMkLst>
            <pc:docMk/>
            <pc:sldMk cId="179201482" sldId="681"/>
            <ac:spMk id="37" creationId="{2C74E38B-C922-404B-AAAB-0B6C45496B1D}"/>
          </ac:spMkLst>
        </pc:spChg>
        <pc:cxnChg chg="add">
          <ac:chgData name="Paulo Henrique" userId="e0475e60729e7724" providerId="LiveId" clId="{5EB07B0A-B582-4EE6-83AA-B55945CFF314}" dt="2019-05-05T11:22:55.156" v="11828"/>
          <ac:cxnSpMkLst>
            <pc:docMk/>
            <pc:sldMk cId="179201482" sldId="681"/>
            <ac:cxnSpMk id="38" creationId="{C02F9381-B39F-43CB-886D-91403C5FB5CE}"/>
          </ac:cxnSpMkLst>
        </pc:cxnChg>
      </pc:sldChg>
      <pc:sldChg chg="add del">
        <pc:chgData name="Paulo Henrique" userId="e0475e60729e7724" providerId="LiveId" clId="{5EB07B0A-B582-4EE6-83AA-B55945CFF314}" dt="2019-05-05T11:08:25.563" v="11603"/>
        <pc:sldMkLst>
          <pc:docMk/>
          <pc:sldMk cId="417379090" sldId="681"/>
        </pc:sldMkLst>
      </pc:sldChg>
      <pc:sldChg chg="add del">
        <pc:chgData name="Paulo Henrique" userId="e0475e60729e7724" providerId="LiveId" clId="{5EB07B0A-B582-4EE6-83AA-B55945CFF314}" dt="2019-05-05T01:52:23.700" v="11544" actId="2696"/>
        <pc:sldMkLst>
          <pc:docMk/>
          <pc:sldMk cId="1544756310" sldId="681"/>
        </pc:sldMkLst>
      </pc:sldChg>
      <pc:sldChg chg="addSp modSp add">
        <pc:chgData name="Paulo Henrique" userId="e0475e60729e7724" providerId="LiveId" clId="{5EB07B0A-B582-4EE6-83AA-B55945CFF314}" dt="2019-05-05T11:09:35.703" v="11610"/>
        <pc:sldMkLst>
          <pc:docMk/>
          <pc:sldMk cId="3811734881" sldId="682"/>
        </pc:sldMkLst>
        <pc:spChg chg="add">
          <ac:chgData name="Paulo Henrique" userId="e0475e60729e7724" providerId="LiveId" clId="{5EB07B0A-B582-4EE6-83AA-B55945CFF314}" dt="2019-05-05T11:08:50.297" v="11607"/>
          <ac:spMkLst>
            <pc:docMk/>
            <pc:sldMk cId="3811734881" sldId="682"/>
            <ac:spMk id="47" creationId="{878D35CF-D2AB-429E-A8DD-8B68652626B7}"/>
          </ac:spMkLst>
        </pc:spChg>
        <pc:spChg chg="mod">
          <ac:chgData name="Paulo Henrique" userId="e0475e60729e7724" providerId="LiveId" clId="{5EB07B0A-B582-4EE6-83AA-B55945CFF314}" dt="2019-05-05T11:09:15.360" v="11608" actId="207"/>
          <ac:spMkLst>
            <pc:docMk/>
            <pc:sldMk cId="3811734881" sldId="682"/>
            <ac:spMk id="72" creationId="{41951F3C-D791-4B48-89D8-55A9FD7B8AB8}"/>
          </ac:spMkLst>
        </pc:spChg>
        <pc:spChg chg="mod">
          <ac:chgData name="Paulo Henrique" userId="e0475e60729e7724" providerId="LiveId" clId="{5EB07B0A-B582-4EE6-83AA-B55945CFF314}" dt="2019-05-05T11:09:15.360" v="11608" actId="207"/>
          <ac:spMkLst>
            <pc:docMk/>
            <pc:sldMk cId="3811734881" sldId="682"/>
            <ac:spMk id="74" creationId="{62B0CD4E-DB5C-4F07-8074-E80AB2547CB5}"/>
          </ac:spMkLst>
        </pc:spChg>
        <pc:spChg chg="mod">
          <ac:chgData name="Paulo Henrique" userId="e0475e60729e7724" providerId="LiveId" clId="{5EB07B0A-B582-4EE6-83AA-B55945CFF314}" dt="2019-05-05T11:09:15.360" v="11608" actId="207"/>
          <ac:spMkLst>
            <pc:docMk/>
            <pc:sldMk cId="3811734881" sldId="682"/>
            <ac:spMk id="78" creationId="{76EA755B-D857-49CC-BE56-9B68E7C6056F}"/>
          </ac:spMkLst>
        </pc:spChg>
        <pc:picChg chg="mod">
          <ac:chgData name="Paulo Henrique" userId="e0475e60729e7724" providerId="LiveId" clId="{5EB07B0A-B582-4EE6-83AA-B55945CFF314}" dt="2019-05-05T11:09:35.703" v="11610"/>
          <ac:picMkLst>
            <pc:docMk/>
            <pc:sldMk cId="3811734881" sldId="682"/>
            <ac:picMk id="85" creationId="{F4E29313-911B-4B41-8B9A-FDD7E086E34A}"/>
          </ac:picMkLst>
        </pc:picChg>
        <pc:picChg chg="mod">
          <ac:chgData name="Paulo Henrique" userId="e0475e60729e7724" providerId="LiveId" clId="{5EB07B0A-B582-4EE6-83AA-B55945CFF314}" dt="2019-05-05T11:09:35.703" v="11610"/>
          <ac:picMkLst>
            <pc:docMk/>
            <pc:sldMk cId="3811734881" sldId="682"/>
            <ac:picMk id="86" creationId="{42514A58-A0B6-4C7B-B9E1-C938CC94B7AF}"/>
          </ac:picMkLst>
        </pc:picChg>
        <pc:picChg chg="mod">
          <ac:chgData name="Paulo Henrique" userId="e0475e60729e7724" providerId="LiveId" clId="{5EB07B0A-B582-4EE6-83AA-B55945CFF314}" dt="2019-05-05T11:09:35.703" v="11610"/>
          <ac:picMkLst>
            <pc:docMk/>
            <pc:sldMk cId="3811734881" sldId="682"/>
            <ac:picMk id="87" creationId="{DEDA407E-8280-4D1F-B3F2-1707680D366F}"/>
          </ac:picMkLst>
        </pc:picChg>
        <pc:cxnChg chg="add">
          <ac:chgData name="Paulo Henrique" userId="e0475e60729e7724" providerId="LiveId" clId="{5EB07B0A-B582-4EE6-83AA-B55945CFF314}" dt="2019-05-05T11:08:50.297" v="11607"/>
          <ac:cxnSpMkLst>
            <pc:docMk/>
            <pc:sldMk cId="3811734881" sldId="682"/>
            <ac:cxnSpMk id="48" creationId="{4F8353AA-5BE9-4FDF-9DB0-980E6C0B6578}"/>
          </ac:cxnSpMkLst>
        </pc:cxnChg>
        <pc:cxnChg chg="mod">
          <ac:chgData name="Paulo Henrique" userId="e0475e60729e7724" providerId="LiveId" clId="{5EB07B0A-B582-4EE6-83AA-B55945CFF314}" dt="2019-05-05T11:09:27.641" v="11609" actId="208"/>
          <ac:cxnSpMkLst>
            <pc:docMk/>
            <pc:sldMk cId="3811734881" sldId="682"/>
            <ac:cxnSpMk id="71" creationId="{107D7CCB-2E43-4613-9378-0801858F8F4C}"/>
          </ac:cxnSpMkLst>
        </pc:cxnChg>
        <pc:cxnChg chg="mod">
          <ac:chgData name="Paulo Henrique" userId="e0475e60729e7724" providerId="LiveId" clId="{5EB07B0A-B582-4EE6-83AA-B55945CFF314}" dt="2019-05-05T11:09:27.641" v="11609" actId="208"/>
          <ac:cxnSpMkLst>
            <pc:docMk/>
            <pc:sldMk cId="3811734881" sldId="682"/>
            <ac:cxnSpMk id="73" creationId="{D2016344-01AD-4551-BAD8-B53DF4811CAE}"/>
          </ac:cxnSpMkLst>
        </pc:cxnChg>
        <pc:cxnChg chg="mod">
          <ac:chgData name="Paulo Henrique" userId="e0475e60729e7724" providerId="LiveId" clId="{5EB07B0A-B582-4EE6-83AA-B55945CFF314}" dt="2019-05-05T11:09:27.641" v="11609" actId="208"/>
          <ac:cxnSpMkLst>
            <pc:docMk/>
            <pc:sldMk cId="3811734881" sldId="682"/>
            <ac:cxnSpMk id="77" creationId="{4C4FB7FD-1EDE-44EB-8643-248C6A069972}"/>
          </ac:cxnSpMkLst>
        </pc:cxnChg>
      </pc:sldChg>
      <pc:sldChg chg="addSp modSp add del">
        <pc:chgData name="Paulo Henrique" userId="e0475e60729e7724" providerId="LiveId" clId="{5EB07B0A-B582-4EE6-83AA-B55945CFF314}" dt="2019-05-05T11:20:23.796" v="11820" actId="2696"/>
        <pc:sldMkLst>
          <pc:docMk/>
          <pc:sldMk cId="15112270" sldId="683"/>
        </pc:sldMkLst>
        <pc:spChg chg="add mod">
          <ac:chgData name="Paulo Henrique" userId="e0475e60729e7724" providerId="LiveId" clId="{5EB07B0A-B582-4EE6-83AA-B55945CFF314}" dt="2019-05-05T11:14:24.133" v="11623" actId="20577"/>
          <ac:spMkLst>
            <pc:docMk/>
            <pc:sldMk cId="15112270" sldId="683"/>
            <ac:spMk id="45" creationId="{3506DADA-6D55-4ED2-8149-686C4A761DD9}"/>
          </ac:spMkLst>
        </pc:spChg>
        <pc:spChg chg="add mod">
          <ac:chgData name="Paulo Henrique" userId="e0475e60729e7724" providerId="LiveId" clId="{5EB07B0A-B582-4EE6-83AA-B55945CFF314}" dt="2019-05-05T11:14:48.201" v="11629" actId="20577"/>
          <ac:spMkLst>
            <pc:docMk/>
            <pc:sldMk cId="15112270" sldId="683"/>
            <ac:spMk id="57" creationId="{D3DCF056-51B0-41C7-A79A-ACD4341643A1}"/>
          </ac:spMkLst>
        </pc:spChg>
        <pc:picChg chg="add mod">
          <ac:chgData name="Paulo Henrique" userId="e0475e60729e7724" providerId="LiveId" clId="{5EB07B0A-B582-4EE6-83AA-B55945CFF314}" dt="2019-05-05T11:14:13.398" v="11617" actId="1037"/>
          <ac:picMkLst>
            <pc:docMk/>
            <pc:sldMk cId="15112270" sldId="683"/>
            <ac:picMk id="44" creationId="{F48D515E-E928-42CB-89F6-086253416818}"/>
          </ac:picMkLst>
        </pc:picChg>
        <pc:cxnChg chg="add mod">
          <ac:chgData name="Paulo Henrique" userId="e0475e60729e7724" providerId="LiveId" clId="{5EB07B0A-B582-4EE6-83AA-B55945CFF314}" dt="2019-05-05T11:14:33.057" v="11625" actId="1076"/>
          <ac:cxnSpMkLst>
            <pc:docMk/>
            <pc:sldMk cId="15112270" sldId="683"/>
            <ac:cxnSpMk id="46" creationId="{E55807CD-D9CA-4F98-B829-C24913CDD627}"/>
          </ac:cxnSpMkLst>
        </pc:cxnChg>
      </pc:sldChg>
      <pc:sldChg chg="modSp add">
        <pc:chgData name="Paulo Henrique" userId="e0475e60729e7724" providerId="LiveId" clId="{5EB07B0A-B582-4EE6-83AA-B55945CFF314}" dt="2019-05-05T11:18:06.828" v="11732"/>
        <pc:sldMkLst>
          <pc:docMk/>
          <pc:sldMk cId="339308331" sldId="684"/>
        </pc:sldMkLst>
        <pc:spChg chg="mod">
          <ac:chgData name="Paulo Henrique" userId="e0475e60729e7724" providerId="LiveId" clId="{5EB07B0A-B582-4EE6-83AA-B55945CFF314}" dt="2019-05-05T11:15:43.344" v="11678" actId="1037"/>
          <ac:spMkLst>
            <pc:docMk/>
            <pc:sldMk cId="339308331" sldId="684"/>
            <ac:spMk id="47" creationId="{560D6B02-58F6-4FF0-83BD-78F4DEFA69D4}"/>
          </ac:spMkLst>
        </pc:spChg>
        <pc:spChg chg="mod">
          <ac:chgData name="Paulo Henrique" userId="e0475e60729e7724" providerId="LiveId" clId="{5EB07B0A-B582-4EE6-83AA-B55945CFF314}" dt="2019-05-05T11:17:33.843" v="11730" actId="207"/>
          <ac:spMkLst>
            <pc:docMk/>
            <pc:sldMk cId="339308331" sldId="684"/>
            <ac:spMk id="66" creationId="{512229EA-F94B-42C8-AD70-BE3EEF0E50C9}"/>
          </ac:spMkLst>
        </pc:spChg>
        <pc:spChg chg="mod">
          <ac:chgData name="Paulo Henrique" userId="e0475e60729e7724" providerId="LiveId" clId="{5EB07B0A-B582-4EE6-83AA-B55945CFF314}" dt="2019-05-05T11:17:33.843" v="11730" actId="207"/>
          <ac:spMkLst>
            <pc:docMk/>
            <pc:sldMk cId="339308331" sldId="684"/>
            <ac:spMk id="76" creationId="{F97FAE48-2146-41BB-88F5-9625A600A357}"/>
          </ac:spMkLst>
        </pc:spChg>
        <pc:spChg chg="mod">
          <ac:chgData name="Paulo Henrique" userId="e0475e60729e7724" providerId="LiveId" clId="{5EB07B0A-B582-4EE6-83AA-B55945CFF314}" dt="2019-05-05T11:17:33.843" v="11730" actId="207"/>
          <ac:spMkLst>
            <pc:docMk/>
            <pc:sldMk cId="339308331" sldId="684"/>
            <ac:spMk id="80" creationId="{760E0457-D328-4CCA-B147-EB4822A408C1}"/>
          </ac:spMkLst>
        </pc:spChg>
        <pc:picChg chg="mod">
          <ac:chgData name="Paulo Henrique" userId="e0475e60729e7724" providerId="LiveId" clId="{5EB07B0A-B582-4EE6-83AA-B55945CFF314}" dt="2019-05-05T11:18:06.828" v="11732"/>
          <ac:picMkLst>
            <pc:docMk/>
            <pc:sldMk cId="339308331" sldId="684"/>
            <ac:picMk id="84" creationId="{627F606D-228B-4473-ADCE-B02F777F8DB2}"/>
          </ac:picMkLst>
        </pc:picChg>
        <pc:picChg chg="mod">
          <ac:chgData name="Paulo Henrique" userId="e0475e60729e7724" providerId="LiveId" clId="{5EB07B0A-B582-4EE6-83AA-B55945CFF314}" dt="2019-05-05T11:18:06.828" v="11732"/>
          <ac:picMkLst>
            <pc:docMk/>
            <pc:sldMk cId="339308331" sldId="684"/>
            <ac:picMk id="88" creationId="{456507F2-AC0A-4B06-9D8C-9891E7D7B345}"/>
          </ac:picMkLst>
        </pc:picChg>
        <pc:picChg chg="mod">
          <ac:chgData name="Paulo Henrique" userId="e0475e60729e7724" providerId="LiveId" clId="{5EB07B0A-B582-4EE6-83AA-B55945CFF314}" dt="2019-05-05T11:18:06.828" v="11732"/>
          <ac:picMkLst>
            <pc:docMk/>
            <pc:sldMk cId="339308331" sldId="684"/>
            <ac:picMk id="90" creationId="{CB4AB157-6D5B-49CE-AE02-80F2E1086832}"/>
          </ac:picMkLst>
        </pc:picChg>
        <pc:cxnChg chg="mod">
          <ac:chgData name="Paulo Henrique" userId="e0475e60729e7724" providerId="LiveId" clId="{5EB07B0A-B582-4EE6-83AA-B55945CFF314}" dt="2019-05-05T11:15:51.220" v="11729" actId="1037"/>
          <ac:cxnSpMkLst>
            <pc:docMk/>
            <pc:sldMk cId="339308331" sldId="684"/>
            <ac:cxnSpMk id="50" creationId="{4FE4C999-6551-4AFF-BAC1-AC7E04567BF6}"/>
          </ac:cxnSpMkLst>
        </pc:cxnChg>
        <pc:cxnChg chg="mod">
          <ac:chgData name="Paulo Henrique" userId="e0475e60729e7724" providerId="LiveId" clId="{5EB07B0A-B582-4EE6-83AA-B55945CFF314}" dt="2019-05-05T11:17:54.422" v="11731" actId="208"/>
          <ac:cxnSpMkLst>
            <pc:docMk/>
            <pc:sldMk cId="339308331" sldId="684"/>
            <ac:cxnSpMk id="65" creationId="{D56FE3FF-CF8D-4014-8EF8-29176D469B32}"/>
          </ac:cxnSpMkLst>
        </pc:cxnChg>
        <pc:cxnChg chg="mod">
          <ac:chgData name="Paulo Henrique" userId="e0475e60729e7724" providerId="LiveId" clId="{5EB07B0A-B582-4EE6-83AA-B55945CFF314}" dt="2019-05-05T11:17:54.422" v="11731" actId="208"/>
          <ac:cxnSpMkLst>
            <pc:docMk/>
            <pc:sldMk cId="339308331" sldId="684"/>
            <ac:cxnSpMk id="75" creationId="{7321CAAF-DE8A-4DDD-84A0-4F4EA60B96EF}"/>
          </ac:cxnSpMkLst>
        </pc:cxnChg>
        <pc:cxnChg chg="mod">
          <ac:chgData name="Paulo Henrique" userId="e0475e60729e7724" providerId="LiveId" clId="{5EB07B0A-B582-4EE6-83AA-B55945CFF314}" dt="2019-05-05T11:17:54.422" v="11731" actId="208"/>
          <ac:cxnSpMkLst>
            <pc:docMk/>
            <pc:sldMk cId="339308331" sldId="684"/>
            <ac:cxnSpMk id="79" creationId="{5D19CFC9-8959-460C-99D7-C03F81E03096}"/>
          </ac:cxnSpMkLst>
        </pc:cxnChg>
      </pc:sldChg>
      <pc:sldChg chg="delSp modSp add">
        <pc:chgData name="Paulo Henrique" userId="e0475e60729e7724" providerId="LiveId" clId="{5EB07B0A-B582-4EE6-83AA-B55945CFF314}" dt="2019-05-05T11:18:44.662" v="11758" actId="1035"/>
        <pc:sldMkLst>
          <pc:docMk/>
          <pc:sldMk cId="848819001" sldId="685"/>
        </pc:sldMkLst>
        <pc:spChg chg="mod">
          <ac:chgData name="Paulo Henrique" userId="e0475e60729e7724" providerId="LiveId" clId="{5EB07B0A-B582-4EE6-83AA-B55945CFF314}" dt="2019-05-05T11:18:44.662" v="11758" actId="1035"/>
          <ac:spMkLst>
            <pc:docMk/>
            <pc:sldMk cId="848819001" sldId="685"/>
            <ac:spMk id="48" creationId="{CD86ADBB-1F09-454C-9438-29DCD0526DDC}"/>
          </ac:spMkLst>
        </pc:spChg>
        <pc:spChg chg="mod">
          <ac:chgData name="Paulo Henrique" userId="e0475e60729e7724" providerId="LiveId" clId="{5EB07B0A-B582-4EE6-83AA-B55945CFF314}" dt="2019-05-05T11:18:44.662" v="11758" actId="1035"/>
          <ac:spMkLst>
            <pc:docMk/>
            <pc:sldMk cId="848819001" sldId="685"/>
            <ac:spMk id="54" creationId="{8396CE32-CBA2-4364-9483-9DFD440AD3EE}"/>
          </ac:spMkLst>
        </pc:spChg>
        <pc:spChg chg="mod">
          <ac:chgData name="Paulo Henrique" userId="e0475e60729e7724" providerId="LiveId" clId="{5EB07B0A-B582-4EE6-83AA-B55945CFF314}" dt="2019-05-05T11:18:44.662" v="11758" actId="1035"/>
          <ac:spMkLst>
            <pc:docMk/>
            <pc:sldMk cId="848819001" sldId="685"/>
            <ac:spMk id="55" creationId="{7AA23A8E-E721-4B82-B688-4D6B168BB357}"/>
          </ac:spMkLst>
        </pc:spChg>
        <pc:spChg chg="del">
          <ac:chgData name="Paulo Henrique" userId="e0475e60729e7724" providerId="LiveId" clId="{5EB07B0A-B582-4EE6-83AA-B55945CFF314}" dt="2019-05-05T11:18:23.797" v="11734" actId="478"/>
          <ac:spMkLst>
            <pc:docMk/>
            <pc:sldMk cId="848819001" sldId="685"/>
            <ac:spMk id="66" creationId="{512229EA-F94B-42C8-AD70-BE3EEF0E50C9}"/>
          </ac:spMkLst>
        </pc:spChg>
        <pc:spChg chg="del">
          <ac:chgData name="Paulo Henrique" userId="e0475e60729e7724" providerId="LiveId" clId="{5EB07B0A-B582-4EE6-83AA-B55945CFF314}" dt="2019-05-05T11:18:23.797" v="11734" actId="478"/>
          <ac:spMkLst>
            <pc:docMk/>
            <pc:sldMk cId="848819001" sldId="685"/>
            <ac:spMk id="76" creationId="{F97FAE48-2146-41BB-88F5-9625A600A357}"/>
          </ac:spMkLst>
        </pc:spChg>
        <pc:spChg chg="del">
          <ac:chgData name="Paulo Henrique" userId="e0475e60729e7724" providerId="LiveId" clId="{5EB07B0A-B582-4EE6-83AA-B55945CFF314}" dt="2019-05-05T11:18:23.797" v="11734" actId="478"/>
          <ac:spMkLst>
            <pc:docMk/>
            <pc:sldMk cId="848819001" sldId="685"/>
            <ac:spMk id="80" creationId="{760E0457-D328-4CCA-B147-EB4822A408C1}"/>
          </ac:spMkLst>
        </pc:spChg>
        <pc:spChg chg="mod">
          <ac:chgData name="Paulo Henrique" userId="e0475e60729e7724" providerId="LiveId" clId="{5EB07B0A-B582-4EE6-83AA-B55945CFF314}" dt="2019-05-05T11:18:44.662" v="11758" actId="1035"/>
          <ac:spMkLst>
            <pc:docMk/>
            <pc:sldMk cId="848819001" sldId="685"/>
            <ac:spMk id="82" creationId="{1D1CE797-EDAC-4A01-A00D-5BC0B05FBF51}"/>
          </ac:spMkLst>
        </pc:spChg>
        <pc:spChg chg="del">
          <ac:chgData name="Paulo Henrique" userId="e0475e60729e7724" providerId="LiveId" clId="{5EB07B0A-B582-4EE6-83AA-B55945CFF314}" dt="2019-05-05T11:18:26.189" v="11736" actId="478"/>
          <ac:spMkLst>
            <pc:docMk/>
            <pc:sldMk cId="848819001" sldId="685"/>
            <ac:spMk id="93" creationId="{6FFF50F3-375D-4B62-AE88-A1C212310233}"/>
          </ac:spMkLst>
        </pc:spChg>
        <pc:spChg chg="del">
          <ac:chgData name="Paulo Henrique" userId="e0475e60729e7724" providerId="LiveId" clId="{5EB07B0A-B582-4EE6-83AA-B55945CFF314}" dt="2019-05-05T11:18:30.847" v="11740" actId="478"/>
          <ac:spMkLst>
            <pc:docMk/>
            <pc:sldMk cId="848819001" sldId="685"/>
            <ac:spMk id="98" creationId="{D18C13C3-0AF8-4CED-9712-8C80F7A7F194}"/>
          </ac:spMkLst>
        </pc:spChg>
        <pc:spChg chg="del">
          <ac:chgData name="Paulo Henrique" userId="e0475e60729e7724" providerId="LiveId" clId="{5EB07B0A-B582-4EE6-83AA-B55945CFF314}" dt="2019-05-05T11:18:27.923" v="11737" actId="478"/>
          <ac:spMkLst>
            <pc:docMk/>
            <pc:sldMk cId="848819001" sldId="685"/>
            <ac:spMk id="99" creationId="{5CEE20FA-13DE-4BE6-9B42-987469D9958C}"/>
          </ac:spMkLst>
        </pc:spChg>
        <pc:spChg chg="mod">
          <ac:chgData name="Paulo Henrique" userId="e0475e60729e7724" providerId="LiveId" clId="{5EB07B0A-B582-4EE6-83AA-B55945CFF314}" dt="2019-05-05T11:18:44.662" v="11758" actId="1035"/>
          <ac:spMkLst>
            <pc:docMk/>
            <pc:sldMk cId="848819001" sldId="685"/>
            <ac:spMk id="101" creationId="{ED73B503-0A0B-41D8-AE5D-344A07C2BC33}"/>
          </ac:spMkLst>
        </pc:spChg>
        <pc:picChg chg="mod">
          <ac:chgData name="Paulo Henrique" userId="e0475e60729e7724" providerId="LiveId" clId="{5EB07B0A-B582-4EE6-83AA-B55945CFF314}" dt="2019-05-05T11:18:44.662" v="11758" actId="1035"/>
          <ac:picMkLst>
            <pc:docMk/>
            <pc:sldMk cId="848819001" sldId="685"/>
            <ac:picMk id="49" creationId="{D5153CEF-8175-4F33-8DC2-FAF096FD5391}"/>
          </ac:picMkLst>
        </pc:picChg>
        <pc:picChg chg="mod">
          <ac:chgData name="Paulo Henrique" userId="e0475e60729e7724" providerId="LiveId" clId="{5EB07B0A-B582-4EE6-83AA-B55945CFF314}" dt="2019-05-05T11:18:44.662" v="11758" actId="1035"/>
          <ac:picMkLst>
            <pc:docMk/>
            <pc:sldMk cId="848819001" sldId="685"/>
            <ac:picMk id="56" creationId="{03BEEF3B-1394-45C8-95DB-5F3282F2D424}"/>
          </ac:picMkLst>
        </pc:picChg>
        <pc:picChg chg="del">
          <ac:chgData name="Paulo Henrique" userId="e0475e60729e7724" providerId="LiveId" clId="{5EB07B0A-B582-4EE6-83AA-B55945CFF314}" dt="2019-05-05T11:18:24.687" v="11735" actId="478"/>
          <ac:picMkLst>
            <pc:docMk/>
            <pc:sldMk cId="848819001" sldId="685"/>
            <ac:picMk id="84" creationId="{627F606D-228B-4473-ADCE-B02F777F8DB2}"/>
          </ac:picMkLst>
        </pc:picChg>
        <pc:picChg chg="del">
          <ac:chgData name="Paulo Henrique" userId="e0475e60729e7724" providerId="LiveId" clId="{5EB07B0A-B582-4EE6-83AA-B55945CFF314}" dt="2019-05-05T11:18:28.626" v="11738" actId="478"/>
          <ac:picMkLst>
            <pc:docMk/>
            <pc:sldMk cId="848819001" sldId="685"/>
            <ac:picMk id="88" creationId="{456507F2-AC0A-4B06-9D8C-9891E7D7B345}"/>
          </ac:picMkLst>
        </pc:picChg>
        <pc:picChg chg="del">
          <ac:chgData name="Paulo Henrique" userId="e0475e60729e7724" providerId="LiveId" clId="{5EB07B0A-B582-4EE6-83AA-B55945CFF314}" dt="2019-05-05T11:18:29.266" v="11739" actId="478"/>
          <ac:picMkLst>
            <pc:docMk/>
            <pc:sldMk cId="848819001" sldId="685"/>
            <ac:picMk id="90" creationId="{CB4AB157-6D5B-49CE-AE02-80F2E1086832}"/>
          </ac:picMkLst>
        </pc:picChg>
        <pc:picChg chg="mod">
          <ac:chgData name="Paulo Henrique" userId="e0475e60729e7724" providerId="LiveId" clId="{5EB07B0A-B582-4EE6-83AA-B55945CFF314}" dt="2019-05-05T11:18:44.662" v="11758" actId="1035"/>
          <ac:picMkLst>
            <pc:docMk/>
            <pc:sldMk cId="848819001" sldId="685"/>
            <ac:picMk id="91" creationId="{2C5ED5ED-703E-4CD7-AD5B-7EB9FF3898C4}"/>
          </ac:picMkLst>
        </pc:picChg>
        <pc:cxnChg chg="mod">
          <ac:chgData name="Paulo Henrique" userId="e0475e60729e7724" providerId="LiveId" clId="{5EB07B0A-B582-4EE6-83AA-B55945CFF314}" dt="2019-05-05T11:18:44.662" v="11758" actId="1035"/>
          <ac:cxnSpMkLst>
            <pc:docMk/>
            <pc:sldMk cId="848819001" sldId="685"/>
            <ac:cxnSpMk id="51" creationId="{260DA37B-A99C-4D25-9B31-BB3100E91F92}"/>
          </ac:cxnSpMkLst>
        </pc:cxnChg>
        <pc:cxnChg chg="del">
          <ac:chgData name="Paulo Henrique" userId="e0475e60729e7724" providerId="LiveId" clId="{5EB07B0A-B582-4EE6-83AA-B55945CFF314}" dt="2019-05-05T11:18:23.797" v="11734" actId="478"/>
          <ac:cxnSpMkLst>
            <pc:docMk/>
            <pc:sldMk cId="848819001" sldId="685"/>
            <ac:cxnSpMk id="65" creationId="{D56FE3FF-CF8D-4014-8EF8-29176D469B32}"/>
          </ac:cxnSpMkLst>
        </pc:cxnChg>
        <pc:cxnChg chg="del">
          <ac:chgData name="Paulo Henrique" userId="e0475e60729e7724" providerId="LiveId" clId="{5EB07B0A-B582-4EE6-83AA-B55945CFF314}" dt="2019-05-05T11:18:23.797" v="11734" actId="478"/>
          <ac:cxnSpMkLst>
            <pc:docMk/>
            <pc:sldMk cId="848819001" sldId="685"/>
            <ac:cxnSpMk id="75" creationId="{7321CAAF-DE8A-4DDD-84A0-4F4EA60B96EF}"/>
          </ac:cxnSpMkLst>
        </pc:cxnChg>
        <pc:cxnChg chg="del">
          <ac:chgData name="Paulo Henrique" userId="e0475e60729e7724" providerId="LiveId" clId="{5EB07B0A-B582-4EE6-83AA-B55945CFF314}" dt="2019-05-05T11:18:23.797" v="11734" actId="478"/>
          <ac:cxnSpMkLst>
            <pc:docMk/>
            <pc:sldMk cId="848819001" sldId="685"/>
            <ac:cxnSpMk id="79" creationId="{5D19CFC9-8959-460C-99D7-C03F81E03096}"/>
          </ac:cxnSpMkLst>
        </pc:cxnChg>
        <pc:cxnChg chg="mod">
          <ac:chgData name="Paulo Henrique" userId="e0475e60729e7724" providerId="LiveId" clId="{5EB07B0A-B582-4EE6-83AA-B55945CFF314}" dt="2019-05-05T11:18:44.662" v="11758" actId="1035"/>
          <ac:cxnSpMkLst>
            <pc:docMk/>
            <pc:sldMk cId="848819001" sldId="685"/>
            <ac:cxnSpMk id="81" creationId="{2814A85F-EC0F-4B33-A59C-BF2DC66716B6}"/>
          </ac:cxnSpMkLst>
        </pc:cxnChg>
      </pc:sldChg>
      <pc:sldChg chg="addSp modSp add">
        <pc:chgData name="Paulo Henrique" userId="e0475e60729e7724" providerId="LiveId" clId="{5EB07B0A-B582-4EE6-83AA-B55945CFF314}" dt="2019-05-05T11:25:52.344" v="11837" actId="1037"/>
        <pc:sldMkLst>
          <pc:docMk/>
          <pc:sldMk cId="3094083207" sldId="686"/>
        </pc:sldMkLst>
        <pc:spChg chg="add mod">
          <ac:chgData name="Paulo Henrique" userId="e0475e60729e7724" providerId="LiveId" clId="{5EB07B0A-B582-4EE6-83AA-B55945CFF314}" dt="2019-05-05T11:19:22.561" v="11807" actId="1035"/>
          <ac:spMkLst>
            <pc:docMk/>
            <pc:sldMk cId="3094083207" sldId="686"/>
            <ac:spMk id="33" creationId="{4CFACCA7-D062-4197-B8AD-D9EC7D4444F8}"/>
          </ac:spMkLst>
        </pc:spChg>
        <pc:spChg chg="add mod">
          <ac:chgData name="Paulo Henrique" userId="e0475e60729e7724" providerId="LiveId" clId="{5EB07B0A-B582-4EE6-83AA-B55945CFF314}" dt="2019-05-05T11:19:43.923" v="11811" actId="20577"/>
          <ac:spMkLst>
            <pc:docMk/>
            <pc:sldMk cId="3094083207" sldId="686"/>
            <ac:spMk id="35" creationId="{2EFDAA8A-9F5A-4649-A8E7-7463D88E8DF9}"/>
          </ac:spMkLst>
        </pc:spChg>
        <pc:spChg chg="add mod">
          <ac:chgData name="Paulo Henrique" userId="e0475e60729e7724" providerId="LiveId" clId="{5EB07B0A-B582-4EE6-83AA-B55945CFF314}" dt="2019-05-05T11:20:08.764" v="11819" actId="1037"/>
          <ac:spMkLst>
            <pc:docMk/>
            <pc:sldMk cId="3094083207" sldId="686"/>
            <ac:spMk id="36" creationId="{C1D2DA06-695F-4EA3-9778-B84641A4CC7E}"/>
          </ac:spMkLst>
        </pc:spChg>
        <pc:spChg chg="add mod">
          <ac:chgData name="Paulo Henrique" userId="e0475e60729e7724" providerId="LiveId" clId="{5EB07B0A-B582-4EE6-83AA-B55945CFF314}" dt="2019-05-05T11:25:52.344" v="11837" actId="1037"/>
          <ac:spMkLst>
            <pc:docMk/>
            <pc:sldMk cId="3094083207" sldId="686"/>
            <ac:spMk id="37" creationId="{D3BA42C2-AA21-4CB3-81E6-71F9B58D487C}"/>
          </ac:spMkLst>
        </pc:spChg>
        <pc:picChg chg="add mod">
          <ac:chgData name="Paulo Henrique" userId="e0475e60729e7724" providerId="LiveId" clId="{5EB07B0A-B582-4EE6-83AA-B55945CFF314}" dt="2019-05-05T11:19:22.561" v="11807" actId="1035"/>
          <ac:picMkLst>
            <pc:docMk/>
            <pc:sldMk cId="3094083207" sldId="686"/>
            <ac:picMk id="32" creationId="{8D90BD65-A6B8-47FA-808B-1229AA953ED3}"/>
          </ac:picMkLst>
        </pc:picChg>
        <pc:cxnChg chg="add mod">
          <ac:chgData name="Paulo Henrique" userId="e0475e60729e7724" providerId="LiveId" clId="{5EB07B0A-B582-4EE6-83AA-B55945CFF314}" dt="2019-05-05T11:19:22.561" v="11807" actId="1035"/>
          <ac:cxnSpMkLst>
            <pc:docMk/>
            <pc:sldMk cId="3094083207" sldId="686"/>
            <ac:cxnSpMk id="34" creationId="{793E15D2-8D01-41DF-9C9E-39B9B59848B6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A1C844-A8FC-4310-88E3-D2E2F9C2A788}" type="datetimeFigureOut">
              <a:rPr lang="pt-BR" smtClean="0"/>
              <a:t>05/05/2019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514CF9-CC2A-475C-9111-E9FCE2F7D641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51309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A Bíblia é um grande livro.</a:t>
            </a:r>
          </a:p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A Bíblia é uma “Palavra”.</a:t>
            </a:r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18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375255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A Bíblia é um grande livro.</a:t>
            </a:r>
          </a:p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A Bíblia é uma “Palavra”.</a:t>
            </a:r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19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813498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20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928077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21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385580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dirty="0">
                <a:latin typeface="Abadi" panose="020B0604020104020204" pitchFamily="34" charset="0"/>
                <a:cs typeface="Times New Roman" panose="02020603050405020304" pitchFamily="18" charset="0"/>
              </a:rPr>
              <a:t>RIP - </a:t>
            </a:r>
            <a:r>
              <a:rPr lang="pt-BR" dirty="0"/>
              <a:t>Requiescat in pace: “descanse em paz”</a:t>
            </a:r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22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127112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dirty="0">
                <a:latin typeface="Abadi" panose="020B0604020104020204" pitchFamily="34" charset="0"/>
                <a:cs typeface="Times New Roman" panose="02020603050405020304" pitchFamily="18" charset="0"/>
              </a:rPr>
              <a:t>RIP - </a:t>
            </a:r>
            <a:r>
              <a:rPr lang="pt-BR" dirty="0"/>
              <a:t>Requiescat in pace: “descanse em paz”</a:t>
            </a:r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23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130560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dirty="0">
                <a:latin typeface="Abadi" panose="020B0604020104020204" pitchFamily="34" charset="0"/>
                <a:cs typeface="Times New Roman" panose="02020603050405020304" pitchFamily="18" charset="0"/>
              </a:rPr>
              <a:t>RIP - </a:t>
            </a:r>
            <a:r>
              <a:rPr lang="pt-BR" dirty="0"/>
              <a:t>Requiescat in pace: “descanse em paz”</a:t>
            </a:r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24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072237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dirty="0">
                <a:latin typeface="Abadi" panose="020B0604020104020204" pitchFamily="34" charset="0"/>
                <a:cs typeface="Times New Roman" panose="02020603050405020304" pitchFamily="18" charset="0"/>
              </a:rPr>
              <a:t>RIP - </a:t>
            </a:r>
            <a:r>
              <a:rPr lang="pt-BR" dirty="0"/>
              <a:t>Requiescat in pace: “descanse em paz”</a:t>
            </a:r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25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929463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dirty="0">
                <a:latin typeface="Abadi" panose="020B0604020104020204" pitchFamily="34" charset="0"/>
                <a:cs typeface="Times New Roman" panose="02020603050405020304" pitchFamily="18" charset="0"/>
              </a:rPr>
              <a:t>RIP - </a:t>
            </a:r>
            <a:r>
              <a:rPr lang="pt-BR" dirty="0"/>
              <a:t>Requiescat in pace: “descanse em paz”</a:t>
            </a:r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26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726891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dirty="0">
                <a:latin typeface="Abadi" panose="020B0604020104020204" pitchFamily="34" charset="0"/>
                <a:cs typeface="Times New Roman" panose="02020603050405020304" pitchFamily="18" charset="0"/>
              </a:rPr>
              <a:t>RIP - </a:t>
            </a:r>
            <a:r>
              <a:rPr lang="pt-BR" dirty="0"/>
              <a:t>Requiescat in pace: “descanse em paz”</a:t>
            </a:r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27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752593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dirty="0">
                <a:latin typeface="Abadi" panose="020B0604020104020204" pitchFamily="34" charset="0"/>
                <a:cs typeface="Times New Roman" panose="02020603050405020304" pitchFamily="18" charset="0"/>
              </a:rPr>
              <a:t>RIP - </a:t>
            </a:r>
            <a:r>
              <a:rPr lang="pt-BR" dirty="0"/>
              <a:t>Requiescat in pace: “descanse em paz”</a:t>
            </a:r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28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49440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dirty="0">
                <a:latin typeface="Abadi" panose="020B0604020104020204" pitchFamily="34" charset="0"/>
                <a:cs typeface="Times New Roman" panose="02020603050405020304" pitchFamily="18" charset="0"/>
              </a:rPr>
              <a:t>RIP - </a:t>
            </a:r>
            <a:r>
              <a:rPr lang="pt-BR" dirty="0"/>
              <a:t>Requiescat in pace: “descanse em paz”</a:t>
            </a:r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29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782318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dirty="0">
                <a:latin typeface="Abadi" panose="020B0604020104020204" pitchFamily="34" charset="0"/>
                <a:cs typeface="Times New Roman" panose="02020603050405020304" pitchFamily="18" charset="0"/>
              </a:rPr>
              <a:t>RIP - </a:t>
            </a:r>
            <a:r>
              <a:rPr lang="pt-BR" dirty="0"/>
              <a:t>Requiescat in pace: “descanse em paz”</a:t>
            </a:r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30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064301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dirty="0">
                <a:latin typeface="Abadi" panose="020B0604020104020204" pitchFamily="34" charset="0"/>
                <a:cs typeface="Times New Roman" panose="02020603050405020304" pitchFamily="18" charset="0"/>
              </a:rPr>
              <a:t>RIP - </a:t>
            </a:r>
            <a:r>
              <a:rPr lang="pt-BR" dirty="0"/>
              <a:t>Requiescat in pace: “descanse em paz”</a:t>
            </a:r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31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826542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dirty="0">
                <a:latin typeface="Abadi" panose="020B0604020104020204" pitchFamily="34" charset="0"/>
                <a:cs typeface="Times New Roman" panose="02020603050405020304" pitchFamily="18" charset="0"/>
              </a:rPr>
              <a:t>RIP - </a:t>
            </a:r>
            <a:r>
              <a:rPr lang="pt-BR" dirty="0"/>
              <a:t>Requiescat in pace: “descanse em paz”</a:t>
            </a:r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32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40991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A Bíblia é um grande livro.</a:t>
            </a:r>
          </a:p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A Bíblia é uma “Palavra”.</a:t>
            </a:r>
          </a:p>
          <a:p>
            <a:r>
              <a:rPr lang="pt-BR" sz="1200" b="0" dirty="0">
                <a:latin typeface="Abadi" panose="020B0604020104020204" pitchFamily="34" charset="0"/>
                <a:cs typeface="Times New Roman" panose="02020603050405020304" pitchFamily="18" charset="0"/>
              </a:rPr>
              <a:t>RIP - </a:t>
            </a:r>
            <a:r>
              <a:rPr lang="pt-BR" dirty="0"/>
              <a:t>Requiescat in pace: “descanse em paz”</a:t>
            </a:r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33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637181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A Bíblia é um grande livro.</a:t>
            </a:r>
          </a:p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A Bíblia é uma “Palavra”.</a:t>
            </a:r>
          </a:p>
          <a:p>
            <a:r>
              <a:rPr lang="pt-BR" sz="1200" b="0" dirty="0">
                <a:latin typeface="Abadi" panose="020B0604020104020204" pitchFamily="34" charset="0"/>
                <a:cs typeface="Times New Roman" panose="02020603050405020304" pitchFamily="18" charset="0"/>
              </a:rPr>
              <a:t>RIP - </a:t>
            </a:r>
            <a:r>
              <a:rPr lang="pt-BR" dirty="0"/>
              <a:t>Requiescat in pace: “descanse em paz”</a:t>
            </a:r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34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196064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A Bíblia é um grande livro.</a:t>
            </a:r>
          </a:p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A Bíblia é uma “Palavra”.</a:t>
            </a:r>
          </a:p>
          <a:p>
            <a:r>
              <a:rPr lang="pt-BR" sz="1200" b="0" dirty="0">
                <a:latin typeface="Abadi" panose="020B0604020104020204" pitchFamily="34" charset="0"/>
                <a:cs typeface="Times New Roman" panose="02020603050405020304" pitchFamily="18" charset="0"/>
              </a:rPr>
              <a:t>RIP - </a:t>
            </a:r>
            <a:r>
              <a:rPr lang="pt-BR" dirty="0"/>
              <a:t>Requiescat in pace: “descanse em paz”</a:t>
            </a:r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35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280618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A Bíblia é um grande livro.</a:t>
            </a:r>
          </a:p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A Bíblia é uma “Palavra”.</a:t>
            </a:r>
          </a:p>
          <a:p>
            <a:r>
              <a:rPr lang="pt-BR" sz="1200" b="0" dirty="0">
                <a:latin typeface="Abadi" panose="020B0604020104020204" pitchFamily="34" charset="0"/>
                <a:cs typeface="Times New Roman" panose="02020603050405020304" pitchFamily="18" charset="0"/>
              </a:rPr>
              <a:t>RIP - </a:t>
            </a:r>
            <a:r>
              <a:rPr lang="pt-BR" dirty="0"/>
              <a:t>Requiescat in pace: “descanse em paz”</a:t>
            </a:r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36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467010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A Bíblia é um grande livro.</a:t>
            </a:r>
          </a:p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A Bíblia é uma “Palavra”.</a:t>
            </a:r>
          </a:p>
          <a:p>
            <a:r>
              <a:rPr lang="pt-BR" sz="1200" b="0" dirty="0">
                <a:latin typeface="Abadi" panose="020B0604020104020204" pitchFamily="34" charset="0"/>
                <a:cs typeface="Times New Roman" panose="02020603050405020304" pitchFamily="18" charset="0"/>
              </a:rPr>
              <a:t>RIP - </a:t>
            </a:r>
            <a:r>
              <a:rPr lang="pt-BR" dirty="0"/>
              <a:t>Requiescat in pace: “descanse em paz”</a:t>
            </a:r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37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001468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A Bíblia é um grande livro.</a:t>
            </a:r>
          </a:p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A Bíblia é uma “Palavra”.</a:t>
            </a:r>
          </a:p>
          <a:p>
            <a:r>
              <a:rPr lang="pt-BR" sz="1200" b="0" dirty="0">
                <a:latin typeface="Abadi" panose="020B0604020104020204" pitchFamily="34" charset="0"/>
                <a:cs typeface="Times New Roman" panose="02020603050405020304" pitchFamily="18" charset="0"/>
              </a:rPr>
              <a:t>RIP - </a:t>
            </a:r>
            <a:r>
              <a:rPr lang="pt-BR" dirty="0"/>
              <a:t>Requiescat in pace: “descanse em paz”</a:t>
            </a:r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38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087186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A Bíblia é um grande livro.</a:t>
            </a:r>
          </a:p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A Bíblia é uma “Palavra”.</a:t>
            </a:r>
          </a:p>
          <a:p>
            <a:r>
              <a:rPr lang="pt-BR" sz="1200" b="0" dirty="0">
                <a:latin typeface="Abadi" panose="020B0604020104020204" pitchFamily="34" charset="0"/>
                <a:cs typeface="Times New Roman" panose="02020603050405020304" pitchFamily="18" charset="0"/>
              </a:rPr>
              <a:t>RIP - </a:t>
            </a:r>
            <a:r>
              <a:rPr lang="pt-BR" dirty="0"/>
              <a:t>Requiescat in pace: “descanse em paz”</a:t>
            </a:r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39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176399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A Bíblia é um grande livro.</a:t>
            </a:r>
          </a:p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A Bíblia é uma “Palavra”.</a:t>
            </a:r>
          </a:p>
          <a:p>
            <a:r>
              <a:rPr lang="pt-BR" sz="1200" b="0" dirty="0">
                <a:latin typeface="Abadi" panose="020B0604020104020204" pitchFamily="34" charset="0"/>
                <a:cs typeface="Times New Roman" panose="02020603050405020304" pitchFamily="18" charset="0"/>
              </a:rPr>
              <a:t>RIP - </a:t>
            </a:r>
            <a:r>
              <a:rPr lang="pt-BR" dirty="0"/>
              <a:t>Requiescat in pace: “descanse em paz”</a:t>
            </a:r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40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256511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A Bíblia é um grande livro.</a:t>
            </a:r>
          </a:p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A Bíblia é uma “Palavra”.</a:t>
            </a:r>
          </a:p>
          <a:p>
            <a:r>
              <a:rPr lang="pt-BR" sz="1200" b="0" dirty="0">
                <a:latin typeface="Abadi" panose="020B0604020104020204" pitchFamily="34" charset="0"/>
                <a:cs typeface="Times New Roman" panose="02020603050405020304" pitchFamily="18" charset="0"/>
              </a:rPr>
              <a:t>RIP - </a:t>
            </a:r>
            <a:r>
              <a:rPr lang="pt-BR" dirty="0"/>
              <a:t>Requiescat in pace: “descanse em paz”</a:t>
            </a:r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41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301880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A Bíblia é um grande livro.</a:t>
            </a:r>
          </a:p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A Bíblia é uma “Palavra”.</a:t>
            </a:r>
          </a:p>
          <a:p>
            <a:r>
              <a:rPr lang="pt-BR" sz="1200" b="0" dirty="0">
                <a:latin typeface="Abadi" panose="020B0604020104020204" pitchFamily="34" charset="0"/>
                <a:cs typeface="Times New Roman" panose="02020603050405020304" pitchFamily="18" charset="0"/>
              </a:rPr>
              <a:t>RIP - </a:t>
            </a:r>
            <a:r>
              <a:rPr lang="pt-BR" dirty="0"/>
              <a:t>Requiescat in pace: “descanse em paz”</a:t>
            </a:r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42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933597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A Bíblia é um grande livro.</a:t>
            </a:r>
          </a:p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A Bíblia é uma “Palavra”.</a:t>
            </a:r>
          </a:p>
          <a:p>
            <a:r>
              <a:rPr lang="pt-BR" sz="1200" b="0" dirty="0">
                <a:latin typeface="Abadi" panose="020B0604020104020204" pitchFamily="34" charset="0"/>
                <a:cs typeface="Times New Roman" panose="02020603050405020304" pitchFamily="18" charset="0"/>
              </a:rPr>
              <a:t>RIP - </a:t>
            </a:r>
            <a:r>
              <a:rPr lang="pt-BR" dirty="0"/>
              <a:t>Requiescat in pace: “descanse em paz”</a:t>
            </a:r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43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1842147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A Bíblia é um grande livro.</a:t>
            </a:r>
          </a:p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A Bíblia é uma “Palavra”.</a:t>
            </a:r>
          </a:p>
          <a:p>
            <a:r>
              <a:rPr lang="pt-BR" sz="1200" b="0" dirty="0">
                <a:latin typeface="Abadi" panose="020B0604020104020204" pitchFamily="34" charset="0"/>
                <a:cs typeface="Times New Roman" panose="02020603050405020304" pitchFamily="18" charset="0"/>
              </a:rPr>
              <a:t>RIP - </a:t>
            </a:r>
            <a:r>
              <a:rPr lang="pt-BR" dirty="0"/>
              <a:t>Requiescat in pace: “descanse em paz”</a:t>
            </a:r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44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0212937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A Bíblia é um grande livro.</a:t>
            </a:r>
          </a:p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A Bíblia é uma “Palavra”.</a:t>
            </a:r>
          </a:p>
          <a:p>
            <a:r>
              <a:rPr lang="pt-BR" sz="1200" b="0" dirty="0">
                <a:latin typeface="Abadi" panose="020B0604020104020204" pitchFamily="34" charset="0"/>
                <a:cs typeface="Times New Roman" panose="02020603050405020304" pitchFamily="18" charset="0"/>
              </a:rPr>
              <a:t>RIP - </a:t>
            </a:r>
            <a:r>
              <a:rPr lang="pt-BR" dirty="0"/>
              <a:t>Requiescat in pace: “descanse em paz”</a:t>
            </a:r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45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2656628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A Bíblia é um grande livro.</a:t>
            </a:r>
          </a:p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A Bíblia é uma “Palavra”.</a:t>
            </a:r>
          </a:p>
          <a:p>
            <a:r>
              <a:rPr lang="pt-BR" sz="1200" b="0" dirty="0">
                <a:latin typeface="Abadi" panose="020B0604020104020204" pitchFamily="34" charset="0"/>
                <a:cs typeface="Times New Roman" panose="02020603050405020304" pitchFamily="18" charset="0"/>
              </a:rPr>
              <a:t>RIP - </a:t>
            </a:r>
            <a:r>
              <a:rPr lang="pt-BR" dirty="0"/>
              <a:t>Requiescat in pace: “descanse em paz”</a:t>
            </a:r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46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0486603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A Bíblia é um grande livro.</a:t>
            </a:r>
          </a:p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A Bíblia é uma “Palavra”.</a:t>
            </a:r>
          </a:p>
          <a:p>
            <a:r>
              <a:rPr lang="pt-BR" sz="1200" b="0" dirty="0">
                <a:latin typeface="Abadi" panose="020B0604020104020204" pitchFamily="34" charset="0"/>
                <a:cs typeface="Times New Roman" panose="02020603050405020304" pitchFamily="18" charset="0"/>
              </a:rPr>
              <a:t>RIP - </a:t>
            </a:r>
            <a:r>
              <a:rPr lang="pt-BR" dirty="0"/>
              <a:t>Requiescat in pace: “descanse em paz”</a:t>
            </a:r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47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3784933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A Bíblia é um grande livro.</a:t>
            </a:r>
          </a:p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A Bíblia é uma “Palavra”.</a:t>
            </a:r>
          </a:p>
          <a:p>
            <a:r>
              <a:rPr lang="pt-BR" sz="1200" b="0" dirty="0">
                <a:latin typeface="Abadi" panose="020B0604020104020204" pitchFamily="34" charset="0"/>
                <a:cs typeface="Times New Roman" panose="02020603050405020304" pitchFamily="18" charset="0"/>
              </a:rPr>
              <a:t>RIP - </a:t>
            </a:r>
            <a:r>
              <a:rPr lang="pt-BR" dirty="0"/>
              <a:t>Requiescat in pace: “descanse em paz”</a:t>
            </a:r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48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1064745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A Bíblia é um grande livro.</a:t>
            </a:r>
          </a:p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A Bíblia é uma “Palavra”.</a:t>
            </a:r>
          </a:p>
          <a:p>
            <a:r>
              <a:rPr lang="pt-BR" sz="1200" b="0" dirty="0">
                <a:latin typeface="Abadi" panose="020B0604020104020204" pitchFamily="34" charset="0"/>
                <a:cs typeface="Times New Roman" panose="02020603050405020304" pitchFamily="18" charset="0"/>
              </a:rPr>
              <a:t>RIP - </a:t>
            </a:r>
            <a:r>
              <a:rPr lang="pt-BR" dirty="0"/>
              <a:t>Requiescat in pace: “descanse em paz”</a:t>
            </a:r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49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2390983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A Bíblia é um grande livro.</a:t>
            </a:r>
          </a:p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A Bíblia é uma “Palavra”.</a:t>
            </a:r>
          </a:p>
          <a:p>
            <a:r>
              <a:rPr lang="pt-BR" sz="1200" b="0" dirty="0">
                <a:latin typeface="Abadi" panose="020B0604020104020204" pitchFamily="34" charset="0"/>
                <a:cs typeface="Times New Roman" panose="02020603050405020304" pitchFamily="18" charset="0"/>
              </a:rPr>
              <a:t>RIP - </a:t>
            </a:r>
            <a:r>
              <a:rPr lang="pt-BR" dirty="0"/>
              <a:t>Requiescat in pace: “descanse em paz”</a:t>
            </a:r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50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2521855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A Bíblia é um grande livro.</a:t>
            </a:r>
          </a:p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A Bíblia é uma “Palavra”.</a:t>
            </a:r>
          </a:p>
          <a:p>
            <a:r>
              <a:rPr lang="pt-BR" sz="1200" b="0" dirty="0">
                <a:latin typeface="Abadi" panose="020B0604020104020204" pitchFamily="34" charset="0"/>
                <a:cs typeface="Times New Roman" panose="02020603050405020304" pitchFamily="18" charset="0"/>
              </a:rPr>
              <a:t>RIP - </a:t>
            </a:r>
            <a:r>
              <a:rPr lang="pt-BR" dirty="0"/>
              <a:t>Requiescat in pace: “descanse em paz”</a:t>
            </a:r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51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8404964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A Bíblia é um grande livro.</a:t>
            </a:r>
          </a:p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A Bíblia é uma “Palavra”.</a:t>
            </a:r>
          </a:p>
          <a:p>
            <a:r>
              <a:rPr lang="pt-BR" sz="1200" b="0" dirty="0">
                <a:latin typeface="Abadi" panose="020B0604020104020204" pitchFamily="34" charset="0"/>
                <a:cs typeface="Times New Roman" panose="02020603050405020304" pitchFamily="18" charset="0"/>
              </a:rPr>
              <a:t>RIP - </a:t>
            </a:r>
            <a:r>
              <a:rPr lang="pt-BR" dirty="0"/>
              <a:t>Requiescat in pace: “descanse em paz”</a:t>
            </a:r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52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1784681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A Bíblia é um grande livro.</a:t>
            </a:r>
          </a:p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A Bíblia é uma “Palavra”.</a:t>
            </a:r>
          </a:p>
          <a:p>
            <a:r>
              <a:rPr lang="pt-BR" sz="1200" b="0" dirty="0">
                <a:latin typeface="Abadi" panose="020B0604020104020204" pitchFamily="34" charset="0"/>
                <a:cs typeface="Times New Roman" panose="02020603050405020304" pitchFamily="18" charset="0"/>
              </a:rPr>
              <a:t>RIP - </a:t>
            </a:r>
            <a:r>
              <a:rPr lang="pt-BR" dirty="0"/>
              <a:t>Requiescat in pace: “descanse em paz”</a:t>
            </a:r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53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6395039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A Bíblia é um grande livro.</a:t>
            </a:r>
          </a:p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A Bíblia é uma “Palavra”.</a:t>
            </a:r>
          </a:p>
          <a:p>
            <a:r>
              <a:rPr lang="pt-BR" sz="1200" b="0" dirty="0">
                <a:latin typeface="Abadi" panose="020B0604020104020204" pitchFamily="34" charset="0"/>
                <a:cs typeface="Times New Roman" panose="02020603050405020304" pitchFamily="18" charset="0"/>
              </a:rPr>
              <a:t>RIP - </a:t>
            </a:r>
            <a:r>
              <a:rPr lang="pt-BR" dirty="0"/>
              <a:t>Requiescat in pace: “descanse em paz”</a:t>
            </a:r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54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0938226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A Bíblia é um grande livro.</a:t>
            </a:r>
          </a:p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A Bíblia é uma “Palavra”.</a:t>
            </a:r>
          </a:p>
          <a:p>
            <a:r>
              <a:rPr lang="pt-BR" sz="1200" b="0" dirty="0">
                <a:latin typeface="Abadi" panose="020B0604020104020204" pitchFamily="34" charset="0"/>
                <a:cs typeface="Times New Roman" panose="02020603050405020304" pitchFamily="18" charset="0"/>
              </a:rPr>
              <a:t>RIP - </a:t>
            </a:r>
            <a:r>
              <a:rPr lang="pt-BR" dirty="0"/>
              <a:t>Requiescat in pace: “descanse em paz”</a:t>
            </a:r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55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3972214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A Bíblia é um grande livro.</a:t>
            </a:r>
          </a:p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A Bíblia é uma “Palavra”.</a:t>
            </a:r>
          </a:p>
          <a:p>
            <a:r>
              <a:rPr lang="pt-BR" sz="1200" b="0" dirty="0">
                <a:latin typeface="Abadi" panose="020B0604020104020204" pitchFamily="34" charset="0"/>
                <a:cs typeface="Times New Roman" panose="02020603050405020304" pitchFamily="18" charset="0"/>
              </a:rPr>
              <a:t>RIP - </a:t>
            </a:r>
            <a:r>
              <a:rPr lang="pt-BR" dirty="0"/>
              <a:t>Requiescat in pace: “descanse em paz”</a:t>
            </a:r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56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32489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A Bíblia é um grande livro.</a:t>
            </a:r>
          </a:p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A Bíblia é uma “Palavra”.</a:t>
            </a:r>
          </a:p>
          <a:p>
            <a:r>
              <a:rPr lang="pt-BR" sz="1200" b="0" dirty="0">
                <a:latin typeface="Abadi" panose="020B0604020104020204" pitchFamily="34" charset="0"/>
                <a:cs typeface="Times New Roman" panose="02020603050405020304" pitchFamily="18" charset="0"/>
              </a:rPr>
              <a:t>RIP - </a:t>
            </a:r>
            <a:r>
              <a:rPr lang="pt-BR" dirty="0"/>
              <a:t>Requiescat in pace: “descanse em paz”</a:t>
            </a:r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57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0201566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A Bíblia é um grande livro.</a:t>
            </a:r>
          </a:p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A Bíblia é uma “Palavra”.</a:t>
            </a:r>
          </a:p>
          <a:p>
            <a:r>
              <a:rPr lang="pt-BR" sz="1200" b="0" dirty="0">
                <a:latin typeface="Abadi" panose="020B0604020104020204" pitchFamily="34" charset="0"/>
                <a:cs typeface="Times New Roman" panose="02020603050405020304" pitchFamily="18" charset="0"/>
              </a:rPr>
              <a:t>RIP - </a:t>
            </a:r>
            <a:r>
              <a:rPr lang="pt-BR" dirty="0"/>
              <a:t>Requiescat in pace: “descanse em paz”</a:t>
            </a:r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58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1903811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A Bíblia é um grande livro.</a:t>
            </a:r>
          </a:p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A Bíblia é uma “Palavra”.</a:t>
            </a:r>
          </a:p>
          <a:p>
            <a:r>
              <a:rPr lang="pt-BR" sz="1200" b="0" dirty="0">
                <a:latin typeface="Abadi" panose="020B0604020104020204" pitchFamily="34" charset="0"/>
                <a:cs typeface="Times New Roman" panose="02020603050405020304" pitchFamily="18" charset="0"/>
              </a:rPr>
              <a:t>RIP - </a:t>
            </a:r>
            <a:r>
              <a:rPr lang="pt-BR" dirty="0"/>
              <a:t>Requiescat in pace: “descanse em paz”</a:t>
            </a:r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59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7489027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A Bíblia é um grande livro.</a:t>
            </a:r>
          </a:p>
          <a:p>
            <a:r>
              <a:rPr lang="pt-BR" sz="1200" b="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A Bíblia é uma “Palavra”.</a:t>
            </a:r>
          </a:p>
          <a:p>
            <a:r>
              <a:rPr lang="pt-BR" sz="1200" b="0" dirty="0">
                <a:latin typeface="Abadi" panose="020B0604020104020204" pitchFamily="34" charset="0"/>
                <a:cs typeface="Times New Roman" panose="02020603050405020304" pitchFamily="18" charset="0"/>
              </a:rPr>
              <a:t>RIP - </a:t>
            </a:r>
            <a:r>
              <a:rPr lang="pt-BR" dirty="0"/>
              <a:t>Requiescat in pace: “descanse em paz”</a:t>
            </a:r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60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3082846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62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4175480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63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7710544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64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6347717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65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3249776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66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6146212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67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4630276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68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5514824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69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7375334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70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9562362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71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6370569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72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8107721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73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021904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74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8705820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75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1619086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76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467660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77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5076761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78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1442265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79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2224019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80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5176386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81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82161324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82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1308768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14CF9-CC2A-475C-9111-E9FCE2F7D641}" type="slidenum">
              <a:rPr lang="pt-BR" smtClean="0"/>
              <a:t>83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15143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F5B009-FB82-4EF3-A472-CEC775F5A9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204CCFE-22EA-47AE-9336-FE8AC648A7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39EC741-D9DE-4FDC-B166-CEC57528F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46FB-5D6E-4661-8DE0-C23A2A204E25}" type="datetimeFigureOut">
              <a:rPr lang="pt-BR" smtClean="0"/>
              <a:t>05/05/2019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03B54A9-F73E-4DF4-A458-1E24CCD93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644C21E-8651-4DC4-97E4-000CE2E4A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1E8DD-630B-470F-895D-A90C4158DA3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14895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5A3826-01C6-4727-B466-380191178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16E1BA1-2F89-4DCE-B7C9-8066AE5D31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5C6123F-B0A0-42E7-A463-3DCEF3157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46FB-5D6E-4661-8DE0-C23A2A204E25}" type="datetimeFigureOut">
              <a:rPr lang="pt-BR" smtClean="0"/>
              <a:t>05/05/2019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5BC75BA-6918-4E71-BB13-2C1291FD8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EB7C829-626B-4C56-9129-D930254A7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1E8DD-630B-470F-895D-A90C4158DA3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19981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015004-CDC8-4A21-A595-B8FAE7F77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D6054F8-BFC7-4E54-818F-24076914B4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02B42BE-B612-4D00-8856-13652B152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46FB-5D6E-4661-8DE0-C23A2A204E25}" type="datetimeFigureOut">
              <a:rPr lang="pt-BR" smtClean="0"/>
              <a:t>05/05/2019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48D84C6-1070-4C16-ACF3-EE3B610B4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91FC18B-0606-4675-B873-6BFCB6D75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1E8DD-630B-470F-895D-A90C4158DA3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8224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090B81-EA7F-4EFD-833B-E347386B1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C969440-D6AC-4B31-9574-8B26B052F7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770314C-9894-4DFD-9E2F-4F8EBB6C95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B251285-44C1-4587-AC14-B4B972348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46FB-5D6E-4661-8DE0-C23A2A204E25}" type="datetimeFigureOut">
              <a:rPr lang="pt-BR" smtClean="0"/>
              <a:t>05/05/2019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FF9B2E6-8938-48DD-AADF-B5C5D2C32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8EE6E3C-7B53-4884-87DE-EDB561360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1E8DD-630B-470F-895D-A90C4158DA3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17617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960EEF-81C0-4E7E-B806-841EAF753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062D8E1-2E37-4FBE-A81D-FB865DAEA0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C4BF0CB-93C1-4555-BDC0-C7F80EB419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2E3062A-9283-42D6-8102-2A877022DF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4FEAFB9-2C15-4D86-8A49-5B6C7A6613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052287F-574F-4B99-99C5-CE4E6587D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46FB-5D6E-4661-8DE0-C23A2A204E25}" type="datetimeFigureOut">
              <a:rPr lang="pt-BR" smtClean="0"/>
              <a:t>05/05/2019</a:t>
            </a:fld>
            <a:endParaRPr lang="pt-BR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F8A3310-E4F9-4327-B1A7-4A04CA0D5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A003219-0C41-4AD8-AD6C-A9322A8B0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1E8DD-630B-470F-895D-A90C4158DA3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74431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7729DE-9C48-4D0C-A978-5BB3EEEA0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8F600A2-023F-4204-9FA3-FB5F4A85D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46FB-5D6E-4661-8DE0-C23A2A204E25}" type="datetimeFigureOut">
              <a:rPr lang="pt-BR" smtClean="0"/>
              <a:t>05/05/2019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797E3DE-5D59-4F85-A4BC-9A5D6066D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EDE89B4-2837-4453-82A1-A669E78B6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1E8DD-630B-470F-895D-A90C4158DA3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08339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BC63B03-2FEF-469B-A1CC-E783B7016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46FB-5D6E-4661-8DE0-C23A2A204E25}" type="datetimeFigureOut">
              <a:rPr lang="pt-BR" smtClean="0"/>
              <a:t>05/05/2019</a:t>
            </a:fld>
            <a:endParaRPr lang="pt-BR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274F882-52C6-4330-BAE6-9944C8A9F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DCC26FC-F4E4-4B53-BC99-E15247465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1E8DD-630B-470F-895D-A90C4158DA3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22860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3DB71B-0B10-4525-9758-05CC8F1A6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51DA2DE-0E52-4A3B-A017-F8399EE8A8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3E7664A-1198-4688-9713-BEB09E3BDD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EC0C845-2146-4533-88D5-0D93FDA14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46FB-5D6E-4661-8DE0-C23A2A204E25}" type="datetimeFigureOut">
              <a:rPr lang="pt-BR" smtClean="0"/>
              <a:t>05/05/2019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34E7006-96C4-415F-98FD-64C76723E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FC3BE7C-0BA8-410E-B601-35B2CF55E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1E8DD-630B-470F-895D-A90C4158DA3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15325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8E42FF-2A13-4352-8377-BD28EFACE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582FBC5-D329-4E9C-BF3F-0E2A42A768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C5FAE56-1A9B-46CD-BCBE-8FC05CF707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F04F8C1-1BAC-4493-B5E9-F99F69993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46FB-5D6E-4661-8DE0-C23A2A204E25}" type="datetimeFigureOut">
              <a:rPr lang="pt-BR" smtClean="0"/>
              <a:t>05/05/2019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5DA3F84-76A6-40B3-961A-38420D023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E840BB5-4EC1-46E9-9A00-23C986C18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1E8DD-630B-470F-895D-A90C4158DA3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73657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22D847-5689-42ED-AEDE-AAA12CE0E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BF0E10F-A4C5-4BE4-9EB5-56FBC3462F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CAFA5F1-7E76-4033-BA85-9D46C2B7E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46FB-5D6E-4661-8DE0-C23A2A204E25}" type="datetimeFigureOut">
              <a:rPr lang="pt-BR" smtClean="0"/>
              <a:t>05/05/2019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95F7346-4C5A-46D7-9583-8630E02A1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02CDF38-593C-4D8F-A7CA-2E6689E32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1E8DD-630B-470F-895D-A90C4158DA3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54223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80517F5-C711-403C-BE19-9E4E5695C3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A91E08C-7651-4130-B336-436A963994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7EFA13C-0615-4D5D-805E-F0656B5FF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46FB-5D6E-4661-8DE0-C23A2A204E25}" type="datetimeFigureOut">
              <a:rPr lang="pt-BR" smtClean="0"/>
              <a:t>05/05/2019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73C4CAE-DBB6-4910-A48D-03D66218F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27D2668-2677-4B82-89C0-8D9A612EB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1E8DD-630B-470F-895D-A90C4158DA3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7599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755D94F-3A9F-4832-B915-7145C216A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5243407-4827-49C5-911B-66BA0998B8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1CA4445-AEA5-4702-B338-9203C1AB7F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2546FB-5D6E-4661-8DE0-C23A2A204E25}" type="datetimeFigureOut">
              <a:rPr lang="pt-BR" smtClean="0"/>
              <a:t>05/05/2019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53B742C-F544-490B-8401-BB1F4DC448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DE9B221-BD2D-495E-893F-3A69D60D14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1E8DD-630B-470F-895D-A90C4158DA3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80042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3.png"/><Relationship Id="rId9" Type="http://schemas.openxmlformats.org/officeDocument/2006/relationships/image" Target="../media/image14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3.png"/><Relationship Id="rId9" Type="http://schemas.openxmlformats.org/officeDocument/2006/relationships/image" Target="../media/image14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3.png"/><Relationship Id="rId9" Type="http://schemas.openxmlformats.org/officeDocument/2006/relationships/image" Target="../media/image14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3.png"/><Relationship Id="rId9" Type="http://schemas.openxmlformats.org/officeDocument/2006/relationships/image" Target="../media/image14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3.png"/><Relationship Id="rId9" Type="http://schemas.openxmlformats.org/officeDocument/2006/relationships/image" Target="../media/image14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3.png"/><Relationship Id="rId9" Type="http://schemas.openxmlformats.org/officeDocument/2006/relationships/image" Target="../media/image14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3.png"/><Relationship Id="rId9" Type="http://schemas.openxmlformats.org/officeDocument/2006/relationships/image" Target="../media/image14.sv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3.png"/><Relationship Id="rId9" Type="http://schemas.openxmlformats.org/officeDocument/2006/relationships/image" Target="../media/image14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3.png"/><Relationship Id="rId9" Type="http://schemas.openxmlformats.org/officeDocument/2006/relationships/image" Target="../media/image14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microsoft.com/office/2007/relationships/hdphoto" Target="../media/hdphoto4.wdp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microsoft.com/office/2007/relationships/hdphoto" Target="../media/hdphoto4.wdp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microsoft.com/office/2007/relationships/hdphoto" Target="../media/hdphoto4.wdp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microsoft.com/office/2007/relationships/hdphoto" Target="../media/hdphoto4.wdp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microsoft.com/office/2007/relationships/hdphoto" Target="../media/hdphoto4.wdp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microsoft.com/office/2007/relationships/hdphoto" Target="../media/hdphoto4.wdp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11" Type="http://schemas.openxmlformats.org/officeDocument/2006/relationships/image" Target="../media/image9.png"/><Relationship Id="rId5" Type="http://schemas.openxmlformats.org/officeDocument/2006/relationships/image" Target="../media/image19.png"/><Relationship Id="rId10" Type="http://schemas.microsoft.com/office/2007/relationships/hdphoto" Target="../media/hdphoto7.wdp"/><Relationship Id="rId4" Type="http://schemas.openxmlformats.org/officeDocument/2006/relationships/image" Target="../media/image3.png"/><Relationship Id="rId9" Type="http://schemas.openxmlformats.org/officeDocument/2006/relationships/image" Target="../media/image21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3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5.sv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3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3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5.sv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3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3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5" Type="http://schemas.openxmlformats.org/officeDocument/2006/relationships/image" Target="../media/image26.png"/><Relationship Id="rId4" Type="http://schemas.openxmlformats.org/officeDocument/2006/relationships/image" Target="../media/image3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5" Type="http://schemas.openxmlformats.org/officeDocument/2006/relationships/image" Target="../media/image26.png"/><Relationship Id="rId4" Type="http://schemas.openxmlformats.org/officeDocument/2006/relationships/image" Target="../media/image3.pn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7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9.wdp"/><Relationship Id="rId5" Type="http://schemas.openxmlformats.org/officeDocument/2006/relationships/image" Target="../media/image30.png"/><Relationship Id="rId4" Type="http://schemas.openxmlformats.org/officeDocument/2006/relationships/image" Target="../media/image27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0.wdp"/><Relationship Id="rId5" Type="http://schemas.openxmlformats.org/officeDocument/2006/relationships/image" Target="../media/image31.png"/><Relationship Id="rId4" Type="http://schemas.openxmlformats.org/officeDocument/2006/relationships/image" Target="../media/image27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27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1.wdp"/><Relationship Id="rId5" Type="http://schemas.openxmlformats.org/officeDocument/2006/relationships/image" Target="../media/image33.png"/><Relationship Id="rId4" Type="http://schemas.openxmlformats.org/officeDocument/2006/relationships/image" Target="../media/image27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2.wdp"/><Relationship Id="rId5" Type="http://schemas.openxmlformats.org/officeDocument/2006/relationships/image" Target="../media/image34.png"/><Relationship Id="rId4" Type="http://schemas.openxmlformats.org/officeDocument/2006/relationships/image" Target="../media/image27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g"/><Relationship Id="rId4" Type="http://schemas.openxmlformats.org/officeDocument/2006/relationships/image" Target="../media/image27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.png"/><Relationship Id="rId7" Type="http://schemas.microsoft.com/office/2007/relationships/hdphoto" Target="../media/hdphoto14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microsoft.com/office/2007/relationships/hdphoto" Target="../media/hdphoto13.wdp"/><Relationship Id="rId4" Type="http://schemas.openxmlformats.org/officeDocument/2006/relationships/image" Target="../media/image36.png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.png"/><Relationship Id="rId7" Type="http://schemas.microsoft.com/office/2007/relationships/hdphoto" Target="../media/hdphoto14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microsoft.com/office/2007/relationships/hdphoto" Target="../media/hdphoto13.wdp"/><Relationship Id="rId4" Type="http://schemas.openxmlformats.org/officeDocument/2006/relationships/image" Target="../media/image36.png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.png"/><Relationship Id="rId7" Type="http://schemas.microsoft.com/office/2007/relationships/hdphoto" Target="../media/hdphoto14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microsoft.com/office/2007/relationships/hdphoto" Target="../media/hdphoto13.wdp"/><Relationship Id="rId4" Type="http://schemas.openxmlformats.org/officeDocument/2006/relationships/image" Target="../media/image36.png"/></Relationships>
</file>

<file path=ppt/slides/_rels/slide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.png"/><Relationship Id="rId7" Type="http://schemas.microsoft.com/office/2007/relationships/hdphoto" Target="../media/hdphoto14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microsoft.com/office/2007/relationships/hdphoto" Target="../media/hdphoto13.wdp"/><Relationship Id="rId4" Type="http://schemas.openxmlformats.org/officeDocument/2006/relationships/image" Target="../media/image36.png"/></Relationships>
</file>

<file path=ppt/slides/_rels/slide1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.png"/><Relationship Id="rId7" Type="http://schemas.microsoft.com/office/2007/relationships/hdphoto" Target="../media/hdphoto14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microsoft.com/office/2007/relationships/hdphoto" Target="../media/hdphoto13.wdp"/><Relationship Id="rId4" Type="http://schemas.openxmlformats.org/officeDocument/2006/relationships/image" Target="../media/image36.png"/></Relationships>
</file>

<file path=ppt/slides/_rels/slide1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.png"/><Relationship Id="rId7" Type="http://schemas.microsoft.com/office/2007/relationships/hdphoto" Target="../media/hdphoto14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microsoft.com/office/2007/relationships/hdphoto" Target="../media/hdphoto13.wdp"/><Relationship Id="rId4" Type="http://schemas.openxmlformats.org/officeDocument/2006/relationships/image" Target="../media/image36.png"/></Relationships>
</file>

<file path=ppt/slides/_rels/slide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.png"/><Relationship Id="rId7" Type="http://schemas.microsoft.com/office/2007/relationships/hdphoto" Target="../media/hdphoto14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microsoft.com/office/2007/relationships/hdphoto" Target="../media/hdphoto13.wdp"/><Relationship Id="rId4" Type="http://schemas.openxmlformats.org/officeDocument/2006/relationships/image" Target="../media/image36.png"/></Relationships>
</file>

<file path=ppt/slides/_rels/slide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.png"/><Relationship Id="rId7" Type="http://schemas.microsoft.com/office/2007/relationships/hdphoto" Target="../media/hdphoto14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microsoft.com/office/2007/relationships/hdphoto" Target="../media/hdphoto13.wdp"/><Relationship Id="rId4" Type="http://schemas.openxmlformats.org/officeDocument/2006/relationships/image" Target="../media/image36.png"/></Relationships>
</file>

<file path=ppt/slides/_rels/slide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.png"/><Relationship Id="rId7" Type="http://schemas.microsoft.com/office/2007/relationships/hdphoto" Target="../media/hdphoto14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microsoft.com/office/2007/relationships/hdphoto" Target="../media/hdphoto13.wdp"/><Relationship Id="rId4" Type="http://schemas.openxmlformats.org/officeDocument/2006/relationships/image" Target="../media/image36.png"/></Relationships>
</file>

<file path=ppt/slides/_rels/slide1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.png"/><Relationship Id="rId7" Type="http://schemas.microsoft.com/office/2007/relationships/hdphoto" Target="../media/hdphoto14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microsoft.com/office/2007/relationships/hdphoto" Target="../media/hdphoto13.wdp"/><Relationship Id="rId4" Type="http://schemas.openxmlformats.org/officeDocument/2006/relationships/image" Target="../media/image36.png"/></Relationships>
</file>

<file path=ppt/slides/_rels/slide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.png"/><Relationship Id="rId7" Type="http://schemas.microsoft.com/office/2007/relationships/hdphoto" Target="../media/hdphoto14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microsoft.com/office/2007/relationships/hdphoto" Target="../media/hdphoto13.wdp"/><Relationship Id="rId4" Type="http://schemas.openxmlformats.org/officeDocument/2006/relationships/image" Target="../media/image36.png"/></Relationships>
</file>

<file path=ppt/slides/_rels/slide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.png"/><Relationship Id="rId7" Type="http://schemas.microsoft.com/office/2007/relationships/hdphoto" Target="../media/hdphoto14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microsoft.com/office/2007/relationships/hdphoto" Target="../media/hdphoto13.wdp"/><Relationship Id="rId4" Type="http://schemas.openxmlformats.org/officeDocument/2006/relationships/image" Target="../media/image36.png"/></Relationships>
</file>

<file path=ppt/slides/_rels/slide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.png"/><Relationship Id="rId7" Type="http://schemas.microsoft.com/office/2007/relationships/hdphoto" Target="../media/hdphoto14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microsoft.com/office/2007/relationships/hdphoto" Target="../media/hdphoto13.wdp"/><Relationship Id="rId4" Type="http://schemas.openxmlformats.org/officeDocument/2006/relationships/image" Target="../media/image36.png"/></Relationships>
</file>

<file path=ppt/slides/_rels/slide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.png"/><Relationship Id="rId7" Type="http://schemas.microsoft.com/office/2007/relationships/hdphoto" Target="../media/hdphoto14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microsoft.com/office/2007/relationships/hdphoto" Target="../media/hdphoto13.wdp"/><Relationship Id="rId4" Type="http://schemas.openxmlformats.org/officeDocument/2006/relationships/image" Target="../media/image36.png"/></Relationships>
</file>

<file path=ppt/slides/_rels/slide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.png"/><Relationship Id="rId7" Type="http://schemas.microsoft.com/office/2007/relationships/hdphoto" Target="../media/hdphoto14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microsoft.com/office/2007/relationships/hdphoto" Target="../media/hdphoto13.wdp"/><Relationship Id="rId4" Type="http://schemas.openxmlformats.org/officeDocument/2006/relationships/image" Target="../media/image36.png"/></Relationships>
</file>

<file path=ppt/slides/_rels/slide1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.png"/><Relationship Id="rId7" Type="http://schemas.microsoft.com/office/2007/relationships/hdphoto" Target="../media/hdphoto14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microsoft.com/office/2007/relationships/hdphoto" Target="../media/hdphoto13.wdp"/><Relationship Id="rId4" Type="http://schemas.openxmlformats.org/officeDocument/2006/relationships/image" Target="../media/image36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microsoft.com/office/2007/relationships/hdphoto" Target="../media/hdphoto15.wdp"/><Relationship Id="rId4" Type="http://schemas.openxmlformats.org/officeDocument/2006/relationships/image" Target="../media/image42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microsoft.com/office/2007/relationships/hdphoto" Target="../media/hdphoto15.wdp"/><Relationship Id="rId4" Type="http://schemas.openxmlformats.org/officeDocument/2006/relationships/image" Target="../media/image42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microsoft.com/office/2007/relationships/hdphoto" Target="../media/hdphoto15.wdp"/><Relationship Id="rId4" Type="http://schemas.openxmlformats.org/officeDocument/2006/relationships/image" Target="../media/image42.png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192FAA4-5EA2-440B-8A7F-C1C2013EF6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650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192FAA4-5EA2-440B-8A7F-C1C2013EF67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37CC1B40-1145-4363-B3B7-EFF78C443EC5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222A35">
              <a:alpha val="9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5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Aula 8: </a:t>
            </a:r>
          </a:p>
          <a:p>
            <a:pPr algn="ctr"/>
            <a:r>
              <a:rPr lang="pt-BR" sz="55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 Bíblia e a Voz de Deus. </a:t>
            </a:r>
          </a:p>
        </p:txBody>
      </p:sp>
    </p:spTree>
    <p:extLst>
      <p:ext uri="{BB962C8B-B14F-4D97-AF65-F5344CB8AC3E}">
        <p14:creationId xmlns:p14="http://schemas.microsoft.com/office/powerpoint/2010/main" val="2824163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Introdução: 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9B0F46D-4A74-487F-B104-BF731FAC7E48}"/>
              </a:ext>
            </a:extLst>
          </p:cNvPr>
          <p:cNvSpPr/>
          <p:nvPr/>
        </p:nvSpPr>
        <p:spPr>
          <a:xfrm>
            <a:off x="1439118" y="1841941"/>
            <a:ext cx="926698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Há diferenças entre a Bíblia e a Voz de Deus?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F81AB6B6-56E1-4486-A3A4-BB31A7A2E7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7400" r="94000">
                        <a14:foregroundMark x1="94000" y1="61000" x2="94000" y2="58000"/>
                        <a14:foregroundMark x1="80400" y1="62000" x2="80800" y2="56000"/>
                        <a14:foregroundMark x1="66200" y1="57400" x2="66600" y2="52400"/>
                        <a14:foregroundMark x1="9400" y1="59000" x2="7400" y2="54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762" y="3750626"/>
            <a:ext cx="2286000" cy="228600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27F84CC5-1C2D-4D55-8E6F-4D6F5B0FF0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186" y="3750626"/>
            <a:ext cx="2507052" cy="2507052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0E53D791-A60F-42AE-AEEA-64C32E0BB41B}"/>
              </a:ext>
            </a:extLst>
          </p:cNvPr>
          <p:cNvSpPr/>
          <p:nvPr/>
        </p:nvSpPr>
        <p:spPr>
          <a:xfrm>
            <a:off x="3400061" y="3219318"/>
            <a:ext cx="528512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99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</a:p>
          <a:p>
            <a:pPr algn="ctr"/>
            <a:r>
              <a:rPr lang="pt-BR" sz="9900" b="1" dirty="0">
                <a:latin typeface="Abadi" panose="020B0604020104020204" pitchFamily="34" charset="0"/>
                <a:cs typeface="Times New Roman" panose="02020603050405020304" pitchFamily="18" charset="0"/>
              </a:rPr>
              <a:t>=</a:t>
            </a:r>
            <a:endParaRPr lang="pt-BR" sz="9900" b="1" dirty="0">
              <a:latin typeface="Abadi" panose="020B0604020104020204" pitchFamily="34" charset="0"/>
            </a:endParaRPr>
          </a:p>
        </p:txBody>
      </p: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00F8113E-B94C-496E-9AD4-2AF7316F8F3C}"/>
              </a:ext>
            </a:extLst>
          </p:cNvPr>
          <p:cNvCxnSpPr/>
          <p:nvPr/>
        </p:nvCxnSpPr>
        <p:spPr>
          <a:xfrm flipH="1">
            <a:off x="5810489" y="3498448"/>
            <a:ext cx="532436" cy="103882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4123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Introdução: 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9B0F46D-4A74-487F-B104-BF731FAC7E48}"/>
              </a:ext>
            </a:extLst>
          </p:cNvPr>
          <p:cNvSpPr/>
          <p:nvPr/>
        </p:nvSpPr>
        <p:spPr>
          <a:xfrm>
            <a:off x="1439118" y="1841941"/>
            <a:ext cx="926698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Quais os problemas se confundi-las?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F81AB6B6-56E1-4486-A3A4-BB31A7A2E7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7400" r="94000">
                        <a14:foregroundMark x1="94000" y1="61000" x2="94000" y2="58000"/>
                        <a14:foregroundMark x1="80400" y1="62000" x2="80800" y2="56000"/>
                        <a14:foregroundMark x1="66200" y1="57400" x2="66600" y2="52400"/>
                        <a14:foregroundMark x1="9400" y1="59000" x2="7400" y2="54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762" y="3750626"/>
            <a:ext cx="2286000" cy="228600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27F84CC5-1C2D-4D55-8E6F-4D6F5B0FF0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186" y="3750626"/>
            <a:ext cx="2507052" cy="2507052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0E53D791-A60F-42AE-AEEA-64C32E0BB41B}"/>
              </a:ext>
            </a:extLst>
          </p:cNvPr>
          <p:cNvSpPr/>
          <p:nvPr/>
        </p:nvSpPr>
        <p:spPr>
          <a:xfrm>
            <a:off x="3400061" y="3161445"/>
            <a:ext cx="5285125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2200" b="1" dirty="0">
                <a:latin typeface="Abadi" panose="020B0604020104020204" pitchFamily="34" charset="0"/>
                <a:cs typeface="Times New Roman" panose="02020603050405020304" pitchFamily="18" charset="0"/>
              </a:rPr>
              <a:t>=</a:t>
            </a:r>
            <a:endParaRPr lang="pt-BR" sz="22200" b="1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4970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Introdução: 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9B0F46D-4A74-487F-B104-BF731FAC7E48}"/>
              </a:ext>
            </a:extLst>
          </p:cNvPr>
          <p:cNvSpPr/>
          <p:nvPr/>
        </p:nvSpPr>
        <p:spPr>
          <a:xfrm>
            <a:off x="1439118" y="1841941"/>
            <a:ext cx="926698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Quais os problemas se dissocia-las?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F81AB6B6-56E1-4486-A3A4-BB31A7A2E7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7400" r="94000">
                        <a14:foregroundMark x1="94000" y1="61000" x2="94000" y2="58000"/>
                        <a14:foregroundMark x1="80400" y1="62000" x2="80800" y2="56000"/>
                        <a14:foregroundMark x1="66200" y1="57400" x2="66600" y2="52400"/>
                        <a14:foregroundMark x1="9400" y1="59000" x2="7400" y2="54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762" y="3750626"/>
            <a:ext cx="2286000" cy="228600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27F84CC5-1C2D-4D55-8E6F-4D6F5B0FF0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186" y="3750626"/>
            <a:ext cx="2507052" cy="2507052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0E53D791-A60F-42AE-AEEA-64C32E0BB41B}"/>
              </a:ext>
            </a:extLst>
          </p:cNvPr>
          <p:cNvSpPr/>
          <p:nvPr/>
        </p:nvSpPr>
        <p:spPr>
          <a:xfrm>
            <a:off x="3400061" y="3161445"/>
            <a:ext cx="5285125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2200" b="1" dirty="0">
                <a:latin typeface="Abadi" panose="020B0604020104020204" pitchFamily="34" charset="0"/>
                <a:cs typeface="Times New Roman" panose="02020603050405020304" pitchFamily="18" charset="0"/>
              </a:rPr>
              <a:t>=</a:t>
            </a:r>
            <a:endParaRPr lang="pt-BR" sz="22200" b="1" dirty="0">
              <a:latin typeface="Abadi" panose="020B0604020104020204" pitchFamily="34" charset="0"/>
            </a:endParaRP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6960B6FE-9C46-4129-BAAC-2C057736FBA3}"/>
              </a:ext>
            </a:extLst>
          </p:cNvPr>
          <p:cNvCxnSpPr>
            <a:cxnSpLocks/>
          </p:cNvCxnSpPr>
          <p:nvPr/>
        </p:nvCxnSpPr>
        <p:spPr>
          <a:xfrm flipH="1">
            <a:off x="5524500" y="3966225"/>
            <a:ext cx="1327713" cy="1696635"/>
          </a:xfrm>
          <a:prstGeom prst="line">
            <a:avLst/>
          </a:prstGeom>
          <a:ln w="2159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533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Introdução: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9B0F46D-4A74-487F-B104-BF731FAC7E48}"/>
              </a:ext>
            </a:extLst>
          </p:cNvPr>
          <p:cNvSpPr/>
          <p:nvPr/>
        </p:nvSpPr>
        <p:spPr>
          <a:xfrm>
            <a:off x="685799" y="1662014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Objetivos desta aula: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93E8D6B-9261-4ADC-8F1A-BF7871498468}"/>
              </a:ext>
            </a:extLst>
          </p:cNvPr>
          <p:cNvSpPr/>
          <p:nvPr/>
        </p:nvSpPr>
        <p:spPr>
          <a:xfrm>
            <a:off x="1116419" y="2372911"/>
            <a:ext cx="1084897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Mostrar que ver a Bíblia como sendo um livro tem sua importância, mas não garante ouvir a Voz de Deus.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Frisar a importância da Bíblia e seus textos para ouvir a Voz de Deus.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Destacar como a fé e a prática litúrgica é fundamental para ouvir a Voz de Deus. </a:t>
            </a:r>
          </a:p>
        </p:txBody>
      </p:sp>
    </p:spTree>
    <p:extLst>
      <p:ext uri="{BB962C8B-B14F-4D97-AF65-F5344CB8AC3E}">
        <p14:creationId xmlns:p14="http://schemas.microsoft.com/office/powerpoint/2010/main" val="23789286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Introdução: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9B0F46D-4A74-487F-B104-BF731FAC7E48}"/>
              </a:ext>
            </a:extLst>
          </p:cNvPr>
          <p:cNvSpPr/>
          <p:nvPr/>
        </p:nvSpPr>
        <p:spPr>
          <a:xfrm>
            <a:off x="685799" y="1442094"/>
            <a:ext cx="108489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 tópicos: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3511CC0-9124-499C-9D8E-0AC471F84FB7}"/>
              </a:ext>
            </a:extLst>
          </p:cNvPr>
          <p:cNvSpPr txBox="1"/>
          <p:nvPr/>
        </p:nvSpPr>
        <p:spPr>
          <a:xfrm>
            <a:off x="452437" y="2108041"/>
            <a:ext cx="1036320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A voz de Deus e o livro sagrado. </a:t>
            </a:r>
          </a:p>
          <a:p>
            <a:r>
              <a:rPr lang="pt-BR" sz="4500" b="1" dirty="0">
                <a:latin typeface="Abadi Extra Light" panose="020B0204020104020204" pitchFamily="34" charset="0"/>
              </a:rPr>
              <a:t>II – A voz de Deus e a Palavra sagrada. </a:t>
            </a:r>
          </a:p>
          <a:p>
            <a:r>
              <a:rPr lang="pt-BR" sz="4500" b="1" dirty="0">
                <a:latin typeface="Abadi Extra Light" panose="020B0204020104020204" pitchFamily="34" charset="0"/>
              </a:rPr>
              <a:t>III – A voz de Deus e o texto. </a:t>
            </a:r>
          </a:p>
          <a:p>
            <a:r>
              <a:rPr lang="pt-BR" sz="4500" b="1" dirty="0">
                <a:latin typeface="Abadi Extra Light" panose="020B0204020104020204" pitchFamily="34" charset="0"/>
              </a:rPr>
              <a:t>IV – A voz de Deus e a vida dos homens. </a:t>
            </a:r>
          </a:p>
          <a:p>
            <a:r>
              <a:rPr lang="pt-BR" sz="4500" b="1" dirty="0">
                <a:latin typeface="Abadi Extra Light" panose="020B0204020104020204" pitchFamily="34" charset="0"/>
              </a:rPr>
              <a:t>V – A voz de Deus e a liturgia dos santos. </a:t>
            </a:r>
          </a:p>
        </p:txBody>
      </p:sp>
    </p:spTree>
    <p:extLst>
      <p:ext uri="{BB962C8B-B14F-4D97-AF65-F5344CB8AC3E}">
        <p14:creationId xmlns:p14="http://schemas.microsoft.com/office/powerpoint/2010/main" val="3648080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192FAA4-5EA2-440B-8A7F-C1C2013EF67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37CC1B40-1145-4363-B3B7-EFF78C443EC5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222A35">
              <a:alpha val="9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5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 – A Voz de Deus e o livro Sagrado. </a:t>
            </a:r>
          </a:p>
        </p:txBody>
      </p:sp>
    </p:spTree>
    <p:extLst>
      <p:ext uri="{BB962C8B-B14F-4D97-AF65-F5344CB8AC3E}">
        <p14:creationId xmlns:p14="http://schemas.microsoft.com/office/powerpoint/2010/main" val="32724290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A voz de Deus e o livro sagrado.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94F1AC3-2155-458B-B016-127A5249D286}"/>
              </a:ext>
            </a:extLst>
          </p:cNvPr>
          <p:cNvSpPr/>
          <p:nvPr/>
        </p:nvSpPr>
        <p:spPr>
          <a:xfrm>
            <a:off x="590549" y="1440510"/>
            <a:ext cx="1138911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Bíblia é um grande livro.</a:t>
            </a:r>
          </a:p>
        </p:txBody>
      </p: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203E9ED4-2DE0-4AE7-9674-D22CF90E89A3}"/>
              </a:ext>
            </a:extLst>
          </p:cNvPr>
          <p:cNvGrpSpPr/>
          <p:nvPr/>
        </p:nvGrpSpPr>
        <p:grpSpPr>
          <a:xfrm>
            <a:off x="2815755" y="2732174"/>
            <a:ext cx="5417490" cy="3571029"/>
            <a:chOff x="2717537" y="2769244"/>
            <a:chExt cx="5417490" cy="3571029"/>
          </a:xfrm>
        </p:grpSpPr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E13F8DCC-8C71-4AC2-9338-083FF497D7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250" b="96333" l="2276" r="97851">
                          <a14:foregroundMark x1="70164" y1="97667" x2="84071" y2="94000"/>
                          <a14:foregroundMark x1="84071" y1="94000" x2="94311" y2="83333"/>
                          <a14:foregroundMark x1="94311" y1="83333" x2="94817" y2="71417"/>
                          <a14:foregroundMark x1="94817" y1="71417" x2="93679" y2="38833"/>
                          <a14:foregroundMark x1="94058" y1="15583" x2="88875" y2="5500"/>
                          <a14:foregroundMark x1="88875" y1="5500" x2="81669" y2="2833"/>
                          <a14:foregroundMark x1="82301" y1="94083" x2="83312" y2="63750"/>
                          <a14:foregroundMark x1="63338" y1="86500" x2="47788" y2="83750"/>
                          <a14:foregroundMark x1="47788" y1="83750" x2="46903" y2="83750"/>
                          <a14:foregroundMark x1="39444" y1="88833" x2="19469" y2="83083"/>
                          <a14:foregroundMark x1="19469" y1="83083" x2="7838" y2="74333"/>
                          <a14:foregroundMark x1="7838" y1="74333" x2="5183" y2="64833"/>
                          <a14:foregroundMark x1="5183" y1="64833" x2="15044" y2="36500"/>
                          <a14:foregroundMark x1="15044" y1="36500" x2="59039" y2="20000"/>
                          <a14:foregroundMark x1="59039" y1="20000" x2="59924" y2="19167"/>
                          <a14:foregroundMark x1="22756" y1="25833" x2="29077" y2="8250"/>
                          <a14:foregroundMark x1="18710" y1="26083" x2="31985" y2="24333"/>
                          <a14:foregroundMark x1="31985" y1="24333" x2="37042" y2="19000"/>
                          <a14:foregroundMark x1="23894" y1="17667" x2="36789" y2="15333"/>
                          <a14:foregroundMark x1="36789" y1="15333" x2="45638" y2="11750"/>
                          <a14:foregroundMark x1="2402" y1="83750" x2="5436" y2="73083"/>
                          <a14:foregroundMark x1="77497" y1="49583" x2="79140" y2="37833"/>
                          <a14:foregroundMark x1="79140" y1="37833" x2="89381" y2="27500"/>
                          <a14:foregroundMark x1="89381" y1="27500" x2="97851" y2="24000"/>
                          <a14:foregroundMark x1="85082" y1="20833" x2="80531" y2="8750"/>
                          <a14:foregroundMark x1="79520" y1="1667" x2="93047" y2="1250"/>
                          <a14:foregroundMark x1="93047" y1="1250" x2="97219" y2="2167"/>
                          <a14:foregroundMark x1="76106" y1="1250" x2="86473" y2="333"/>
                          <a14:foregroundMark x1="52592" y1="74000" x2="56384" y2="64417"/>
                          <a14:foregroundMark x1="56384" y1="64417" x2="56764" y2="64417"/>
                          <a14:foregroundMark x1="26549" y1="70750" x2="38180" y2="75750"/>
                          <a14:foregroundMark x1="38180" y1="75750" x2="64981" y2="66083"/>
                          <a14:foregroundMark x1="64981" y1="66083" x2="74589" y2="55833"/>
                          <a14:foregroundMark x1="74589" y1="55833" x2="77118" y2="45000"/>
                          <a14:foregroundMark x1="52845" y1="59167" x2="57143" y2="48000"/>
                          <a14:foregroundMark x1="57143" y1="48000" x2="57016" y2="43667"/>
                          <a14:foregroundMark x1="54614" y1="88083" x2="63338" y2="79500"/>
                          <a14:foregroundMark x1="63338" y1="79500" x2="63338" y2="78583"/>
                          <a14:foregroundMark x1="95449" y1="95667" x2="87484" y2="9633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640767" y="1846014"/>
              <a:ext cx="3571029" cy="5417490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D03445FD-F564-4D6D-B629-5798B20381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455" t="37898" r="32037" b="18095"/>
            <a:stretch/>
          </p:blipFill>
          <p:spPr>
            <a:xfrm rot="5400000">
              <a:off x="4388827" y="2589844"/>
              <a:ext cx="1028895" cy="2763667"/>
            </a:xfrm>
            <a:prstGeom prst="rect">
              <a:avLst/>
            </a:prstGeom>
          </p:spPr>
        </p:pic>
      </p:grpSp>
      <p:sp>
        <p:nvSpPr>
          <p:cNvPr id="15" name="Retângulo 14">
            <a:extLst>
              <a:ext uri="{FF2B5EF4-FFF2-40B4-BE49-F238E27FC236}">
                <a16:creationId xmlns:a16="http://schemas.microsoft.com/office/drawing/2014/main" id="{6F295258-24FA-440A-B691-74613D664488}"/>
              </a:ext>
            </a:extLst>
          </p:cNvPr>
          <p:cNvSpPr/>
          <p:nvPr/>
        </p:nvSpPr>
        <p:spPr>
          <a:xfrm>
            <a:off x="-2567" y="6600167"/>
            <a:ext cx="329496" cy="262375"/>
          </a:xfrm>
          <a:prstGeom prst="rect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42028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A voz de Deus e o livro sagrado.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94F1AC3-2155-458B-B016-127A5249D286}"/>
              </a:ext>
            </a:extLst>
          </p:cNvPr>
          <p:cNvSpPr/>
          <p:nvPr/>
        </p:nvSpPr>
        <p:spPr>
          <a:xfrm>
            <a:off x="590549" y="1440510"/>
            <a:ext cx="1138911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Bíblia é um grande livro.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07B84722-CDCA-4A35-A9CA-81F13F27EDDD}"/>
              </a:ext>
            </a:extLst>
          </p:cNvPr>
          <p:cNvSpPr/>
          <p:nvPr/>
        </p:nvSpPr>
        <p:spPr>
          <a:xfrm>
            <a:off x="-2567" y="6600167"/>
            <a:ext cx="329496" cy="262375"/>
          </a:xfrm>
          <a:prstGeom prst="rect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D1D223BC-4EBA-47AF-B32B-B08244613DD1}"/>
              </a:ext>
            </a:extLst>
          </p:cNvPr>
          <p:cNvSpPr/>
          <p:nvPr/>
        </p:nvSpPr>
        <p:spPr>
          <a:xfrm>
            <a:off x="1210200" y="3551548"/>
            <a:ext cx="844196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solidFill>
                  <a:srgbClr val="C00000"/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Quantos livros você vê?   </a:t>
            </a:r>
            <a:r>
              <a:rPr lang="pt-BR" sz="35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</a:t>
            </a:r>
            <a:endParaRPr lang="pt-BR" sz="3500" b="1" dirty="0">
              <a:solidFill>
                <a:srgbClr val="C00000"/>
              </a:solidFill>
              <a:latin typeface="Abadi" panose="020B0604020104020204" pitchFamily="34" charset="0"/>
            </a:endParaRPr>
          </a:p>
        </p:txBody>
      </p:sp>
      <p:pic>
        <p:nvPicPr>
          <p:cNvPr id="15" name="Imagem 14" descr="Uma imagem contendo texto, livro&#10;&#10;Descrição gerada automaticamente">
            <a:extLst>
              <a:ext uri="{FF2B5EF4-FFF2-40B4-BE49-F238E27FC236}">
                <a16:creationId xmlns:a16="http://schemas.microsoft.com/office/drawing/2014/main" id="{EE896E50-2B97-4B9F-A231-1E41F5007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785" y="1955782"/>
            <a:ext cx="3193015" cy="4453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62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A voz de Deus e o livro sagrado.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94F1AC3-2155-458B-B016-127A5249D286}"/>
              </a:ext>
            </a:extLst>
          </p:cNvPr>
          <p:cNvSpPr/>
          <p:nvPr/>
        </p:nvSpPr>
        <p:spPr>
          <a:xfrm>
            <a:off x="590549" y="1440510"/>
            <a:ext cx="1138911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Bíblia é um grande livro.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07B84722-CDCA-4A35-A9CA-81F13F27EDDD}"/>
              </a:ext>
            </a:extLst>
          </p:cNvPr>
          <p:cNvSpPr/>
          <p:nvPr/>
        </p:nvSpPr>
        <p:spPr>
          <a:xfrm>
            <a:off x="-2567" y="6600167"/>
            <a:ext cx="329496" cy="262375"/>
          </a:xfrm>
          <a:prstGeom prst="rect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6A2DBC32-A07D-4D9B-A58E-218E589906AD}"/>
              </a:ext>
            </a:extLst>
          </p:cNvPr>
          <p:cNvSpPr/>
          <p:nvPr/>
        </p:nvSpPr>
        <p:spPr>
          <a:xfrm>
            <a:off x="1210200" y="3551548"/>
            <a:ext cx="844196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solidFill>
                  <a:srgbClr val="C00000"/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Quantos livros você vê?   </a:t>
            </a:r>
            <a:r>
              <a:rPr lang="pt-BR" sz="35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</a:t>
            </a:r>
            <a:endParaRPr lang="pt-BR" sz="3500" b="1" dirty="0">
              <a:solidFill>
                <a:srgbClr val="C00000"/>
              </a:solidFill>
              <a:latin typeface="Abadi" panose="020B0604020104020204" pitchFamily="34" charset="0"/>
            </a:endParaRPr>
          </a:p>
        </p:txBody>
      </p:sp>
      <p:pic>
        <p:nvPicPr>
          <p:cNvPr id="11" name="Imagem 10" descr="Uma imagem contendo computador, laptop, monitor, sentado&#10;&#10;Descrição gerada automaticamente">
            <a:extLst>
              <a:ext uri="{FF2B5EF4-FFF2-40B4-BE49-F238E27FC236}">
                <a16:creationId xmlns:a16="http://schemas.microsoft.com/office/drawing/2014/main" id="{3D3B1AAF-1978-4E8C-87BF-98B4180B6A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8697" y="1884003"/>
            <a:ext cx="3089364" cy="4596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1808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A voz de Deus e o livro sagrado.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94F1AC3-2155-458B-B016-127A5249D286}"/>
              </a:ext>
            </a:extLst>
          </p:cNvPr>
          <p:cNvSpPr/>
          <p:nvPr/>
        </p:nvSpPr>
        <p:spPr>
          <a:xfrm>
            <a:off x="590549" y="1440510"/>
            <a:ext cx="1138911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Bíblia é um grande livro.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07B84722-CDCA-4A35-A9CA-81F13F27EDDD}"/>
              </a:ext>
            </a:extLst>
          </p:cNvPr>
          <p:cNvSpPr/>
          <p:nvPr/>
        </p:nvSpPr>
        <p:spPr>
          <a:xfrm>
            <a:off x="-2567" y="6600167"/>
            <a:ext cx="329496" cy="262375"/>
          </a:xfrm>
          <a:prstGeom prst="rect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Imagem 9" descr="Uma imagem contendo computador, laptop, monitor, sentado&#10;&#10;Descrição gerada automaticamente">
            <a:extLst>
              <a:ext uri="{FF2B5EF4-FFF2-40B4-BE49-F238E27FC236}">
                <a16:creationId xmlns:a16="http://schemas.microsoft.com/office/drawing/2014/main" id="{2EA8F6D7-8EBB-4049-8943-BD1B21E95B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023" y="2294168"/>
            <a:ext cx="2971641" cy="4421802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7ED5CD51-812E-4A26-BA5C-048B26B1D6B9}"/>
              </a:ext>
            </a:extLst>
          </p:cNvPr>
          <p:cNvSpPr/>
          <p:nvPr/>
        </p:nvSpPr>
        <p:spPr>
          <a:xfrm>
            <a:off x="471487" y="2253743"/>
            <a:ext cx="873415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Muitos textos: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pt-BR" sz="2800" i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66 textos diferentes. 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pt-BR" sz="2800" i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Cada texto deve ser considerado isoladamente.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pt-BR" sz="2800" i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A inspiração não foi reunida.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2800" b="1" dirty="0">
              <a:latin typeface="Abadi Extra Light" panose="020B0204020104020204" pitchFamily="34" charset="0"/>
              <a:cs typeface="Times New Roman" panose="02020603050405020304" pitchFamily="18" charset="0"/>
            </a:endParaRPr>
          </a:p>
          <a:p>
            <a:r>
              <a:rPr lang="pt-BR" sz="28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Um livro: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pt-BR" sz="2800" i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O Escrito (Livro) do povo de Deus. 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pt-BR" sz="2800" i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A Escritura (conhecimento) para o povo de Deus.</a:t>
            </a:r>
            <a:endParaRPr lang="pt-BR" sz="2800" b="1" i="1" dirty="0">
              <a:latin typeface="Abadi Extra Light" panose="020B0204020104020204" pitchFamily="34" charset="0"/>
              <a:cs typeface="Times New Roman" panose="02020603050405020304" pitchFamily="18" charset="0"/>
            </a:endParaRP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pt-BR" sz="2800" i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Tradição (cultura) para o povo de Deus. </a:t>
            </a:r>
          </a:p>
        </p:txBody>
      </p:sp>
    </p:spTree>
    <p:extLst>
      <p:ext uri="{BB962C8B-B14F-4D97-AF65-F5344CB8AC3E}">
        <p14:creationId xmlns:p14="http://schemas.microsoft.com/office/powerpoint/2010/main" val="13006580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A voz de Deus e o livro sagrado.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94F1AC3-2155-458B-B016-127A5249D286}"/>
              </a:ext>
            </a:extLst>
          </p:cNvPr>
          <p:cNvSpPr/>
          <p:nvPr/>
        </p:nvSpPr>
        <p:spPr>
          <a:xfrm>
            <a:off x="590549" y="1440510"/>
            <a:ext cx="1138911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Bíblia é um grande livro.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desprezar o livro físico. 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07B84722-CDCA-4A35-A9CA-81F13F27EDDD}"/>
              </a:ext>
            </a:extLst>
          </p:cNvPr>
          <p:cNvSpPr/>
          <p:nvPr/>
        </p:nvSpPr>
        <p:spPr>
          <a:xfrm>
            <a:off x="-2567" y="6600167"/>
            <a:ext cx="329496" cy="262375"/>
          </a:xfrm>
          <a:prstGeom prst="rect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Imagem 9" descr="Uma imagem contendo computador, laptop, monitor, sentado&#10;&#10;Descrição gerada automaticamente">
            <a:extLst>
              <a:ext uri="{FF2B5EF4-FFF2-40B4-BE49-F238E27FC236}">
                <a16:creationId xmlns:a16="http://schemas.microsoft.com/office/drawing/2014/main" id="{2EA8F6D7-8EBB-4049-8943-BD1B21E95B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023" y="2294168"/>
            <a:ext cx="2971641" cy="4421802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7ED5CD51-812E-4A26-BA5C-048B26B1D6B9}"/>
              </a:ext>
            </a:extLst>
          </p:cNvPr>
          <p:cNvSpPr/>
          <p:nvPr/>
        </p:nvSpPr>
        <p:spPr>
          <a:xfrm>
            <a:off x="471487" y="2856408"/>
            <a:ext cx="664600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A voz de Deus não é um texto, mas é por meio dele que ela chega a nós. Exaltar a Bíblia acima da voz de Deus pode ser um erro, mas despreza-la também é. </a:t>
            </a:r>
          </a:p>
        </p:txBody>
      </p:sp>
    </p:spTree>
    <p:extLst>
      <p:ext uri="{BB962C8B-B14F-4D97-AF65-F5344CB8AC3E}">
        <p14:creationId xmlns:p14="http://schemas.microsoft.com/office/powerpoint/2010/main" val="13532414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A voz de Deus e o livro sagrado.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94F1AC3-2155-458B-B016-127A5249D286}"/>
              </a:ext>
            </a:extLst>
          </p:cNvPr>
          <p:cNvSpPr/>
          <p:nvPr/>
        </p:nvSpPr>
        <p:spPr>
          <a:xfrm>
            <a:off x="590549" y="1440510"/>
            <a:ext cx="1138911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Bíblia é um grande livro.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desprezar o livro físico. 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07B84722-CDCA-4A35-A9CA-81F13F27EDDD}"/>
              </a:ext>
            </a:extLst>
          </p:cNvPr>
          <p:cNvSpPr/>
          <p:nvPr/>
        </p:nvSpPr>
        <p:spPr>
          <a:xfrm>
            <a:off x="-2567" y="6600167"/>
            <a:ext cx="329496" cy="262375"/>
          </a:xfrm>
          <a:prstGeom prst="rect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Imagem 9" descr="Uma imagem contendo computador, laptop, monitor, sentado&#10;&#10;Descrição gerada automaticamente">
            <a:extLst>
              <a:ext uri="{FF2B5EF4-FFF2-40B4-BE49-F238E27FC236}">
                <a16:creationId xmlns:a16="http://schemas.microsoft.com/office/drawing/2014/main" id="{2EA8F6D7-8EBB-4049-8943-BD1B21E95B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023" y="2294168"/>
            <a:ext cx="2971641" cy="4421802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8C66D711-C09E-4A55-88DE-50BAB24587DC}"/>
              </a:ext>
            </a:extLst>
          </p:cNvPr>
          <p:cNvSpPr/>
          <p:nvPr/>
        </p:nvSpPr>
        <p:spPr>
          <a:xfrm>
            <a:off x="590549" y="3068477"/>
            <a:ext cx="62674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é o texto Bíblico que transforma, e sim, a Palavra de Deus. </a:t>
            </a:r>
          </a:p>
        </p:txBody>
      </p:sp>
    </p:spTree>
    <p:extLst>
      <p:ext uri="{BB962C8B-B14F-4D97-AF65-F5344CB8AC3E}">
        <p14:creationId xmlns:p14="http://schemas.microsoft.com/office/powerpoint/2010/main" val="13669305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A voz de Deus e o livro sagrado.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94F1AC3-2155-458B-B016-127A5249D286}"/>
              </a:ext>
            </a:extLst>
          </p:cNvPr>
          <p:cNvSpPr/>
          <p:nvPr/>
        </p:nvSpPr>
        <p:spPr>
          <a:xfrm>
            <a:off x="590549" y="1440510"/>
            <a:ext cx="1138911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Bíblia é um grande livro.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desprezar o livro físico. 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07B84722-CDCA-4A35-A9CA-81F13F27EDDD}"/>
              </a:ext>
            </a:extLst>
          </p:cNvPr>
          <p:cNvSpPr/>
          <p:nvPr/>
        </p:nvSpPr>
        <p:spPr>
          <a:xfrm>
            <a:off x="-2567" y="6600167"/>
            <a:ext cx="329496" cy="262375"/>
          </a:xfrm>
          <a:prstGeom prst="rect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Imagem 9" descr="Uma imagem contendo computador, laptop, monitor, sentado&#10;&#10;Descrição gerada automaticamente">
            <a:extLst>
              <a:ext uri="{FF2B5EF4-FFF2-40B4-BE49-F238E27FC236}">
                <a16:creationId xmlns:a16="http://schemas.microsoft.com/office/drawing/2014/main" id="{2EA8F6D7-8EBB-4049-8943-BD1B21E95B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023" y="2294168"/>
            <a:ext cx="2971641" cy="4421802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8C66D711-C09E-4A55-88DE-50BAB24587DC}"/>
              </a:ext>
            </a:extLst>
          </p:cNvPr>
          <p:cNvSpPr/>
          <p:nvPr/>
        </p:nvSpPr>
        <p:spPr>
          <a:xfrm>
            <a:off x="590549" y="3068477"/>
            <a:ext cx="626745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é o texto Bíblico que transforma, e sim, a Palavra de Deus. </a:t>
            </a:r>
          </a:p>
          <a:p>
            <a:endParaRPr lang="pt-BR" sz="3200" b="1" dirty="0">
              <a:solidFill>
                <a:srgbClr val="C00000"/>
              </a:solidFill>
              <a:latin typeface="Abadi Extra Light" panose="020B02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sz="32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Porém, ninguém aqui presente saberia disso sem o texto Bíblico. </a:t>
            </a:r>
          </a:p>
        </p:txBody>
      </p:sp>
    </p:spTree>
    <p:extLst>
      <p:ext uri="{BB962C8B-B14F-4D97-AF65-F5344CB8AC3E}">
        <p14:creationId xmlns:p14="http://schemas.microsoft.com/office/powerpoint/2010/main" val="20064442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 – A voz de Deus e o livro sagrado.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94F1AC3-2155-458B-B016-127A5249D286}"/>
              </a:ext>
            </a:extLst>
          </p:cNvPr>
          <p:cNvSpPr/>
          <p:nvPr/>
        </p:nvSpPr>
        <p:spPr>
          <a:xfrm>
            <a:off x="590549" y="1440510"/>
            <a:ext cx="1138911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Bíblia é um grande livro.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desprezar o livro físico. 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07B84722-CDCA-4A35-A9CA-81F13F27EDDD}"/>
              </a:ext>
            </a:extLst>
          </p:cNvPr>
          <p:cNvSpPr/>
          <p:nvPr/>
        </p:nvSpPr>
        <p:spPr>
          <a:xfrm>
            <a:off x="-2567" y="6600167"/>
            <a:ext cx="329496" cy="262375"/>
          </a:xfrm>
          <a:prstGeom prst="rect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Imagem 9" descr="Uma imagem contendo computador, laptop, monitor, sentado&#10;&#10;Descrição gerada automaticamente">
            <a:extLst>
              <a:ext uri="{FF2B5EF4-FFF2-40B4-BE49-F238E27FC236}">
                <a16:creationId xmlns:a16="http://schemas.microsoft.com/office/drawing/2014/main" id="{2EA8F6D7-8EBB-4049-8943-BD1B21E95B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023" y="2294168"/>
            <a:ext cx="2971641" cy="4421802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3F9D68A1-968C-4E78-831A-CAFBF423335F}"/>
              </a:ext>
            </a:extLst>
          </p:cNvPr>
          <p:cNvSpPr/>
          <p:nvPr/>
        </p:nvSpPr>
        <p:spPr>
          <a:xfrm>
            <a:off x="590549" y="3186848"/>
            <a:ext cx="62674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não apenas inspirou este texto, mas preservou para seu povo – sendo este o maior tesouro que podemos ter.</a:t>
            </a:r>
          </a:p>
        </p:txBody>
      </p:sp>
    </p:spTree>
    <p:extLst>
      <p:ext uri="{BB962C8B-B14F-4D97-AF65-F5344CB8AC3E}">
        <p14:creationId xmlns:p14="http://schemas.microsoft.com/office/powerpoint/2010/main" val="118616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192FAA4-5EA2-440B-8A7F-C1C2013EF67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37CC1B40-1145-4363-B3B7-EFF78C443EC5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222A35">
              <a:alpha val="9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5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 – A Voz de Deus e o livro Sagrado. </a:t>
            </a:r>
          </a:p>
          <a:p>
            <a:pPr algn="ctr"/>
            <a:r>
              <a:rPr lang="pt-BR" sz="55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II – A voz de Deus e a Palavra Sagrada.</a:t>
            </a:r>
          </a:p>
        </p:txBody>
      </p:sp>
    </p:spTree>
    <p:extLst>
      <p:ext uri="{BB962C8B-B14F-4D97-AF65-F5344CB8AC3E}">
        <p14:creationId xmlns:p14="http://schemas.microsoft.com/office/powerpoint/2010/main" val="28747410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voz de Deus e Palavra Sagrada. 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55E568DA-E379-47CD-A506-92B442D46CB1}"/>
              </a:ext>
            </a:extLst>
          </p:cNvPr>
          <p:cNvSpPr/>
          <p:nvPr/>
        </p:nvSpPr>
        <p:spPr>
          <a:xfrm>
            <a:off x="590549" y="1209285"/>
            <a:ext cx="1138911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Bíblia é uma “Palavra”.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23541E79-AB08-41FC-83B0-E775E2288F5B}"/>
              </a:ext>
            </a:extLst>
          </p:cNvPr>
          <p:cNvSpPr/>
          <p:nvPr/>
        </p:nvSpPr>
        <p:spPr>
          <a:xfrm>
            <a:off x="-2567" y="6600167"/>
            <a:ext cx="329496" cy="2623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77347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voz de Deus e Palavra Sagrada. 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55E568DA-E379-47CD-A506-92B442D46CB1}"/>
              </a:ext>
            </a:extLst>
          </p:cNvPr>
          <p:cNvSpPr/>
          <p:nvPr/>
        </p:nvSpPr>
        <p:spPr>
          <a:xfrm>
            <a:off x="590549" y="1209285"/>
            <a:ext cx="1138911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Bíblia é uma “Palavra”.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23541E79-AB08-41FC-83B0-E775E2288F5B}"/>
              </a:ext>
            </a:extLst>
          </p:cNvPr>
          <p:cNvSpPr/>
          <p:nvPr/>
        </p:nvSpPr>
        <p:spPr>
          <a:xfrm>
            <a:off x="-2567" y="6600167"/>
            <a:ext cx="329496" cy="2623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3C9AACA6-7535-4C10-A282-894F7990941F}"/>
              </a:ext>
            </a:extLst>
          </p:cNvPr>
          <p:cNvSpPr/>
          <p:nvPr/>
        </p:nvSpPr>
        <p:spPr>
          <a:xfrm>
            <a:off x="471487" y="2253743"/>
            <a:ext cx="1128236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“Palavra” é a palavra que tradicionalmente usamos para designar o texto escrito. O Texto escrito sobre as verdades conhecidas e cridas por uma geração faz com que o conhecimento do passado seja passado e gerado na mente e cultura de outras gerações, que tradicionalmente traduzem para seu contexto as verdades absolutas daquilo que criam e viviam.  </a:t>
            </a:r>
          </a:p>
        </p:txBody>
      </p:sp>
    </p:spTree>
    <p:extLst>
      <p:ext uri="{BB962C8B-B14F-4D97-AF65-F5344CB8AC3E}">
        <p14:creationId xmlns:p14="http://schemas.microsoft.com/office/powerpoint/2010/main" val="39792840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voz de Deus e Palavra Sagrada. 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55E568DA-E379-47CD-A506-92B442D46CB1}"/>
              </a:ext>
            </a:extLst>
          </p:cNvPr>
          <p:cNvSpPr/>
          <p:nvPr/>
        </p:nvSpPr>
        <p:spPr>
          <a:xfrm>
            <a:off x="590549" y="1209285"/>
            <a:ext cx="1138911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Bíblia é uma “Palavra”.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23541E79-AB08-41FC-83B0-E775E2288F5B}"/>
              </a:ext>
            </a:extLst>
          </p:cNvPr>
          <p:cNvSpPr/>
          <p:nvPr/>
        </p:nvSpPr>
        <p:spPr>
          <a:xfrm>
            <a:off x="-2567" y="6600167"/>
            <a:ext cx="329496" cy="2623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AB3DEDD5-BED1-4AAF-ABA8-EE231C91B9B1}"/>
              </a:ext>
            </a:extLst>
          </p:cNvPr>
          <p:cNvSpPr/>
          <p:nvPr/>
        </p:nvSpPr>
        <p:spPr>
          <a:xfrm>
            <a:off x="616642" y="2472373"/>
            <a:ext cx="11132288" cy="406265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endParaRPr lang="pt-BR" sz="4300" b="1" dirty="0">
              <a:solidFill>
                <a:schemeClr val="bg1"/>
              </a:solidFill>
              <a:latin typeface="Abadi Extra Light" panose="020B0204020104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BR" sz="43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“Palavra” é a palavra para explicar que o conhecimento conhecido do passado é passado em texto para o contexto tradicionalmente traduzido e gerado por outra geração. </a:t>
            </a:r>
          </a:p>
          <a:p>
            <a:pPr algn="ctr"/>
            <a:endParaRPr lang="pt-BR" sz="4300" b="1" dirty="0">
              <a:solidFill>
                <a:schemeClr val="bg1"/>
              </a:solidFill>
              <a:latin typeface="Abadi Extra Light" panose="020B0204020104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8028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voz de Deus e Palavra Sagrada. 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55E568DA-E379-47CD-A506-92B442D46CB1}"/>
              </a:ext>
            </a:extLst>
          </p:cNvPr>
          <p:cNvSpPr/>
          <p:nvPr/>
        </p:nvSpPr>
        <p:spPr>
          <a:xfrm>
            <a:off x="590549" y="1209285"/>
            <a:ext cx="1138911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Bíblia é uma “Palavra”.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23541E79-AB08-41FC-83B0-E775E2288F5B}"/>
              </a:ext>
            </a:extLst>
          </p:cNvPr>
          <p:cNvSpPr/>
          <p:nvPr/>
        </p:nvSpPr>
        <p:spPr>
          <a:xfrm>
            <a:off x="-2567" y="6600167"/>
            <a:ext cx="329496" cy="2623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FFF25CC4-234D-4328-94B8-DF610F47FD75}"/>
              </a:ext>
            </a:extLst>
          </p:cNvPr>
          <p:cNvSpPr/>
          <p:nvPr/>
        </p:nvSpPr>
        <p:spPr>
          <a:xfrm>
            <a:off x="471487" y="2253743"/>
            <a:ext cx="1128236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O conhecimento de um povo somente é passado para frente se estes três cordões foram fortes:</a:t>
            </a:r>
          </a:p>
          <a:p>
            <a:endParaRPr lang="pt-BR" sz="2800" b="1" dirty="0">
              <a:latin typeface="Abadi Extra Light" panose="020B0204020104020204" pitchFamily="34" charset="0"/>
              <a:cs typeface="Times New Roman" panose="02020603050405020304" pitchFamily="18" charset="0"/>
            </a:endParaRPr>
          </a:p>
          <a:p>
            <a:pPr marL="2286000" lvl="4" indent="-457200">
              <a:buFont typeface="Arial" panose="020B0604020202020204" pitchFamily="34" charset="0"/>
              <a:buChar char="•"/>
            </a:pPr>
            <a:r>
              <a:rPr lang="pt-BR" sz="32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Conhecimento  (Informação)</a:t>
            </a:r>
          </a:p>
          <a:p>
            <a:pPr marL="2286000" lvl="4" indent="-457200">
              <a:buFont typeface="Arial" panose="020B0604020202020204" pitchFamily="34" charset="0"/>
              <a:buChar char="•"/>
            </a:pPr>
            <a:r>
              <a:rPr lang="pt-BR" sz="32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Tradição (Rotina em torno da informação)</a:t>
            </a:r>
          </a:p>
          <a:p>
            <a:pPr marL="2286000" lvl="4" indent="-457200">
              <a:buFont typeface="Arial" panose="020B0604020202020204" pitchFamily="34" charset="0"/>
              <a:buChar char="•"/>
            </a:pPr>
            <a:r>
              <a:rPr lang="pt-BR" sz="32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Convicção (Fé-crença)</a:t>
            </a:r>
          </a:p>
        </p:txBody>
      </p:sp>
    </p:spTree>
    <p:extLst>
      <p:ext uri="{BB962C8B-B14F-4D97-AF65-F5344CB8AC3E}">
        <p14:creationId xmlns:p14="http://schemas.microsoft.com/office/powerpoint/2010/main" val="34400851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F02483A-559D-4AC9-A2A7-F6B9A1F595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690" y="2203333"/>
            <a:ext cx="374345" cy="816012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25F4D26A-4826-4484-9F36-AD760B47EB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005" y="2163332"/>
            <a:ext cx="621916" cy="880070"/>
          </a:xfrm>
          <a:prstGeom prst="rect">
            <a:avLst/>
          </a:prstGeom>
        </p:spPr>
      </p:pic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01D89A8B-02AB-438F-BBE3-4C7F8756533E}"/>
              </a:ext>
            </a:extLst>
          </p:cNvPr>
          <p:cNvCxnSpPr/>
          <p:nvPr/>
        </p:nvCxnSpPr>
        <p:spPr>
          <a:xfrm>
            <a:off x="1025519" y="3033823"/>
            <a:ext cx="660747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m 15">
            <a:extLst>
              <a:ext uri="{FF2B5EF4-FFF2-40B4-BE49-F238E27FC236}">
                <a16:creationId xmlns:a16="http://schemas.microsoft.com/office/drawing/2014/main" id="{D12EE80E-C2CB-47CD-8921-EBE4D6E6B2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4111" y="2685913"/>
            <a:ext cx="337743" cy="337743"/>
          </a:xfrm>
          <a:prstGeom prst="rect">
            <a:avLst/>
          </a:prstGeom>
        </p:spPr>
      </p:pic>
      <p:sp>
        <p:nvSpPr>
          <p:cNvPr id="39" name="CaixaDeTexto 38">
            <a:extLst>
              <a:ext uri="{FF2B5EF4-FFF2-40B4-BE49-F238E27FC236}">
                <a16:creationId xmlns:a16="http://schemas.microsoft.com/office/drawing/2014/main" id="{142C39B9-C9C6-4AB7-A720-0022D5DC712E}"/>
              </a:ext>
            </a:extLst>
          </p:cNvPr>
          <p:cNvSpPr txBox="1"/>
          <p:nvPr/>
        </p:nvSpPr>
        <p:spPr>
          <a:xfrm>
            <a:off x="466898" y="2673999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20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498AAEAF-0569-4ECD-97A6-65455FCD5F46}"/>
              </a:ext>
            </a:extLst>
          </p:cNvPr>
          <p:cNvSpPr txBox="1"/>
          <p:nvPr/>
        </p:nvSpPr>
        <p:spPr>
          <a:xfrm>
            <a:off x="7462982" y="2680133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80</a:t>
            </a:r>
          </a:p>
        </p:txBody>
      </p:sp>
      <p:sp>
        <p:nvSpPr>
          <p:cNvPr id="112" name="Retângulo 111">
            <a:extLst>
              <a:ext uri="{FF2B5EF4-FFF2-40B4-BE49-F238E27FC236}">
                <a16:creationId xmlns:a16="http://schemas.microsoft.com/office/drawing/2014/main" id="{C798EB28-3AAF-4DDE-849D-5D0371E83A89}"/>
              </a:ext>
            </a:extLst>
          </p:cNvPr>
          <p:cNvSpPr/>
          <p:nvPr/>
        </p:nvSpPr>
        <p:spPr>
          <a:xfrm>
            <a:off x="3174927" y="3762218"/>
            <a:ext cx="8576110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b="1" dirty="0" err="1">
                <a:latin typeface="Abadi Extra Light" panose="020B0204020104020204" pitchFamily="34" charset="0"/>
              </a:rPr>
              <a:t>Sl</a:t>
            </a:r>
            <a:r>
              <a:rPr lang="pt-BR" sz="2500" b="1" dirty="0">
                <a:latin typeface="Abadi Extra Light" panose="020B0204020104020204" pitchFamily="34" charset="0"/>
              </a:rPr>
              <a:t> 90.10</a:t>
            </a:r>
            <a:r>
              <a:rPr lang="pt-BR" sz="2500" dirty="0">
                <a:latin typeface="Abadi Extra Light" panose="020B0204020104020204" pitchFamily="34" charset="0"/>
              </a:rPr>
              <a:t> </a:t>
            </a:r>
          </a:p>
          <a:p>
            <a:endParaRPr lang="pt-BR" sz="2500" dirty="0">
              <a:latin typeface="Abadi Extra Light" panose="020B0204020104020204" pitchFamily="34" charset="0"/>
            </a:endParaRPr>
          </a:p>
          <a:p>
            <a:r>
              <a:rPr lang="pt-BR" sz="2500" dirty="0">
                <a:latin typeface="Abadi Extra Light" panose="020B0204020104020204" pitchFamily="34" charset="0"/>
              </a:rPr>
              <a:t>“Os dias da nossa vida sobem a </a:t>
            </a:r>
            <a:r>
              <a:rPr lang="pt-BR" sz="2500" b="1" u="sng" dirty="0">
                <a:latin typeface="Abadi Extra Light" panose="020B0204020104020204" pitchFamily="34" charset="0"/>
              </a:rPr>
              <a:t>setenta anos</a:t>
            </a:r>
            <a:r>
              <a:rPr lang="pt-BR" sz="2500" dirty="0">
                <a:latin typeface="Abadi Extra Light" panose="020B0204020104020204" pitchFamily="34" charset="0"/>
              </a:rPr>
              <a:t> ou, em havendo vigor, </a:t>
            </a:r>
            <a:r>
              <a:rPr lang="pt-BR" sz="2500" b="1" u="sng" dirty="0">
                <a:latin typeface="Abadi Extra Light" panose="020B0204020104020204" pitchFamily="34" charset="0"/>
              </a:rPr>
              <a:t>a oitenta</a:t>
            </a:r>
            <a:r>
              <a:rPr lang="pt-BR" sz="2500" dirty="0">
                <a:latin typeface="Abadi Extra Light" panose="020B0204020104020204" pitchFamily="34" charset="0"/>
              </a:rPr>
              <a:t>; neste caso, o melhor deles é canseira e enfado, porque tudo passa rapidamente, e nós voamos.”</a:t>
            </a:r>
            <a:endParaRPr lang="pt-BR" sz="2500" b="1" dirty="0">
              <a:latin typeface="Abadi Extra Light" panose="020B02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317BEF20-8C71-43B5-87FD-A4D98762D807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voz de Deus e Palavra Sagrada. 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59402AFA-C4B8-48BB-8E1B-DDC26B3D733F}"/>
              </a:ext>
            </a:extLst>
          </p:cNvPr>
          <p:cNvSpPr/>
          <p:nvPr/>
        </p:nvSpPr>
        <p:spPr>
          <a:xfrm>
            <a:off x="590549" y="1209285"/>
            <a:ext cx="1138911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Bíblia é uma “Palavra”.</a:t>
            </a:r>
          </a:p>
        </p:txBody>
      </p:sp>
    </p:spTree>
    <p:extLst>
      <p:ext uri="{BB962C8B-B14F-4D97-AF65-F5344CB8AC3E}">
        <p14:creationId xmlns:p14="http://schemas.microsoft.com/office/powerpoint/2010/main" val="2234337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F02483A-559D-4AC9-A2A7-F6B9A1F595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690" y="2203333"/>
            <a:ext cx="374345" cy="816012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25F4D26A-4826-4484-9F36-AD760B47EB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005" y="2163332"/>
            <a:ext cx="621916" cy="880070"/>
          </a:xfrm>
          <a:prstGeom prst="rect">
            <a:avLst/>
          </a:prstGeom>
        </p:spPr>
      </p:pic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01D89A8B-02AB-438F-BBE3-4C7F8756533E}"/>
              </a:ext>
            </a:extLst>
          </p:cNvPr>
          <p:cNvCxnSpPr/>
          <p:nvPr/>
        </p:nvCxnSpPr>
        <p:spPr>
          <a:xfrm>
            <a:off x="1025519" y="3033823"/>
            <a:ext cx="660747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m 15">
            <a:extLst>
              <a:ext uri="{FF2B5EF4-FFF2-40B4-BE49-F238E27FC236}">
                <a16:creationId xmlns:a16="http://schemas.microsoft.com/office/drawing/2014/main" id="{D12EE80E-C2CB-47CD-8921-EBE4D6E6B2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4111" y="2685913"/>
            <a:ext cx="337743" cy="337743"/>
          </a:xfrm>
          <a:prstGeom prst="rect">
            <a:avLst/>
          </a:prstGeom>
        </p:spPr>
      </p:pic>
      <p:sp>
        <p:nvSpPr>
          <p:cNvPr id="39" name="CaixaDeTexto 38">
            <a:extLst>
              <a:ext uri="{FF2B5EF4-FFF2-40B4-BE49-F238E27FC236}">
                <a16:creationId xmlns:a16="http://schemas.microsoft.com/office/drawing/2014/main" id="{142C39B9-C9C6-4AB7-A720-0022D5DC712E}"/>
              </a:ext>
            </a:extLst>
          </p:cNvPr>
          <p:cNvSpPr txBox="1"/>
          <p:nvPr/>
        </p:nvSpPr>
        <p:spPr>
          <a:xfrm>
            <a:off x="466898" y="2673999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20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498AAEAF-0569-4ECD-97A6-65455FCD5F46}"/>
              </a:ext>
            </a:extLst>
          </p:cNvPr>
          <p:cNvSpPr txBox="1"/>
          <p:nvPr/>
        </p:nvSpPr>
        <p:spPr>
          <a:xfrm>
            <a:off x="7462982" y="2680133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80</a:t>
            </a:r>
          </a:p>
        </p:txBody>
      </p:sp>
      <p:graphicFrame>
        <p:nvGraphicFramePr>
          <p:cNvPr id="15" name="Tabela 14">
            <a:extLst>
              <a:ext uri="{FF2B5EF4-FFF2-40B4-BE49-F238E27FC236}">
                <a16:creationId xmlns:a16="http://schemas.microsoft.com/office/drawing/2014/main" id="{1EFD1588-DFEB-4B39-9161-B5E75FBFD63B}"/>
              </a:ext>
            </a:extLst>
          </p:cNvPr>
          <p:cNvGraphicFramePr>
            <a:graphicFrameLocks noGrp="1"/>
          </p:cNvGraphicFramePr>
          <p:nvPr/>
        </p:nvGraphicFramePr>
        <p:xfrm>
          <a:off x="-181333" y="1840227"/>
          <a:ext cx="7673189" cy="47880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73189">
                  <a:extLst>
                    <a:ext uri="{9D8B030D-6E8A-4147-A177-3AD203B41FA5}">
                      <a16:colId xmlns:a16="http://schemas.microsoft.com/office/drawing/2014/main" val="3748449432"/>
                    </a:ext>
                  </a:extLst>
                </a:gridCol>
              </a:tblGrid>
              <a:tr h="4788025">
                <a:tc>
                  <a:txBody>
                    <a:bodyPr/>
                    <a:lstStyle/>
                    <a:p>
                      <a:endParaRPr lang="pt-BR" sz="500" b="0" i="1" dirty="0">
                        <a:solidFill>
                          <a:schemeClr val="tx1"/>
                        </a:solidFill>
                        <a:latin typeface="Abadi Extra Light" panose="020B0204020104020204" pitchFamily="34" charset="0"/>
                      </a:endParaRPr>
                    </a:p>
                    <a:p>
                      <a:endParaRPr lang="pt-BR" sz="500" b="0" i="1" dirty="0">
                        <a:solidFill>
                          <a:schemeClr val="tx1"/>
                        </a:solidFill>
                        <a:latin typeface="Abadi Extra Light" panose="020B0204020104020204" pitchFamily="34" charset="0"/>
                      </a:endParaRPr>
                    </a:p>
                    <a:p>
                      <a:r>
                        <a:rPr lang="pt-BR" sz="2000" b="0" i="1" dirty="0">
                          <a:solidFill>
                            <a:schemeClr val="tx1"/>
                          </a:solidFill>
                          <a:latin typeface="Abadi Extra Light" panose="020B0204020104020204" pitchFamily="34" charset="0"/>
                        </a:rPr>
                        <a:t>                                             </a:t>
                      </a:r>
                      <a:r>
                        <a:rPr lang="pt-BR" sz="2000" b="1" i="1" dirty="0">
                          <a:solidFill>
                            <a:schemeClr val="tx1"/>
                          </a:solidFill>
                          <a:latin typeface="Abadi Extra Light" panose="020B0204020104020204" pitchFamily="34" charset="0"/>
                        </a:rPr>
                        <a:t>Conhecimento forte</a:t>
                      </a:r>
                    </a:p>
                    <a:p>
                      <a:r>
                        <a:rPr lang="pt-BR" sz="2000" b="1" i="1" dirty="0">
                          <a:solidFill>
                            <a:schemeClr val="tx1"/>
                          </a:solidFill>
                          <a:latin typeface="Abadi Extra Light" panose="020B0204020104020204" pitchFamily="34" charset="0"/>
                        </a:rPr>
                        <a:t>                                              Tradição forte </a:t>
                      </a:r>
                    </a:p>
                    <a:p>
                      <a:r>
                        <a:rPr lang="pt-BR" sz="2000" b="1" i="1" dirty="0">
                          <a:solidFill>
                            <a:schemeClr val="tx1"/>
                          </a:solidFill>
                          <a:latin typeface="Abadi Extra Light" panose="020B0204020104020204" pitchFamily="34" charset="0"/>
                        </a:rPr>
                        <a:t>                                              Convicção forte </a:t>
                      </a:r>
                    </a:p>
                  </a:txBody>
                  <a:tcPr>
                    <a:lnL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7230093"/>
                  </a:ext>
                </a:extLst>
              </a:tr>
            </a:tbl>
          </a:graphicData>
        </a:graphic>
      </p:graphicFrame>
      <p:sp>
        <p:nvSpPr>
          <p:cNvPr id="23" name="Retângulo 22">
            <a:extLst>
              <a:ext uri="{FF2B5EF4-FFF2-40B4-BE49-F238E27FC236}">
                <a16:creationId xmlns:a16="http://schemas.microsoft.com/office/drawing/2014/main" id="{CC2FBC38-B7E5-4636-AA22-201F0A06D0AF}"/>
              </a:ext>
            </a:extLst>
          </p:cNvPr>
          <p:cNvSpPr/>
          <p:nvPr/>
        </p:nvSpPr>
        <p:spPr>
          <a:xfrm>
            <a:off x="8232811" y="1411742"/>
            <a:ext cx="383733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 err="1">
                <a:latin typeface="Abadi Extra Light" panose="020B0204020104020204" pitchFamily="34" charset="0"/>
              </a:rPr>
              <a:t>Js</a:t>
            </a:r>
            <a:r>
              <a:rPr lang="pt-BR" sz="2400" b="1" dirty="0">
                <a:latin typeface="Abadi Extra Light" panose="020B0204020104020204" pitchFamily="34" charset="0"/>
              </a:rPr>
              <a:t> 1.8-9</a:t>
            </a:r>
            <a:endParaRPr lang="pt-BR" sz="2400" dirty="0">
              <a:latin typeface="Abadi Extra Light" panose="020B0204020104020204" pitchFamily="34" charset="0"/>
            </a:endParaRPr>
          </a:p>
          <a:p>
            <a:r>
              <a:rPr lang="pt-BR" sz="2400" dirty="0">
                <a:latin typeface="Abadi Extra Light" panose="020B0204020104020204" pitchFamily="34" charset="0"/>
              </a:rPr>
              <a:t>“Não cesses de falar deste Livro da Lei; antes, medita nele dia e noite, para que tenhas cuidado de fazer segundo tudo quanto nele está escrito; então, farás prosperar o teu caminho e serás bem-sucedido. Não </a:t>
            </a:r>
            <a:r>
              <a:rPr lang="pt-BR" sz="2400" dirty="0" err="1">
                <a:latin typeface="Abadi Extra Light" panose="020B0204020104020204" pitchFamily="34" charset="0"/>
              </a:rPr>
              <a:t>to</a:t>
            </a:r>
            <a:r>
              <a:rPr lang="pt-BR" sz="2400" dirty="0">
                <a:latin typeface="Abadi Extra Light" panose="020B0204020104020204" pitchFamily="34" charset="0"/>
              </a:rPr>
              <a:t> mandei eu? Sê forte e corajoso; não temas, nem te espantes, porque o SENHOR, teu Deus, é contigo por onde quer que andares.”</a:t>
            </a:r>
            <a:endParaRPr lang="pt-BR" sz="2400" b="1" dirty="0">
              <a:latin typeface="Abadi Extra Light" panose="020B02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63736318-CB4A-4FA2-92A2-95B4A57498C1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voz de Deus e Palavra Sagrada. 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33E388F-7929-4FD0-9790-3F3397A25BAE}"/>
              </a:ext>
            </a:extLst>
          </p:cNvPr>
          <p:cNvSpPr/>
          <p:nvPr/>
        </p:nvSpPr>
        <p:spPr>
          <a:xfrm>
            <a:off x="590549" y="1209285"/>
            <a:ext cx="1138911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Bíblia é uma “Palavra”.</a:t>
            </a:r>
          </a:p>
        </p:txBody>
      </p:sp>
    </p:spTree>
    <p:extLst>
      <p:ext uri="{BB962C8B-B14F-4D97-AF65-F5344CB8AC3E}">
        <p14:creationId xmlns:p14="http://schemas.microsoft.com/office/powerpoint/2010/main" val="2524992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F02483A-559D-4AC9-A2A7-F6B9A1F595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690" y="2203333"/>
            <a:ext cx="374345" cy="816012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25F4D26A-4826-4484-9F36-AD760B47EB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005" y="2163332"/>
            <a:ext cx="621916" cy="880070"/>
          </a:xfrm>
          <a:prstGeom prst="rect">
            <a:avLst/>
          </a:prstGeom>
        </p:spPr>
      </p:pic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01D89A8B-02AB-438F-BBE3-4C7F8756533E}"/>
              </a:ext>
            </a:extLst>
          </p:cNvPr>
          <p:cNvCxnSpPr/>
          <p:nvPr/>
        </p:nvCxnSpPr>
        <p:spPr>
          <a:xfrm>
            <a:off x="1025519" y="3033823"/>
            <a:ext cx="660747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m 15">
            <a:extLst>
              <a:ext uri="{FF2B5EF4-FFF2-40B4-BE49-F238E27FC236}">
                <a16:creationId xmlns:a16="http://schemas.microsoft.com/office/drawing/2014/main" id="{D12EE80E-C2CB-47CD-8921-EBE4D6E6B2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4111" y="2685913"/>
            <a:ext cx="337743" cy="337743"/>
          </a:xfrm>
          <a:prstGeom prst="rect">
            <a:avLst/>
          </a:prstGeom>
        </p:spPr>
      </p:pic>
      <p:sp>
        <p:nvSpPr>
          <p:cNvPr id="39" name="CaixaDeTexto 38">
            <a:extLst>
              <a:ext uri="{FF2B5EF4-FFF2-40B4-BE49-F238E27FC236}">
                <a16:creationId xmlns:a16="http://schemas.microsoft.com/office/drawing/2014/main" id="{142C39B9-C9C6-4AB7-A720-0022D5DC712E}"/>
              </a:ext>
            </a:extLst>
          </p:cNvPr>
          <p:cNvSpPr txBox="1"/>
          <p:nvPr/>
        </p:nvSpPr>
        <p:spPr>
          <a:xfrm>
            <a:off x="466898" y="2673999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20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498AAEAF-0569-4ECD-97A6-65455FCD5F46}"/>
              </a:ext>
            </a:extLst>
          </p:cNvPr>
          <p:cNvSpPr txBox="1"/>
          <p:nvPr/>
        </p:nvSpPr>
        <p:spPr>
          <a:xfrm>
            <a:off x="7462982" y="2680133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80</a:t>
            </a:r>
          </a:p>
        </p:txBody>
      </p:sp>
      <p:graphicFrame>
        <p:nvGraphicFramePr>
          <p:cNvPr id="15" name="Tabela 14">
            <a:extLst>
              <a:ext uri="{FF2B5EF4-FFF2-40B4-BE49-F238E27FC236}">
                <a16:creationId xmlns:a16="http://schemas.microsoft.com/office/drawing/2014/main" id="{1EFD1588-DFEB-4B39-9161-B5E75FBFD63B}"/>
              </a:ext>
            </a:extLst>
          </p:cNvPr>
          <p:cNvGraphicFramePr>
            <a:graphicFrameLocks noGrp="1"/>
          </p:cNvGraphicFramePr>
          <p:nvPr/>
        </p:nvGraphicFramePr>
        <p:xfrm>
          <a:off x="-181333" y="1840227"/>
          <a:ext cx="7673189" cy="47880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73189">
                  <a:extLst>
                    <a:ext uri="{9D8B030D-6E8A-4147-A177-3AD203B41FA5}">
                      <a16:colId xmlns:a16="http://schemas.microsoft.com/office/drawing/2014/main" val="3748449432"/>
                    </a:ext>
                  </a:extLst>
                </a:gridCol>
              </a:tblGrid>
              <a:tr h="4788025">
                <a:tc>
                  <a:txBody>
                    <a:bodyPr/>
                    <a:lstStyle/>
                    <a:p>
                      <a:endParaRPr lang="pt-BR" sz="500" b="0" i="1" dirty="0">
                        <a:solidFill>
                          <a:schemeClr val="tx1"/>
                        </a:solidFill>
                        <a:latin typeface="Abadi Extra Light" panose="020B0204020104020204" pitchFamily="34" charset="0"/>
                      </a:endParaRPr>
                    </a:p>
                    <a:p>
                      <a:endParaRPr lang="pt-BR" sz="500" b="0" i="1" dirty="0">
                        <a:solidFill>
                          <a:schemeClr val="tx1"/>
                        </a:solidFill>
                        <a:latin typeface="Abadi Extra Light" panose="020B0204020104020204" pitchFamily="34" charset="0"/>
                      </a:endParaRPr>
                    </a:p>
                    <a:p>
                      <a:r>
                        <a:rPr lang="pt-BR" sz="2000" b="0" i="1" dirty="0">
                          <a:solidFill>
                            <a:schemeClr val="tx1"/>
                          </a:solidFill>
                          <a:latin typeface="Abadi Extra Light" panose="020B0204020104020204" pitchFamily="34" charset="0"/>
                        </a:rPr>
                        <a:t>                                             </a:t>
                      </a:r>
                      <a:r>
                        <a:rPr lang="pt-BR" sz="2000" b="1" i="1" dirty="0">
                          <a:solidFill>
                            <a:schemeClr val="tx1"/>
                          </a:solidFill>
                          <a:latin typeface="Abadi Extra Light" panose="020B0204020104020204" pitchFamily="34" charset="0"/>
                        </a:rPr>
                        <a:t>Conhecimento forte</a:t>
                      </a:r>
                    </a:p>
                    <a:p>
                      <a:r>
                        <a:rPr lang="pt-BR" sz="2000" b="1" i="1" dirty="0">
                          <a:solidFill>
                            <a:schemeClr val="tx1"/>
                          </a:solidFill>
                          <a:latin typeface="Abadi Extra Light" panose="020B0204020104020204" pitchFamily="34" charset="0"/>
                        </a:rPr>
                        <a:t>                                              Tradição forte </a:t>
                      </a:r>
                    </a:p>
                    <a:p>
                      <a:r>
                        <a:rPr lang="pt-BR" sz="2000" b="1" i="1" dirty="0">
                          <a:solidFill>
                            <a:schemeClr val="tx1"/>
                          </a:solidFill>
                          <a:latin typeface="Abadi Extra Light" panose="020B0204020104020204" pitchFamily="34" charset="0"/>
                        </a:rPr>
                        <a:t>                                              Convicção forte </a:t>
                      </a:r>
                    </a:p>
                  </a:txBody>
                  <a:tcPr>
                    <a:lnL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7230093"/>
                  </a:ext>
                </a:extLst>
              </a:tr>
            </a:tbl>
          </a:graphicData>
        </a:graphic>
      </p:graphicFrame>
      <p:pic>
        <p:nvPicPr>
          <p:cNvPr id="17" name="Imagem 16">
            <a:extLst>
              <a:ext uri="{FF2B5EF4-FFF2-40B4-BE49-F238E27FC236}">
                <a16:creationId xmlns:a16="http://schemas.microsoft.com/office/drawing/2014/main" id="{CE745A66-7C5B-4E49-9F20-C53FCA59B8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448" y="3066296"/>
            <a:ext cx="374345" cy="816012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882CC31B-6C03-448F-9339-4F4520F843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763" y="3026295"/>
            <a:ext cx="621916" cy="880070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68C72308-825E-4BAD-909F-888D428F8430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229874" y="3399385"/>
            <a:ext cx="247442" cy="351986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D880A18A-A9EF-4748-B364-520ABD928BC9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212" y="3318244"/>
            <a:ext cx="468310" cy="468310"/>
          </a:xfrm>
          <a:prstGeom prst="rect">
            <a:avLst/>
          </a:prstGeom>
        </p:spPr>
      </p:pic>
      <p:cxnSp>
        <p:nvCxnSpPr>
          <p:cNvPr id="21" name="Conector de Seta Reta 20">
            <a:extLst>
              <a:ext uri="{FF2B5EF4-FFF2-40B4-BE49-F238E27FC236}">
                <a16:creationId xmlns:a16="http://schemas.microsoft.com/office/drawing/2014/main" id="{3628E075-6D61-4104-AD9A-6AA508CB4902}"/>
              </a:ext>
            </a:extLst>
          </p:cNvPr>
          <p:cNvCxnSpPr/>
          <p:nvPr/>
        </p:nvCxnSpPr>
        <p:spPr>
          <a:xfrm>
            <a:off x="1554908" y="3543926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id="{F4FCBA38-CA26-4704-ADB4-45ACBF94FD08}"/>
              </a:ext>
            </a:extLst>
          </p:cNvPr>
          <p:cNvCxnSpPr/>
          <p:nvPr/>
        </p:nvCxnSpPr>
        <p:spPr>
          <a:xfrm>
            <a:off x="2193607" y="3499149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o Explicativo: Linha 5">
            <a:extLst>
              <a:ext uri="{FF2B5EF4-FFF2-40B4-BE49-F238E27FC236}">
                <a16:creationId xmlns:a16="http://schemas.microsoft.com/office/drawing/2014/main" id="{8E7D9046-E3C4-43BF-9E56-D1057EC68693}"/>
              </a:ext>
            </a:extLst>
          </p:cNvPr>
          <p:cNvSpPr/>
          <p:nvPr/>
        </p:nvSpPr>
        <p:spPr>
          <a:xfrm>
            <a:off x="429438" y="5723577"/>
            <a:ext cx="1918402" cy="654497"/>
          </a:xfrm>
          <a:prstGeom prst="borderCallout1">
            <a:avLst>
              <a:gd name="adj1" fmla="val -7722"/>
              <a:gd name="adj2" fmla="val 65422"/>
              <a:gd name="adj3" fmla="val -291925"/>
              <a:gd name="adj4" fmla="val 47971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rgbClr val="C00000"/>
                </a:solidFill>
                <a:latin typeface="Abadi Extra Light" panose="020B0204020104020204" pitchFamily="34" charset="0"/>
              </a:rPr>
              <a:t>Tem filhos aos 20 anos. </a:t>
            </a:r>
          </a:p>
        </p:txBody>
      </p:sp>
      <p:sp>
        <p:nvSpPr>
          <p:cNvPr id="23" name="Texto Explicativo: Linha 22">
            <a:extLst>
              <a:ext uri="{FF2B5EF4-FFF2-40B4-BE49-F238E27FC236}">
                <a16:creationId xmlns:a16="http://schemas.microsoft.com/office/drawing/2014/main" id="{A2C18033-2117-4AC2-9D62-E31F50DFBE28}"/>
              </a:ext>
            </a:extLst>
          </p:cNvPr>
          <p:cNvSpPr/>
          <p:nvPr/>
        </p:nvSpPr>
        <p:spPr>
          <a:xfrm>
            <a:off x="2673343" y="5739666"/>
            <a:ext cx="2254792" cy="654497"/>
          </a:xfrm>
          <a:prstGeom prst="borderCallout1">
            <a:avLst>
              <a:gd name="adj1" fmla="val -10663"/>
              <a:gd name="adj2" fmla="val 12238"/>
              <a:gd name="adj3" fmla="val -283101"/>
              <a:gd name="adj4" fmla="val -30299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rgbClr val="C00000"/>
                </a:solidFill>
                <a:latin typeface="Abadi Extra Light" panose="020B0204020104020204" pitchFamily="34" charset="0"/>
              </a:rPr>
              <a:t>O filho será educado até a fase adulta </a:t>
            </a:r>
          </a:p>
        </p:txBody>
      </p:sp>
      <p:sp>
        <p:nvSpPr>
          <p:cNvPr id="24" name="Texto Explicativo: Linha 23">
            <a:extLst>
              <a:ext uri="{FF2B5EF4-FFF2-40B4-BE49-F238E27FC236}">
                <a16:creationId xmlns:a16="http://schemas.microsoft.com/office/drawing/2014/main" id="{7BEA37BB-259F-46F2-B23C-284FC292E79C}"/>
              </a:ext>
            </a:extLst>
          </p:cNvPr>
          <p:cNvSpPr/>
          <p:nvPr/>
        </p:nvSpPr>
        <p:spPr>
          <a:xfrm>
            <a:off x="4712295" y="4891182"/>
            <a:ext cx="2254792" cy="654497"/>
          </a:xfrm>
          <a:prstGeom prst="borderCallout1">
            <a:avLst>
              <a:gd name="adj1" fmla="val -10663"/>
              <a:gd name="adj2" fmla="val 12238"/>
              <a:gd name="adj3" fmla="val -143391"/>
              <a:gd name="adj4" fmla="val -78963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rgbClr val="C00000"/>
                </a:solidFill>
                <a:latin typeface="Abadi Extra Light" panose="020B0204020104020204" pitchFamily="34" charset="0"/>
              </a:rPr>
              <a:t>Se casará e terá filhos aos 20 anos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C9ABED73-AEBE-4745-94E4-0F83C50EF98E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voz de Deus e Palavra Sagrada. 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9A5CCDC4-E161-4319-BD3B-A13750FF5230}"/>
              </a:ext>
            </a:extLst>
          </p:cNvPr>
          <p:cNvSpPr/>
          <p:nvPr/>
        </p:nvSpPr>
        <p:spPr>
          <a:xfrm>
            <a:off x="590549" y="1209285"/>
            <a:ext cx="1138911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Bíblia é uma “Palavra”.</a:t>
            </a:r>
          </a:p>
        </p:txBody>
      </p:sp>
    </p:spTree>
    <p:extLst>
      <p:ext uri="{BB962C8B-B14F-4D97-AF65-F5344CB8AC3E}">
        <p14:creationId xmlns:p14="http://schemas.microsoft.com/office/powerpoint/2010/main" val="3350372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F02483A-559D-4AC9-A2A7-F6B9A1F595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690" y="2203333"/>
            <a:ext cx="374345" cy="816012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25F4D26A-4826-4484-9F36-AD760B47EB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005" y="2163332"/>
            <a:ext cx="621916" cy="880070"/>
          </a:xfrm>
          <a:prstGeom prst="rect">
            <a:avLst/>
          </a:prstGeom>
        </p:spPr>
      </p:pic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01D89A8B-02AB-438F-BBE3-4C7F8756533E}"/>
              </a:ext>
            </a:extLst>
          </p:cNvPr>
          <p:cNvCxnSpPr/>
          <p:nvPr/>
        </p:nvCxnSpPr>
        <p:spPr>
          <a:xfrm>
            <a:off x="1025519" y="3033823"/>
            <a:ext cx="660747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m 15">
            <a:extLst>
              <a:ext uri="{FF2B5EF4-FFF2-40B4-BE49-F238E27FC236}">
                <a16:creationId xmlns:a16="http://schemas.microsoft.com/office/drawing/2014/main" id="{D12EE80E-C2CB-47CD-8921-EBE4D6E6B2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4111" y="2685913"/>
            <a:ext cx="337743" cy="337743"/>
          </a:xfrm>
          <a:prstGeom prst="rect">
            <a:avLst/>
          </a:prstGeom>
        </p:spPr>
      </p:pic>
      <p:sp>
        <p:nvSpPr>
          <p:cNvPr id="39" name="CaixaDeTexto 38">
            <a:extLst>
              <a:ext uri="{FF2B5EF4-FFF2-40B4-BE49-F238E27FC236}">
                <a16:creationId xmlns:a16="http://schemas.microsoft.com/office/drawing/2014/main" id="{142C39B9-C9C6-4AB7-A720-0022D5DC712E}"/>
              </a:ext>
            </a:extLst>
          </p:cNvPr>
          <p:cNvSpPr txBox="1"/>
          <p:nvPr/>
        </p:nvSpPr>
        <p:spPr>
          <a:xfrm>
            <a:off x="466898" y="2673999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20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498AAEAF-0569-4ECD-97A6-65455FCD5F46}"/>
              </a:ext>
            </a:extLst>
          </p:cNvPr>
          <p:cNvSpPr txBox="1"/>
          <p:nvPr/>
        </p:nvSpPr>
        <p:spPr>
          <a:xfrm>
            <a:off x="7462982" y="2680133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80</a:t>
            </a:r>
          </a:p>
        </p:txBody>
      </p:sp>
      <p:pic>
        <p:nvPicPr>
          <p:cNvPr id="41" name="Imagem 40">
            <a:extLst>
              <a:ext uri="{FF2B5EF4-FFF2-40B4-BE49-F238E27FC236}">
                <a16:creationId xmlns:a16="http://schemas.microsoft.com/office/drawing/2014/main" id="{2C06F1B8-4AF0-4821-BF5D-02DD7C8C5C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448" y="3066296"/>
            <a:ext cx="374345" cy="816012"/>
          </a:xfrm>
          <a:prstGeom prst="rect">
            <a:avLst/>
          </a:prstGeom>
        </p:spPr>
      </p:pic>
      <p:pic>
        <p:nvPicPr>
          <p:cNvPr id="42" name="Imagem 41">
            <a:extLst>
              <a:ext uri="{FF2B5EF4-FFF2-40B4-BE49-F238E27FC236}">
                <a16:creationId xmlns:a16="http://schemas.microsoft.com/office/drawing/2014/main" id="{068F9682-66C1-4141-8589-CFF2497657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763" y="3026295"/>
            <a:ext cx="621916" cy="880070"/>
          </a:xfrm>
          <a:prstGeom prst="rect">
            <a:avLst/>
          </a:prstGeom>
        </p:spPr>
      </p:pic>
      <p:pic>
        <p:nvPicPr>
          <p:cNvPr id="57" name="Gráfico 56">
            <a:extLst>
              <a:ext uri="{FF2B5EF4-FFF2-40B4-BE49-F238E27FC236}">
                <a16:creationId xmlns:a16="http://schemas.microsoft.com/office/drawing/2014/main" id="{6AC278F3-9827-4710-8FB0-CFE810507363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229874" y="3399385"/>
            <a:ext cx="247442" cy="351986"/>
          </a:xfrm>
          <a:prstGeom prst="rect">
            <a:avLst/>
          </a:prstGeom>
        </p:spPr>
      </p:pic>
      <p:pic>
        <p:nvPicPr>
          <p:cNvPr id="58" name="Imagem 57">
            <a:extLst>
              <a:ext uri="{FF2B5EF4-FFF2-40B4-BE49-F238E27FC236}">
                <a16:creationId xmlns:a16="http://schemas.microsoft.com/office/drawing/2014/main" id="{2393E68A-1301-405F-8A98-B2CE97F9E50D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212" y="3318244"/>
            <a:ext cx="468310" cy="468310"/>
          </a:xfrm>
          <a:prstGeom prst="rect">
            <a:avLst/>
          </a:prstGeom>
        </p:spPr>
      </p:pic>
      <p:cxnSp>
        <p:nvCxnSpPr>
          <p:cNvPr id="59" name="Conector de Seta Reta 58">
            <a:extLst>
              <a:ext uri="{FF2B5EF4-FFF2-40B4-BE49-F238E27FC236}">
                <a16:creationId xmlns:a16="http://schemas.microsoft.com/office/drawing/2014/main" id="{A6730E45-7DF4-43D3-AB22-A92A921C7CB6}"/>
              </a:ext>
            </a:extLst>
          </p:cNvPr>
          <p:cNvCxnSpPr/>
          <p:nvPr/>
        </p:nvCxnSpPr>
        <p:spPr>
          <a:xfrm>
            <a:off x="1554908" y="3543926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ector de Seta Reta 59">
            <a:extLst>
              <a:ext uri="{FF2B5EF4-FFF2-40B4-BE49-F238E27FC236}">
                <a16:creationId xmlns:a16="http://schemas.microsoft.com/office/drawing/2014/main" id="{B9884FF3-EB69-405C-8958-110684EB8F5A}"/>
              </a:ext>
            </a:extLst>
          </p:cNvPr>
          <p:cNvCxnSpPr/>
          <p:nvPr/>
        </p:nvCxnSpPr>
        <p:spPr>
          <a:xfrm>
            <a:off x="2193607" y="3499149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to 60">
            <a:extLst>
              <a:ext uri="{FF2B5EF4-FFF2-40B4-BE49-F238E27FC236}">
                <a16:creationId xmlns:a16="http://schemas.microsoft.com/office/drawing/2014/main" id="{21176CDB-8158-488B-A64F-0809A9253339}"/>
              </a:ext>
            </a:extLst>
          </p:cNvPr>
          <p:cNvCxnSpPr/>
          <p:nvPr/>
        </p:nvCxnSpPr>
        <p:spPr>
          <a:xfrm>
            <a:off x="2524119" y="3892187"/>
            <a:ext cx="660747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0" name="Imagem 89">
            <a:extLst>
              <a:ext uri="{FF2B5EF4-FFF2-40B4-BE49-F238E27FC236}">
                <a16:creationId xmlns:a16="http://schemas.microsoft.com/office/drawing/2014/main" id="{24D07A5D-95BC-477A-BABA-15EB943BA2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382" y="3946828"/>
            <a:ext cx="374345" cy="816012"/>
          </a:xfrm>
          <a:prstGeom prst="rect">
            <a:avLst/>
          </a:prstGeom>
        </p:spPr>
      </p:pic>
      <p:pic>
        <p:nvPicPr>
          <p:cNvPr id="91" name="Imagem 90">
            <a:extLst>
              <a:ext uri="{FF2B5EF4-FFF2-40B4-BE49-F238E27FC236}">
                <a16:creationId xmlns:a16="http://schemas.microsoft.com/office/drawing/2014/main" id="{EE4E26EB-5D7A-4AC2-BA01-1C538C536E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2697" y="3906827"/>
            <a:ext cx="621916" cy="880070"/>
          </a:xfrm>
          <a:prstGeom prst="rect">
            <a:avLst/>
          </a:prstGeom>
        </p:spPr>
      </p:pic>
      <p:pic>
        <p:nvPicPr>
          <p:cNvPr id="92" name="Gráfico 91">
            <a:extLst>
              <a:ext uri="{FF2B5EF4-FFF2-40B4-BE49-F238E27FC236}">
                <a16:creationId xmlns:a16="http://schemas.microsoft.com/office/drawing/2014/main" id="{1A06124C-E541-4115-BF89-BB7C72A9221B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70808" y="4279917"/>
            <a:ext cx="247442" cy="351986"/>
          </a:xfrm>
          <a:prstGeom prst="rect">
            <a:avLst/>
          </a:prstGeom>
        </p:spPr>
      </p:pic>
      <p:pic>
        <p:nvPicPr>
          <p:cNvPr id="93" name="Imagem 92">
            <a:extLst>
              <a:ext uri="{FF2B5EF4-FFF2-40B4-BE49-F238E27FC236}">
                <a16:creationId xmlns:a16="http://schemas.microsoft.com/office/drawing/2014/main" id="{BAA8764F-4B2B-4129-A5C4-CFB21FDA9254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146" y="4198776"/>
            <a:ext cx="468310" cy="468310"/>
          </a:xfrm>
          <a:prstGeom prst="rect">
            <a:avLst/>
          </a:prstGeom>
        </p:spPr>
      </p:pic>
      <p:cxnSp>
        <p:nvCxnSpPr>
          <p:cNvPr id="94" name="Conector de Seta Reta 93">
            <a:extLst>
              <a:ext uri="{FF2B5EF4-FFF2-40B4-BE49-F238E27FC236}">
                <a16:creationId xmlns:a16="http://schemas.microsoft.com/office/drawing/2014/main" id="{4FAE174F-3F8D-47F7-BA09-38DA785C3E8A}"/>
              </a:ext>
            </a:extLst>
          </p:cNvPr>
          <p:cNvCxnSpPr/>
          <p:nvPr/>
        </p:nvCxnSpPr>
        <p:spPr>
          <a:xfrm>
            <a:off x="3095842" y="4424458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ector de Seta Reta 94">
            <a:extLst>
              <a:ext uri="{FF2B5EF4-FFF2-40B4-BE49-F238E27FC236}">
                <a16:creationId xmlns:a16="http://schemas.microsoft.com/office/drawing/2014/main" id="{86787218-590E-46AE-84BF-543CD32F9818}"/>
              </a:ext>
            </a:extLst>
          </p:cNvPr>
          <p:cNvCxnSpPr/>
          <p:nvPr/>
        </p:nvCxnSpPr>
        <p:spPr>
          <a:xfrm>
            <a:off x="3734541" y="4379681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1" name="Tabela 110">
            <a:extLst>
              <a:ext uri="{FF2B5EF4-FFF2-40B4-BE49-F238E27FC236}">
                <a16:creationId xmlns:a16="http://schemas.microsoft.com/office/drawing/2014/main" id="{3E8ABDEF-A2C3-4315-B66C-8DFE469E0DB8}"/>
              </a:ext>
            </a:extLst>
          </p:cNvPr>
          <p:cNvGraphicFramePr>
            <a:graphicFrameLocks noGrp="1"/>
          </p:cNvGraphicFramePr>
          <p:nvPr/>
        </p:nvGraphicFramePr>
        <p:xfrm>
          <a:off x="-181333" y="1840227"/>
          <a:ext cx="7673189" cy="47880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73189">
                  <a:extLst>
                    <a:ext uri="{9D8B030D-6E8A-4147-A177-3AD203B41FA5}">
                      <a16:colId xmlns:a16="http://schemas.microsoft.com/office/drawing/2014/main" val="3748449432"/>
                    </a:ext>
                  </a:extLst>
                </a:gridCol>
              </a:tblGrid>
              <a:tr h="4788025">
                <a:tc>
                  <a:txBody>
                    <a:bodyPr/>
                    <a:lstStyle/>
                    <a:p>
                      <a:endParaRPr lang="pt-BR" sz="500" b="0" i="1" dirty="0">
                        <a:solidFill>
                          <a:schemeClr val="tx1"/>
                        </a:solidFill>
                        <a:latin typeface="Abadi Extra Light" panose="020B0204020104020204" pitchFamily="34" charset="0"/>
                      </a:endParaRPr>
                    </a:p>
                    <a:p>
                      <a:endParaRPr lang="pt-BR" sz="500" b="0" i="1" dirty="0">
                        <a:solidFill>
                          <a:schemeClr val="tx1"/>
                        </a:solidFill>
                        <a:latin typeface="Abadi Extra Light" panose="020B0204020104020204" pitchFamily="34" charset="0"/>
                      </a:endParaRPr>
                    </a:p>
                    <a:p>
                      <a:r>
                        <a:rPr lang="pt-BR" sz="2000" b="0" i="1" dirty="0">
                          <a:solidFill>
                            <a:schemeClr val="tx1"/>
                          </a:solidFill>
                          <a:latin typeface="Abadi Extra Light" panose="020B0204020104020204" pitchFamily="34" charset="0"/>
                        </a:rPr>
                        <a:t>                                             </a:t>
                      </a:r>
                      <a:r>
                        <a:rPr lang="pt-BR" sz="2000" b="1" i="1" dirty="0">
                          <a:solidFill>
                            <a:schemeClr val="tx1"/>
                          </a:solidFill>
                          <a:latin typeface="Abadi Extra Light" panose="020B0204020104020204" pitchFamily="34" charset="0"/>
                        </a:rPr>
                        <a:t>Conhecimento forte</a:t>
                      </a:r>
                    </a:p>
                    <a:p>
                      <a:r>
                        <a:rPr lang="pt-BR" sz="2000" b="1" i="1" dirty="0">
                          <a:solidFill>
                            <a:schemeClr val="tx1"/>
                          </a:solidFill>
                          <a:latin typeface="Abadi Extra Light" panose="020B0204020104020204" pitchFamily="34" charset="0"/>
                        </a:rPr>
                        <a:t>                                              Tradição forte </a:t>
                      </a:r>
                    </a:p>
                    <a:p>
                      <a:r>
                        <a:rPr lang="pt-BR" sz="2000" b="1" i="1" dirty="0">
                          <a:solidFill>
                            <a:schemeClr val="tx1"/>
                          </a:solidFill>
                          <a:latin typeface="Abadi Extra Light" panose="020B0204020104020204" pitchFamily="34" charset="0"/>
                        </a:rPr>
                        <a:t>                                              Convicção forte </a:t>
                      </a:r>
                    </a:p>
                  </a:txBody>
                  <a:tcPr>
                    <a:lnL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7230093"/>
                  </a:ext>
                </a:extLst>
              </a:tr>
            </a:tbl>
          </a:graphicData>
        </a:graphic>
      </p:graphicFrame>
      <p:pic>
        <p:nvPicPr>
          <p:cNvPr id="28" name="Imagem 27">
            <a:extLst>
              <a:ext uri="{FF2B5EF4-FFF2-40B4-BE49-F238E27FC236}">
                <a16:creationId xmlns:a16="http://schemas.microsoft.com/office/drawing/2014/main" id="{073AB388-9476-47A6-98C9-82358F44E1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35" y="3538255"/>
            <a:ext cx="337743" cy="337743"/>
          </a:xfrm>
          <a:prstGeom prst="rect">
            <a:avLst/>
          </a:prstGeom>
        </p:spPr>
      </p:pic>
      <p:sp>
        <p:nvSpPr>
          <p:cNvPr id="29" name="CaixaDeTexto 28">
            <a:extLst>
              <a:ext uri="{FF2B5EF4-FFF2-40B4-BE49-F238E27FC236}">
                <a16:creationId xmlns:a16="http://schemas.microsoft.com/office/drawing/2014/main" id="{42879FFD-74CB-4FEF-8853-58401D176263}"/>
              </a:ext>
            </a:extLst>
          </p:cNvPr>
          <p:cNvSpPr txBox="1"/>
          <p:nvPr/>
        </p:nvSpPr>
        <p:spPr>
          <a:xfrm>
            <a:off x="8974806" y="3532475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80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D453841F-FAD7-4FFB-A35F-89A09EEB2918}"/>
              </a:ext>
            </a:extLst>
          </p:cNvPr>
          <p:cNvSpPr txBox="1"/>
          <p:nvPr/>
        </p:nvSpPr>
        <p:spPr>
          <a:xfrm>
            <a:off x="2059408" y="3481799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20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0474B91E-FB1C-45D0-8E56-7CC415DE690C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voz de Deus e Palavra Sagrada. </a:t>
            </a:r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5DE77423-BE51-407B-B72D-E4374C5270D5}"/>
              </a:ext>
            </a:extLst>
          </p:cNvPr>
          <p:cNvSpPr/>
          <p:nvPr/>
        </p:nvSpPr>
        <p:spPr>
          <a:xfrm>
            <a:off x="590549" y="1209285"/>
            <a:ext cx="1138911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Bíblia é uma “Palavra”.</a:t>
            </a:r>
          </a:p>
        </p:txBody>
      </p:sp>
    </p:spTree>
    <p:extLst>
      <p:ext uri="{BB962C8B-B14F-4D97-AF65-F5344CB8AC3E}">
        <p14:creationId xmlns:p14="http://schemas.microsoft.com/office/powerpoint/2010/main" val="8324013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F02483A-559D-4AC9-A2A7-F6B9A1F595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690" y="2203333"/>
            <a:ext cx="374345" cy="816012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25F4D26A-4826-4484-9F36-AD760B47EB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005" y="2163332"/>
            <a:ext cx="621916" cy="880070"/>
          </a:xfrm>
          <a:prstGeom prst="rect">
            <a:avLst/>
          </a:prstGeom>
        </p:spPr>
      </p:pic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01D89A8B-02AB-438F-BBE3-4C7F8756533E}"/>
              </a:ext>
            </a:extLst>
          </p:cNvPr>
          <p:cNvCxnSpPr/>
          <p:nvPr/>
        </p:nvCxnSpPr>
        <p:spPr>
          <a:xfrm>
            <a:off x="1025519" y="3033823"/>
            <a:ext cx="660747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m 15">
            <a:extLst>
              <a:ext uri="{FF2B5EF4-FFF2-40B4-BE49-F238E27FC236}">
                <a16:creationId xmlns:a16="http://schemas.microsoft.com/office/drawing/2014/main" id="{D12EE80E-C2CB-47CD-8921-EBE4D6E6B2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4111" y="2685913"/>
            <a:ext cx="337743" cy="337743"/>
          </a:xfrm>
          <a:prstGeom prst="rect">
            <a:avLst/>
          </a:prstGeom>
        </p:spPr>
      </p:pic>
      <p:sp>
        <p:nvSpPr>
          <p:cNvPr id="39" name="CaixaDeTexto 38">
            <a:extLst>
              <a:ext uri="{FF2B5EF4-FFF2-40B4-BE49-F238E27FC236}">
                <a16:creationId xmlns:a16="http://schemas.microsoft.com/office/drawing/2014/main" id="{142C39B9-C9C6-4AB7-A720-0022D5DC712E}"/>
              </a:ext>
            </a:extLst>
          </p:cNvPr>
          <p:cNvSpPr txBox="1"/>
          <p:nvPr/>
        </p:nvSpPr>
        <p:spPr>
          <a:xfrm>
            <a:off x="466898" y="2673999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20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498AAEAF-0569-4ECD-97A6-65455FCD5F46}"/>
              </a:ext>
            </a:extLst>
          </p:cNvPr>
          <p:cNvSpPr txBox="1"/>
          <p:nvPr/>
        </p:nvSpPr>
        <p:spPr>
          <a:xfrm>
            <a:off x="7462982" y="2680133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80</a:t>
            </a:r>
          </a:p>
        </p:txBody>
      </p:sp>
      <p:pic>
        <p:nvPicPr>
          <p:cNvPr id="41" name="Imagem 40">
            <a:extLst>
              <a:ext uri="{FF2B5EF4-FFF2-40B4-BE49-F238E27FC236}">
                <a16:creationId xmlns:a16="http://schemas.microsoft.com/office/drawing/2014/main" id="{2C06F1B8-4AF0-4821-BF5D-02DD7C8C5C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448" y="3066296"/>
            <a:ext cx="374345" cy="816012"/>
          </a:xfrm>
          <a:prstGeom prst="rect">
            <a:avLst/>
          </a:prstGeom>
        </p:spPr>
      </p:pic>
      <p:pic>
        <p:nvPicPr>
          <p:cNvPr id="42" name="Imagem 41">
            <a:extLst>
              <a:ext uri="{FF2B5EF4-FFF2-40B4-BE49-F238E27FC236}">
                <a16:creationId xmlns:a16="http://schemas.microsoft.com/office/drawing/2014/main" id="{068F9682-66C1-4141-8589-CFF2497657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763" y="3026295"/>
            <a:ext cx="621916" cy="880070"/>
          </a:xfrm>
          <a:prstGeom prst="rect">
            <a:avLst/>
          </a:prstGeom>
        </p:spPr>
      </p:pic>
      <p:pic>
        <p:nvPicPr>
          <p:cNvPr id="57" name="Gráfico 56">
            <a:extLst>
              <a:ext uri="{FF2B5EF4-FFF2-40B4-BE49-F238E27FC236}">
                <a16:creationId xmlns:a16="http://schemas.microsoft.com/office/drawing/2014/main" id="{6AC278F3-9827-4710-8FB0-CFE810507363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229874" y="3399385"/>
            <a:ext cx="247442" cy="351986"/>
          </a:xfrm>
          <a:prstGeom prst="rect">
            <a:avLst/>
          </a:prstGeom>
        </p:spPr>
      </p:pic>
      <p:pic>
        <p:nvPicPr>
          <p:cNvPr id="58" name="Imagem 57">
            <a:extLst>
              <a:ext uri="{FF2B5EF4-FFF2-40B4-BE49-F238E27FC236}">
                <a16:creationId xmlns:a16="http://schemas.microsoft.com/office/drawing/2014/main" id="{2393E68A-1301-405F-8A98-B2CE97F9E50D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212" y="3318244"/>
            <a:ext cx="468310" cy="468310"/>
          </a:xfrm>
          <a:prstGeom prst="rect">
            <a:avLst/>
          </a:prstGeom>
        </p:spPr>
      </p:pic>
      <p:cxnSp>
        <p:nvCxnSpPr>
          <p:cNvPr id="59" name="Conector de Seta Reta 58">
            <a:extLst>
              <a:ext uri="{FF2B5EF4-FFF2-40B4-BE49-F238E27FC236}">
                <a16:creationId xmlns:a16="http://schemas.microsoft.com/office/drawing/2014/main" id="{A6730E45-7DF4-43D3-AB22-A92A921C7CB6}"/>
              </a:ext>
            </a:extLst>
          </p:cNvPr>
          <p:cNvCxnSpPr/>
          <p:nvPr/>
        </p:nvCxnSpPr>
        <p:spPr>
          <a:xfrm>
            <a:off x="1554908" y="3543926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ector de Seta Reta 59">
            <a:extLst>
              <a:ext uri="{FF2B5EF4-FFF2-40B4-BE49-F238E27FC236}">
                <a16:creationId xmlns:a16="http://schemas.microsoft.com/office/drawing/2014/main" id="{B9884FF3-EB69-405C-8958-110684EB8F5A}"/>
              </a:ext>
            </a:extLst>
          </p:cNvPr>
          <p:cNvCxnSpPr/>
          <p:nvPr/>
        </p:nvCxnSpPr>
        <p:spPr>
          <a:xfrm>
            <a:off x="2193607" y="3499149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to 60">
            <a:extLst>
              <a:ext uri="{FF2B5EF4-FFF2-40B4-BE49-F238E27FC236}">
                <a16:creationId xmlns:a16="http://schemas.microsoft.com/office/drawing/2014/main" id="{21176CDB-8158-488B-A64F-0809A9253339}"/>
              </a:ext>
            </a:extLst>
          </p:cNvPr>
          <p:cNvCxnSpPr/>
          <p:nvPr/>
        </p:nvCxnSpPr>
        <p:spPr>
          <a:xfrm>
            <a:off x="2524119" y="3892187"/>
            <a:ext cx="660747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0" name="Imagem 89">
            <a:extLst>
              <a:ext uri="{FF2B5EF4-FFF2-40B4-BE49-F238E27FC236}">
                <a16:creationId xmlns:a16="http://schemas.microsoft.com/office/drawing/2014/main" id="{24D07A5D-95BC-477A-BABA-15EB943BA2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382" y="3946828"/>
            <a:ext cx="374345" cy="816012"/>
          </a:xfrm>
          <a:prstGeom prst="rect">
            <a:avLst/>
          </a:prstGeom>
        </p:spPr>
      </p:pic>
      <p:pic>
        <p:nvPicPr>
          <p:cNvPr id="91" name="Imagem 90">
            <a:extLst>
              <a:ext uri="{FF2B5EF4-FFF2-40B4-BE49-F238E27FC236}">
                <a16:creationId xmlns:a16="http://schemas.microsoft.com/office/drawing/2014/main" id="{EE4E26EB-5D7A-4AC2-BA01-1C538C536E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2697" y="3906827"/>
            <a:ext cx="621916" cy="880070"/>
          </a:xfrm>
          <a:prstGeom prst="rect">
            <a:avLst/>
          </a:prstGeom>
        </p:spPr>
      </p:pic>
      <p:pic>
        <p:nvPicPr>
          <p:cNvPr id="92" name="Gráfico 91">
            <a:extLst>
              <a:ext uri="{FF2B5EF4-FFF2-40B4-BE49-F238E27FC236}">
                <a16:creationId xmlns:a16="http://schemas.microsoft.com/office/drawing/2014/main" id="{1A06124C-E541-4115-BF89-BB7C72A9221B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70808" y="4279917"/>
            <a:ext cx="247442" cy="351986"/>
          </a:xfrm>
          <a:prstGeom prst="rect">
            <a:avLst/>
          </a:prstGeom>
        </p:spPr>
      </p:pic>
      <p:pic>
        <p:nvPicPr>
          <p:cNvPr id="93" name="Imagem 92">
            <a:extLst>
              <a:ext uri="{FF2B5EF4-FFF2-40B4-BE49-F238E27FC236}">
                <a16:creationId xmlns:a16="http://schemas.microsoft.com/office/drawing/2014/main" id="{BAA8764F-4B2B-4129-A5C4-CFB21FDA9254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146" y="4198776"/>
            <a:ext cx="468310" cy="468310"/>
          </a:xfrm>
          <a:prstGeom prst="rect">
            <a:avLst/>
          </a:prstGeom>
        </p:spPr>
      </p:pic>
      <p:cxnSp>
        <p:nvCxnSpPr>
          <p:cNvPr id="94" name="Conector de Seta Reta 93">
            <a:extLst>
              <a:ext uri="{FF2B5EF4-FFF2-40B4-BE49-F238E27FC236}">
                <a16:creationId xmlns:a16="http://schemas.microsoft.com/office/drawing/2014/main" id="{4FAE174F-3F8D-47F7-BA09-38DA785C3E8A}"/>
              </a:ext>
            </a:extLst>
          </p:cNvPr>
          <p:cNvCxnSpPr/>
          <p:nvPr/>
        </p:nvCxnSpPr>
        <p:spPr>
          <a:xfrm>
            <a:off x="3095842" y="4424458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ector de Seta Reta 94">
            <a:extLst>
              <a:ext uri="{FF2B5EF4-FFF2-40B4-BE49-F238E27FC236}">
                <a16:creationId xmlns:a16="http://schemas.microsoft.com/office/drawing/2014/main" id="{86787218-590E-46AE-84BF-543CD32F9818}"/>
              </a:ext>
            </a:extLst>
          </p:cNvPr>
          <p:cNvCxnSpPr/>
          <p:nvPr/>
        </p:nvCxnSpPr>
        <p:spPr>
          <a:xfrm>
            <a:off x="3734541" y="4379681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ector reto 95">
            <a:extLst>
              <a:ext uri="{FF2B5EF4-FFF2-40B4-BE49-F238E27FC236}">
                <a16:creationId xmlns:a16="http://schemas.microsoft.com/office/drawing/2014/main" id="{8C8BB7C6-657D-4964-99FF-46C588412213}"/>
              </a:ext>
            </a:extLst>
          </p:cNvPr>
          <p:cNvCxnSpPr/>
          <p:nvPr/>
        </p:nvCxnSpPr>
        <p:spPr>
          <a:xfrm>
            <a:off x="4065053" y="4772719"/>
            <a:ext cx="660747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7" name="Imagem 96">
            <a:extLst>
              <a:ext uri="{FF2B5EF4-FFF2-40B4-BE49-F238E27FC236}">
                <a16:creationId xmlns:a16="http://schemas.microsoft.com/office/drawing/2014/main" id="{C09BFC88-8A2A-4F4B-904F-E89B9D3731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8316" y="4827360"/>
            <a:ext cx="374345" cy="816012"/>
          </a:xfrm>
          <a:prstGeom prst="rect">
            <a:avLst/>
          </a:prstGeom>
        </p:spPr>
      </p:pic>
      <p:pic>
        <p:nvPicPr>
          <p:cNvPr id="98" name="Imagem 97">
            <a:extLst>
              <a:ext uri="{FF2B5EF4-FFF2-40B4-BE49-F238E27FC236}">
                <a16:creationId xmlns:a16="http://schemas.microsoft.com/office/drawing/2014/main" id="{C88561BB-1DEB-4845-AD2A-6553A3E7E2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631" y="4787359"/>
            <a:ext cx="621916" cy="880070"/>
          </a:xfrm>
          <a:prstGeom prst="rect">
            <a:avLst/>
          </a:prstGeom>
        </p:spPr>
      </p:pic>
      <p:pic>
        <p:nvPicPr>
          <p:cNvPr id="99" name="Gráfico 98">
            <a:extLst>
              <a:ext uri="{FF2B5EF4-FFF2-40B4-BE49-F238E27FC236}">
                <a16:creationId xmlns:a16="http://schemas.microsoft.com/office/drawing/2014/main" id="{00F821EF-8639-4ACC-8E1F-9A78FDAB54BA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11742" y="5160449"/>
            <a:ext cx="247442" cy="351986"/>
          </a:xfrm>
          <a:prstGeom prst="rect">
            <a:avLst/>
          </a:prstGeom>
        </p:spPr>
      </p:pic>
      <p:pic>
        <p:nvPicPr>
          <p:cNvPr id="100" name="Imagem 99">
            <a:extLst>
              <a:ext uri="{FF2B5EF4-FFF2-40B4-BE49-F238E27FC236}">
                <a16:creationId xmlns:a16="http://schemas.microsoft.com/office/drawing/2014/main" id="{1A6B9EDC-45EC-440C-8B8E-14384BB8264D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080" y="5079308"/>
            <a:ext cx="468310" cy="468310"/>
          </a:xfrm>
          <a:prstGeom prst="rect">
            <a:avLst/>
          </a:prstGeom>
        </p:spPr>
      </p:pic>
      <p:cxnSp>
        <p:nvCxnSpPr>
          <p:cNvPr id="101" name="Conector de Seta Reta 100">
            <a:extLst>
              <a:ext uri="{FF2B5EF4-FFF2-40B4-BE49-F238E27FC236}">
                <a16:creationId xmlns:a16="http://schemas.microsoft.com/office/drawing/2014/main" id="{63B54F08-45B1-4C0F-8D61-6F12A5421459}"/>
              </a:ext>
            </a:extLst>
          </p:cNvPr>
          <p:cNvCxnSpPr/>
          <p:nvPr/>
        </p:nvCxnSpPr>
        <p:spPr>
          <a:xfrm>
            <a:off x="4636776" y="5304990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ector de Seta Reta 101">
            <a:extLst>
              <a:ext uri="{FF2B5EF4-FFF2-40B4-BE49-F238E27FC236}">
                <a16:creationId xmlns:a16="http://schemas.microsoft.com/office/drawing/2014/main" id="{B9B96CF7-2B49-4CF2-9265-FCD45D90A8AA}"/>
              </a:ext>
            </a:extLst>
          </p:cNvPr>
          <p:cNvCxnSpPr/>
          <p:nvPr/>
        </p:nvCxnSpPr>
        <p:spPr>
          <a:xfrm>
            <a:off x="5275475" y="5260213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ector reto 102">
            <a:extLst>
              <a:ext uri="{FF2B5EF4-FFF2-40B4-BE49-F238E27FC236}">
                <a16:creationId xmlns:a16="http://schemas.microsoft.com/office/drawing/2014/main" id="{BAF8F816-BE1B-4976-9DE9-FB3267083470}"/>
              </a:ext>
            </a:extLst>
          </p:cNvPr>
          <p:cNvCxnSpPr/>
          <p:nvPr/>
        </p:nvCxnSpPr>
        <p:spPr>
          <a:xfrm>
            <a:off x="5605987" y="5653251"/>
            <a:ext cx="660747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4" name="Imagem 103">
            <a:extLst>
              <a:ext uri="{FF2B5EF4-FFF2-40B4-BE49-F238E27FC236}">
                <a16:creationId xmlns:a16="http://schemas.microsoft.com/office/drawing/2014/main" id="{377E538B-28D6-41CF-92C5-BEBEDA8490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250" y="5707892"/>
            <a:ext cx="374345" cy="816012"/>
          </a:xfrm>
          <a:prstGeom prst="rect">
            <a:avLst/>
          </a:prstGeom>
        </p:spPr>
      </p:pic>
      <p:pic>
        <p:nvPicPr>
          <p:cNvPr id="105" name="Imagem 104">
            <a:extLst>
              <a:ext uri="{FF2B5EF4-FFF2-40B4-BE49-F238E27FC236}">
                <a16:creationId xmlns:a16="http://schemas.microsoft.com/office/drawing/2014/main" id="{20D0FF19-0AD3-41CD-8D9F-30F5D3B5CE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565" y="5667891"/>
            <a:ext cx="621916" cy="880070"/>
          </a:xfrm>
          <a:prstGeom prst="rect">
            <a:avLst/>
          </a:prstGeom>
        </p:spPr>
      </p:pic>
      <p:pic>
        <p:nvPicPr>
          <p:cNvPr id="106" name="Gráfico 105">
            <a:extLst>
              <a:ext uri="{FF2B5EF4-FFF2-40B4-BE49-F238E27FC236}">
                <a16:creationId xmlns:a16="http://schemas.microsoft.com/office/drawing/2014/main" id="{BA563283-233E-4FFC-99C5-A012D2C9760F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852676" y="6040981"/>
            <a:ext cx="247442" cy="351986"/>
          </a:xfrm>
          <a:prstGeom prst="rect">
            <a:avLst/>
          </a:prstGeom>
        </p:spPr>
      </p:pic>
      <p:pic>
        <p:nvPicPr>
          <p:cNvPr id="107" name="Imagem 106">
            <a:extLst>
              <a:ext uri="{FF2B5EF4-FFF2-40B4-BE49-F238E27FC236}">
                <a16:creationId xmlns:a16="http://schemas.microsoft.com/office/drawing/2014/main" id="{2C5AF490-9D90-433A-AEC7-BDD082575957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014" y="5959840"/>
            <a:ext cx="468310" cy="468310"/>
          </a:xfrm>
          <a:prstGeom prst="rect">
            <a:avLst/>
          </a:prstGeom>
        </p:spPr>
      </p:pic>
      <p:cxnSp>
        <p:nvCxnSpPr>
          <p:cNvPr id="108" name="Conector de Seta Reta 107">
            <a:extLst>
              <a:ext uri="{FF2B5EF4-FFF2-40B4-BE49-F238E27FC236}">
                <a16:creationId xmlns:a16="http://schemas.microsoft.com/office/drawing/2014/main" id="{30DD9BAC-FBCC-4FA7-B47B-ABEC4642F70F}"/>
              </a:ext>
            </a:extLst>
          </p:cNvPr>
          <p:cNvCxnSpPr/>
          <p:nvPr/>
        </p:nvCxnSpPr>
        <p:spPr>
          <a:xfrm>
            <a:off x="6177710" y="6185522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ector de Seta Reta 108">
            <a:extLst>
              <a:ext uri="{FF2B5EF4-FFF2-40B4-BE49-F238E27FC236}">
                <a16:creationId xmlns:a16="http://schemas.microsoft.com/office/drawing/2014/main" id="{0A90E124-E0F3-415B-95B0-A2B6E6CD2FE5}"/>
              </a:ext>
            </a:extLst>
          </p:cNvPr>
          <p:cNvCxnSpPr/>
          <p:nvPr/>
        </p:nvCxnSpPr>
        <p:spPr>
          <a:xfrm>
            <a:off x="6816409" y="6140745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ector reto 109">
            <a:extLst>
              <a:ext uri="{FF2B5EF4-FFF2-40B4-BE49-F238E27FC236}">
                <a16:creationId xmlns:a16="http://schemas.microsoft.com/office/drawing/2014/main" id="{A59C4885-4D13-4F15-AFED-777D6F07A3DC}"/>
              </a:ext>
            </a:extLst>
          </p:cNvPr>
          <p:cNvCxnSpPr/>
          <p:nvPr/>
        </p:nvCxnSpPr>
        <p:spPr>
          <a:xfrm>
            <a:off x="7146921" y="6533783"/>
            <a:ext cx="660747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1" name="Tabela 110">
            <a:extLst>
              <a:ext uri="{FF2B5EF4-FFF2-40B4-BE49-F238E27FC236}">
                <a16:creationId xmlns:a16="http://schemas.microsoft.com/office/drawing/2014/main" id="{3E8ABDEF-A2C3-4315-B66C-8DFE469E0DB8}"/>
              </a:ext>
            </a:extLst>
          </p:cNvPr>
          <p:cNvGraphicFramePr>
            <a:graphicFrameLocks noGrp="1"/>
          </p:cNvGraphicFramePr>
          <p:nvPr/>
        </p:nvGraphicFramePr>
        <p:xfrm>
          <a:off x="-181333" y="1840227"/>
          <a:ext cx="7673189" cy="47880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73189">
                  <a:extLst>
                    <a:ext uri="{9D8B030D-6E8A-4147-A177-3AD203B41FA5}">
                      <a16:colId xmlns:a16="http://schemas.microsoft.com/office/drawing/2014/main" val="3748449432"/>
                    </a:ext>
                  </a:extLst>
                </a:gridCol>
              </a:tblGrid>
              <a:tr h="4788025">
                <a:tc>
                  <a:txBody>
                    <a:bodyPr/>
                    <a:lstStyle/>
                    <a:p>
                      <a:endParaRPr lang="pt-BR" sz="500" b="0" i="1" dirty="0">
                        <a:solidFill>
                          <a:schemeClr val="tx1"/>
                        </a:solidFill>
                        <a:latin typeface="Abadi Extra Light" panose="020B0204020104020204" pitchFamily="34" charset="0"/>
                      </a:endParaRPr>
                    </a:p>
                    <a:p>
                      <a:endParaRPr lang="pt-BR" sz="500" b="0" i="1" dirty="0">
                        <a:solidFill>
                          <a:schemeClr val="tx1"/>
                        </a:solidFill>
                        <a:latin typeface="Abadi Extra Light" panose="020B0204020104020204" pitchFamily="34" charset="0"/>
                      </a:endParaRPr>
                    </a:p>
                    <a:p>
                      <a:r>
                        <a:rPr lang="pt-BR" sz="2000" b="0" i="1" dirty="0">
                          <a:solidFill>
                            <a:schemeClr val="tx1"/>
                          </a:solidFill>
                          <a:latin typeface="Abadi Extra Light" panose="020B0204020104020204" pitchFamily="34" charset="0"/>
                        </a:rPr>
                        <a:t>                                             </a:t>
                      </a:r>
                      <a:r>
                        <a:rPr lang="pt-BR" sz="2000" b="1" i="1" dirty="0">
                          <a:solidFill>
                            <a:schemeClr val="tx1"/>
                          </a:solidFill>
                          <a:latin typeface="Abadi Extra Light" panose="020B0204020104020204" pitchFamily="34" charset="0"/>
                        </a:rPr>
                        <a:t>Conhecimento forte</a:t>
                      </a:r>
                    </a:p>
                    <a:p>
                      <a:r>
                        <a:rPr lang="pt-BR" sz="2000" b="1" i="1" dirty="0">
                          <a:solidFill>
                            <a:schemeClr val="tx1"/>
                          </a:solidFill>
                          <a:latin typeface="Abadi Extra Light" panose="020B0204020104020204" pitchFamily="34" charset="0"/>
                        </a:rPr>
                        <a:t>                                              Tradição forte </a:t>
                      </a:r>
                    </a:p>
                    <a:p>
                      <a:r>
                        <a:rPr lang="pt-BR" sz="2000" b="1" i="1" dirty="0">
                          <a:solidFill>
                            <a:schemeClr val="tx1"/>
                          </a:solidFill>
                          <a:latin typeface="Abadi Extra Light" panose="020B0204020104020204" pitchFamily="34" charset="0"/>
                        </a:rPr>
                        <a:t>                                              Convicção forte </a:t>
                      </a:r>
                    </a:p>
                  </a:txBody>
                  <a:tcPr>
                    <a:lnL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7230093"/>
                  </a:ext>
                </a:extLst>
              </a:tr>
            </a:tbl>
          </a:graphicData>
        </a:graphic>
      </p:graphicFrame>
      <p:pic>
        <p:nvPicPr>
          <p:cNvPr id="43" name="Imagem 42">
            <a:extLst>
              <a:ext uri="{FF2B5EF4-FFF2-40B4-BE49-F238E27FC236}">
                <a16:creationId xmlns:a16="http://schemas.microsoft.com/office/drawing/2014/main" id="{657E6F8F-650F-4499-B3D6-21E5A207A5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35" y="3538255"/>
            <a:ext cx="337743" cy="337743"/>
          </a:xfrm>
          <a:prstGeom prst="rect">
            <a:avLst/>
          </a:prstGeom>
        </p:spPr>
      </p:pic>
      <p:sp>
        <p:nvSpPr>
          <p:cNvPr id="44" name="CaixaDeTexto 43">
            <a:extLst>
              <a:ext uri="{FF2B5EF4-FFF2-40B4-BE49-F238E27FC236}">
                <a16:creationId xmlns:a16="http://schemas.microsoft.com/office/drawing/2014/main" id="{5B50D5F4-FECC-4499-973E-ABFB279D834E}"/>
              </a:ext>
            </a:extLst>
          </p:cNvPr>
          <p:cNvSpPr txBox="1"/>
          <p:nvPr/>
        </p:nvSpPr>
        <p:spPr>
          <a:xfrm>
            <a:off x="8974806" y="3532475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80</a:t>
            </a:r>
          </a:p>
        </p:txBody>
      </p:sp>
      <p:pic>
        <p:nvPicPr>
          <p:cNvPr id="45" name="Imagem 44">
            <a:extLst>
              <a:ext uri="{FF2B5EF4-FFF2-40B4-BE49-F238E27FC236}">
                <a16:creationId xmlns:a16="http://schemas.microsoft.com/office/drawing/2014/main" id="{66D686E0-EBB9-487E-913E-FB0E9F387F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293" y="4411155"/>
            <a:ext cx="337743" cy="337743"/>
          </a:xfrm>
          <a:prstGeom prst="rect">
            <a:avLst/>
          </a:prstGeom>
        </p:spPr>
      </p:pic>
      <p:sp>
        <p:nvSpPr>
          <p:cNvPr id="46" name="CaixaDeTexto 45">
            <a:extLst>
              <a:ext uri="{FF2B5EF4-FFF2-40B4-BE49-F238E27FC236}">
                <a16:creationId xmlns:a16="http://schemas.microsoft.com/office/drawing/2014/main" id="{1285581F-59C4-439A-A8CE-F8B542B380C1}"/>
              </a:ext>
            </a:extLst>
          </p:cNvPr>
          <p:cNvSpPr txBox="1"/>
          <p:nvPr/>
        </p:nvSpPr>
        <p:spPr>
          <a:xfrm>
            <a:off x="10517164" y="4405375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80</a:t>
            </a: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15013833-52CD-4244-A563-BFB58606EF21}"/>
              </a:ext>
            </a:extLst>
          </p:cNvPr>
          <p:cNvSpPr txBox="1"/>
          <p:nvPr/>
        </p:nvSpPr>
        <p:spPr>
          <a:xfrm>
            <a:off x="2059408" y="3481799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20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6A34A5FE-16EA-4841-8628-7CB4DC22CE48}"/>
              </a:ext>
            </a:extLst>
          </p:cNvPr>
          <p:cNvSpPr txBox="1"/>
          <p:nvPr/>
        </p:nvSpPr>
        <p:spPr>
          <a:xfrm>
            <a:off x="3570250" y="4346862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20</a:t>
            </a: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DCC2A33-8D0B-4ACC-8B55-3F1A186331D0}"/>
              </a:ext>
            </a:extLst>
          </p:cNvPr>
          <p:cNvSpPr txBox="1"/>
          <p:nvPr/>
        </p:nvSpPr>
        <p:spPr>
          <a:xfrm>
            <a:off x="5081092" y="5211925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20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029370CD-9636-44DA-ADC0-B382AD1B2BFE}"/>
              </a:ext>
            </a:extLst>
          </p:cNvPr>
          <p:cNvSpPr txBox="1"/>
          <p:nvPr/>
        </p:nvSpPr>
        <p:spPr>
          <a:xfrm>
            <a:off x="6655434" y="6102388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20</a:t>
            </a: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90D7B592-AA7B-42B6-A9E2-A17706A9F895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voz de Deus e Palavra Sagrada. </a:t>
            </a:r>
          </a:p>
        </p:txBody>
      </p:sp>
      <p:sp>
        <p:nvSpPr>
          <p:cNvPr id="52" name="Retângulo 51">
            <a:extLst>
              <a:ext uri="{FF2B5EF4-FFF2-40B4-BE49-F238E27FC236}">
                <a16:creationId xmlns:a16="http://schemas.microsoft.com/office/drawing/2014/main" id="{09FB1F09-A5AB-4224-9197-BE21E2031A3F}"/>
              </a:ext>
            </a:extLst>
          </p:cNvPr>
          <p:cNvSpPr/>
          <p:nvPr/>
        </p:nvSpPr>
        <p:spPr>
          <a:xfrm>
            <a:off x="590549" y="1209285"/>
            <a:ext cx="1138911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Bíblia é uma “Palavra”.</a:t>
            </a:r>
          </a:p>
        </p:txBody>
      </p:sp>
    </p:spTree>
    <p:extLst>
      <p:ext uri="{BB962C8B-B14F-4D97-AF65-F5344CB8AC3E}">
        <p14:creationId xmlns:p14="http://schemas.microsoft.com/office/powerpoint/2010/main" val="2020809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F02483A-559D-4AC9-A2A7-F6B9A1F595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690" y="2203333"/>
            <a:ext cx="374345" cy="816012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25F4D26A-4826-4484-9F36-AD760B47EB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005" y="2163332"/>
            <a:ext cx="621916" cy="880070"/>
          </a:xfrm>
          <a:prstGeom prst="rect">
            <a:avLst/>
          </a:prstGeom>
        </p:spPr>
      </p:pic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01D89A8B-02AB-438F-BBE3-4C7F8756533E}"/>
              </a:ext>
            </a:extLst>
          </p:cNvPr>
          <p:cNvCxnSpPr/>
          <p:nvPr/>
        </p:nvCxnSpPr>
        <p:spPr>
          <a:xfrm>
            <a:off x="1025519" y="3033823"/>
            <a:ext cx="660747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m 15">
            <a:extLst>
              <a:ext uri="{FF2B5EF4-FFF2-40B4-BE49-F238E27FC236}">
                <a16:creationId xmlns:a16="http://schemas.microsoft.com/office/drawing/2014/main" id="{D12EE80E-C2CB-47CD-8921-EBE4D6E6B2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4111" y="2685913"/>
            <a:ext cx="337743" cy="337743"/>
          </a:xfrm>
          <a:prstGeom prst="rect">
            <a:avLst/>
          </a:prstGeom>
        </p:spPr>
      </p:pic>
      <p:sp>
        <p:nvSpPr>
          <p:cNvPr id="39" name="CaixaDeTexto 38">
            <a:extLst>
              <a:ext uri="{FF2B5EF4-FFF2-40B4-BE49-F238E27FC236}">
                <a16:creationId xmlns:a16="http://schemas.microsoft.com/office/drawing/2014/main" id="{142C39B9-C9C6-4AB7-A720-0022D5DC712E}"/>
              </a:ext>
            </a:extLst>
          </p:cNvPr>
          <p:cNvSpPr txBox="1"/>
          <p:nvPr/>
        </p:nvSpPr>
        <p:spPr>
          <a:xfrm>
            <a:off x="466898" y="2673999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20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498AAEAF-0569-4ECD-97A6-65455FCD5F46}"/>
              </a:ext>
            </a:extLst>
          </p:cNvPr>
          <p:cNvSpPr txBox="1"/>
          <p:nvPr/>
        </p:nvSpPr>
        <p:spPr>
          <a:xfrm>
            <a:off x="7462982" y="2680133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80</a:t>
            </a:r>
          </a:p>
        </p:txBody>
      </p:sp>
      <p:pic>
        <p:nvPicPr>
          <p:cNvPr id="41" name="Imagem 40">
            <a:extLst>
              <a:ext uri="{FF2B5EF4-FFF2-40B4-BE49-F238E27FC236}">
                <a16:creationId xmlns:a16="http://schemas.microsoft.com/office/drawing/2014/main" id="{2C06F1B8-4AF0-4821-BF5D-02DD7C8C5C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448" y="3066296"/>
            <a:ext cx="374345" cy="816012"/>
          </a:xfrm>
          <a:prstGeom prst="rect">
            <a:avLst/>
          </a:prstGeom>
        </p:spPr>
      </p:pic>
      <p:pic>
        <p:nvPicPr>
          <p:cNvPr id="42" name="Imagem 41">
            <a:extLst>
              <a:ext uri="{FF2B5EF4-FFF2-40B4-BE49-F238E27FC236}">
                <a16:creationId xmlns:a16="http://schemas.microsoft.com/office/drawing/2014/main" id="{068F9682-66C1-4141-8589-CFF2497657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763" y="3026295"/>
            <a:ext cx="621916" cy="880070"/>
          </a:xfrm>
          <a:prstGeom prst="rect">
            <a:avLst/>
          </a:prstGeom>
        </p:spPr>
      </p:pic>
      <p:pic>
        <p:nvPicPr>
          <p:cNvPr id="57" name="Gráfico 56">
            <a:extLst>
              <a:ext uri="{FF2B5EF4-FFF2-40B4-BE49-F238E27FC236}">
                <a16:creationId xmlns:a16="http://schemas.microsoft.com/office/drawing/2014/main" id="{6AC278F3-9827-4710-8FB0-CFE810507363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229874" y="3399385"/>
            <a:ext cx="247442" cy="351986"/>
          </a:xfrm>
          <a:prstGeom prst="rect">
            <a:avLst/>
          </a:prstGeom>
        </p:spPr>
      </p:pic>
      <p:pic>
        <p:nvPicPr>
          <p:cNvPr id="58" name="Imagem 57">
            <a:extLst>
              <a:ext uri="{FF2B5EF4-FFF2-40B4-BE49-F238E27FC236}">
                <a16:creationId xmlns:a16="http://schemas.microsoft.com/office/drawing/2014/main" id="{2393E68A-1301-405F-8A98-B2CE97F9E50D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212" y="3318244"/>
            <a:ext cx="468310" cy="468310"/>
          </a:xfrm>
          <a:prstGeom prst="rect">
            <a:avLst/>
          </a:prstGeom>
        </p:spPr>
      </p:pic>
      <p:cxnSp>
        <p:nvCxnSpPr>
          <p:cNvPr id="59" name="Conector de Seta Reta 58">
            <a:extLst>
              <a:ext uri="{FF2B5EF4-FFF2-40B4-BE49-F238E27FC236}">
                <a16:creationId xmlns:a16="http://schemas.microsoft.com/office/drawing/2014/main" id="{A6730E45-7DF4-43D3-AB22-A92A921C7CB6}"/>
              </a:ext>
            </a:extLst>
          </p:cNvPr>
          <p:cNvCxnSpPr/>
          <p:nvPr/>
        </p:nvCxnSpPr>
        <p:spPr>
          <a:xfrm>
            <a:off x="1554908" y="3543926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ector de Seta Reta 59">
            <a:extLst>
              <a:ext uri="{FF2B5EF4-FFF2-40B4-BE49-F238E27FC236}">
                <a16:creationId xmlns:a16="http://schemas.microsoft.com/office/drawing/2014/main" id="{B9884FF3-EB69-405C-8958-110684EB8F5A}"/>
              </a:ext>
            </a:extLst>
          </p:cNvPr>
          <p:cNvCxnSpPr/>
          <p:nvPr/>
        </p:nvCxnSpPr>
        <p:spPr>
          <a:xfrm>
            <a:off x="2193607" y="3499149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to 60">
            <a:extLst>
              <a:ext uri="{FF2B5EF4-FFF2-40B4-BE49-F238E27FC236}">
                <a16:creationId xmlns:a16="http://schemas.microsoft.com/office/drawing/2014/main" id="{21176CDB-8158-488B-A64F-0809A9253339}"/>
              </a:ext>
            </a:extLst>
          </p:cNvPr>
          <p:cNvCxnSpPr/>
          <p:nvPr/>
        </p:nvCxnSpPr>
        <p:spPr>
          <a:xfrm>
            <a:off x="2524119" y="3892187"/>
            <a:ext cx="660747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0" name="Imagem 89">
            <a:extLst>
              <a:ext uri="{FF2B5EF4-FFF2-40B4-BE49-F238E27FC236}">
                <a16:creationId xmlns:a16="http://schemas.microsoft.com/office/drawing/2014/main" id="{24D07A5D-95BC-477A-BABA-15EB943BA2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382" y="3946828"/>
            <a:ext cx="374345" cy="816012"/>
          </a:xfrm>
          <a:prstGeom prst="rect">
            <a:avLst/>
          </a:prstGeom>
        </p:spPr>
      </p:pic>
      <p:pic>
        <p:nvPicPr>
          <p:cNvPr id="91" name="Imagem 90">
            <a:extLst>
              <a:ext uri="{FF2B5EF4-FFF2-40B4-BE49-F238E27FC236}">
                <a16:creationId xmlns:a16="http://schemas.microsoft.com/office/drawing/2014/main" id="{EE4E26EB-5D7A-4AC2-BA01-1C538C536E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2697" y="3906827"/>
            <a:ext cx="621916" cy="880070"/>
          </a:xfrm>
          <a:prstGeom prst="rect">
            <a:avLst/>
          </a:prstGeom>
        </p:spPr>
      </p:pic>
      <p:pic>
        <p:nvPicPr>
          <p:cNvPr id="92" name="Gráfico 91">
            <a:extLst>
              <a:ext uri="{FF2B5EF4-FFF2-40B4-BE49-F238E27FC236}">
                <a16:creationId xmlns:a16="http://schemas.microsoft.com/office/drawing/2014/main" id="{1A06124C-E541-4115-BF89-BB7C72A9221B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70808" y="4279917"/>
            <a:ext cx="247442" cy="351986"/>
          </a:xfrm>
          <a:prstGeom prst="rect">
            <a:avLst/>
          </a:prstGeom>
        </p:spPr>
      </p:pic>
      <p:pic>
        <p:nvPicPr>
          <p:cNvPr id="93" name="Imagem 92">
            <a:extLst>
              <a:ext uri="{FF2B5EF4-FFF2-40B4-BE49-F238E27FC236}">
                <a16:creationId xmlns:a16="http://schemas.microsoft.com/office/drawing/2014/main" id="{BAA8764F-4B2B-4129-A5C4-CFB21FDA9254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146" y="4198776"/>
            <a:ext cx="468310" cy="468310"/>
          </a:xfrm>
          <a:prstGeom prst="rect">
            <a:avLst/>
          </a:prstGeom>
        </p:spPr>
      </p:pic>
      <p:cxnSp>
        <p:nvCxnSpPr>
          <p:cNvPr id="94" name="Conector de Seta Reta 93">
            <a:extLst>
              <a:ext uri="{FF2B5EF4-FFF2-40B4-BE49-F238E27FC236}">
                <a16:creationId xmlns:a16="http://schemas.microsoft.com/office/drawing/2014/main" id="{4FAE174F-3F8D-47F7-BA09-38DA785C3E8A}"/>
              </a:ext>
            </a:extLst>
          </p:cNvPr>
          <p:cNvCxnSpPr/>
          <p:nvPr/>
        </p:nvCxnSpPr>
        <p:spPr>
          <a:xfrm>
            <a:off x="3095842" y="4424458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ector de Seta Reta 94">
            <a:extLst>
              <a:ext uri="{FF2B5EF4-FFF2-40B4-BE49-F238E27FC236}">
                <a16:creationId xmlns:a16="http://schemas.microsoft.com/office/drawing/2014/main" id="{86787218-590E-46AE-84BF-543CD32F9818}"/>
              </a:ext>
            </a:extLst>
          </p:cNvPr>
          <p:cNvCxnSpPr/>
          <p:nvPr/>
        </p:nvCxnSpPr>
        <p:spPr>
          <a:xfrm>
            <a:off x="3734541" y="4379681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ector reto 95">
            <a:extLst>
              <a:ext uri="{FF2B5EF4-FFF2-40B4-BE49-F238E27FC236}">
                <a16:creationId xmlns:a16="http://schemas.microsoft.com/office/drawing/2014/main" id="{8C8BB7C6-657D-4964-99FF-46C588412213}"/>
              </a:ext>
            </a:extLst>
          </p:cNvPr>
          <p:cNvCxnSpPr/>
          <p:nvPr/>
        </p:nvCxnSpPr>
        <p:spPr>
          <a:xfrm>
            <a:off x="4065053" y="4772719"/>
            <a:ext cx="660747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7" name="Imagem 96">
            <a:extLst>
              <a:ext uri="{FF2B5EF4-FFF2-40B4-BE49-F238E27FC236}">
                <a16:creationId xmlns:a16="http://schemas.microsoft.com/office/drawing/2014/main" id="{C09BFC88-8A2A-4F4B-904F-E89B9D3731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8316" y="4827360"/>
            <a:ext cx="374345" cy="816012"/>
          </a:xfrm>
          <a:prstGeom prst="rect">
            <a:avLst/>
          </a:prstGeom>
        </p:spPr>
      </p:pic>
      <p:pic>
        <p:nvPicPr>
          <p:cNvPr id="98" name="Imagem 97">
            <a:extLst>
              <a:ext uri="{FF2B5EF4-FFF2-40B4-BE49-F238E27FC236}">
                <a16:creationId xmlns:a16="http://schemas.microsoft.com/office/drawing/2014/main" id="{C88561BB-1DEB-4845-AD2A-6553A3E7E2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631" y="4787359"/>
            <a:ext cx="621916" cy="880070"/>
          </a:xfrm>
          <a:prstGeom prst="rect">
            <a:avLst/>
          </a:prstGeom>
        </p:spPr>
      </p:pic>
      <p:pic>
        <p:nvPicPr>
          <p:cNvPr id="99" name="Gráfico 98">
            <a:extLst>
              <a:ext uri="{FF2B5EF4-FFF2-40B4-BE49-F238E27FC236}">
                <a16:creationId xmlns:a16="http://schemas.microsoft.com/office/drawing/2014/main" id="{00F821EF-8639-4ACC-8E1F-9A78FDAB54BA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11742" y="5160449"/>
            <a:ext cx="247442" cy="351986"/>
          </a:xfrm>
          <a:prstGeom prst="rect">
            <a:avLst/>
          </a:prstGeom>
        </p:spPr>
      </p:pic>
      <p:pic>
        <p:nvPicPr>
          <p:cNvPr id="100" name="Imagem 99">
            <a:extLst>
              <a:ext uri="{FF2B5EF4-FFF2-40B4-BE49-F238E27FC236}">
                <a16:creationId xmlns:a16="http://schemas.microsoft.com/office/drawing/2014/main" id="{1A6B9EDC-45EC-440C-8B8E-14384BB8264D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080" y="5079308"/>
            <a:ext cx="468310" cy="468310"/>
          </a:xfrm>
          <a:prstGeom prst="rect">
            <a:avLst/>
          </a:prstGeom>
        </p:spPr>
      </p:pic>
      <p:cxnSp>
        <p:nvCxnSpPr>
          <p:cNvPr id="101" name="Conector de Seta Reta 100">
            <a:extLst>
              <a:ext uri="{FF2B5EF4-FFF2-40B4-BE49-F238E27FC236}">
                <a16:creationId xmlns:a16="http://schemas.microsoft.com/office/drawing/2014/main" id="{63B54F08-45B1-4C0F-8D61-6F12A5421459}"/>
              </a:ext>
            </a:extLst>
          </p:cNvPr>
          <p:cNvCxnSpPr/>
          <p:nvPr/>
        </p:nvCxnSpPr>
        <p:spPr>
          <a:xfrm>
            <a:off x="4636776" y="5304990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ector de Seta Reta 101">
            <a:extLst>
              <a:ext uri="{FF2B5EF4-FFF2-40B4-BE49-F238E27FC236}">
                <a16:creationId xmlns:a16="http://schemas.microsoft.com/office/drawing/2014/main" id="{B9B96CF7-2B49-4CF2-9265-FCD45D90A8AA}"/>
              </a:ext>
            </a:extLst>
          </p:cNvPr>
          <p:cNvCxnSpPr/>
          <p:nvPr/>
        </p:nvCxnSpPr>
        <p:spPr>
          <a:xfrm>
            <a:off x="5275475" y="5260213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ector reto 102">
            <a:extLst>
              <a:ext uri="{FF2B5EF4-FFF2-40B4-BE49-F238E27FC236}">
                <a16:creationId xmlns:a16="http://schemas.microsoft.com/office/drawing/2014/main" id="{BAF8F816-BE1B-4976-9DE9-FB3267083470}"/>
              </a:ext>
            </a:extLst>
          </p:cNvPr>
          <p:cNvCxnSpPr/>
          <p:nvPr/>
        </p:nvCxnSpPr>
        <p:spPr>
          <a:xfrm>
            <a:off x="5605987" y="5653251"/>
            <a:ext cx="660747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4" name="Imagem 103">
            <a:extLst>
              <a:ext uri="{FF2B5EF4-FFF2-40B4-BE49-F238E27FC236}">
                <a16:creationId xmlns:a16="http://schemas.microsoft.com/office/drawing/2014/main" id="{377E538B-28D6-41CF-92C5-BEBEDA8490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250" y="5707892"/>
            <a:ext cx="374345" cy="816012"/>
          </a:xfrm>
          <a:prstGeom prst="rect">
            <a:avLst/>
          </a:prstGeom>
        </p:spPr>
      </p:pic>
      <p:pic>
        <p:nvPicPr>
          <p:cNvPr id="105" name="Imagem 104">
            <a:extLst>
              <a:ext uri="{FF2B5EF4-FFF2-40B4-BE49-F238E27FC236}">
                <a16:creationId xmlns:a16="http://schemas.microsoft.com/office/drawing/2014/main" id="{20D0FF19-0AD3-41CD-8D9F-30F5D3B5CE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565" y="5667891"/>
            <a:ext cx="621916" cy="880070"/>
          </a:xfrm>
          <a:prstGeom prst="rect">
            <a:avLst/>
          </a:prstGeom>
        </p:spPr>
      </p:pic>
      <p:pic>
        <p:nvPicPr>
          <p:cNvPr id="106" name="Gráfico 105">
            <a:extLst>
              <a:ext uri="{FF2B5EF4-FFF2-40B4-BE49-F238E27FC236}">
                <a16:creationId xmlns:a16="http://schemas.microsoft.com/office/drawing/2014/main" id="{BA563283-233E-4FFC-99C5-A012D2C9760F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852676" y="6040981"/>
            <a:ext cx="247442" cy="351986"/>
          </a:xfrm>
          <a:prstGeom prst="rect">
            <a:avLst/>
          </a:prstGeom>
        </p:spPr>
      </p:pic>
      <p:pic>
        <p:nvPicPr>
          <p:cNvPr id="107" name="Imagem 106">
            <a:extLst>
              <a:ext uri="{FF2B5EF4-FFF2-40B4-BE49-F238E27FC236}">
                <a16:creationId xmlns:a16="http://schemas.microsoft.com/office/drawing/2014/main" id="{2C5AF490-9D90-433A-AEC7-BDD082575957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014" y="5959840"/>
            <a:ext cx="468310" cy="468310"/>
          </a:xfrm>
          <a:prstGeom prst="rect">
            <a:avLst/>
          </a:prstGeom>
        </p:spPr>
      </p:pic>
      <p:cxnSp>
        <p:nvCxnSpPr>
          <p:cNvPr id="108" name="Conector de Seta Reta 107">
            <a:extLst>
              <a:ext uri="{FF2B5EF4-FFF2-40B4-BE49-F238E27FC236}">
                <a16:creationId xmlns:a16="http://schemas.microsoft.com/office/drawing/2014/main" id="{30DD9BAC-FBCC-4FA7-B47B-ABEC4642F70F}"/>
              </a:ext>
            </a:extLst>
          </p:cNvPr>
          <p:cNvCxnSpPr/>
          <p:nvPr/>
        </p:nvCxnSpPr>
        <p:spPr>
          <a:xfrm>
            <a:off x="6177710" y="6185522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ector de Seta Reta 108">
            <a:extLst>
              <a:ext uri="{FF2B5EF4-FFF2-40B4-BE49-F238E27FC236}">
                <a16:creationId xmlns:a16="http://schemas.microsoft.com/office/drawing/2014/main" id="{0A90E124-E0F3-415B-95B0-A2B6E6CD2FE5}"/>
              </a:ext>
            </a:extLst>
          </p:cNvPr>
          <p:cNvCxnSpPr/>
          <p:nvPr/>
        </p:nvCxnSpPr>
        <p:spPr>
          <a:xfrm>
            <a:off x="6816409" y="6140745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ector reto 109">
            <a:extLst>
              <a:ext uri="{FF2B5EF4-FFF2-40B4-BE49-F238E27FC236}">
                <a16:creationId xmlns:a16="http://schemas.microsoft.com/office/drawing/2014/main" id="{A59C4885-4D13-4F15-AFED-777D6F07A3DC}"/>
              </a:ext>
            </a:extLst>
          </p:cNvPr>
          <p:cNvCxnSpPr/>
          <p:nvPr/>
        </p:nvCxnSpPr>
        <p:spPr>
          <a:xfrm>
            <a:off x="7146921" y="6533783"/>
            <a:ext cx="660747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1" name="Tabela 110">
            <a:extLst>
              <a:ext uri="{FF2B5EF4-FFF2-40B4-BE49-F238E27FC236}">
                <a16:creationId xmlns:a16="http://schemas.microsoft.com/office/drawing/2014/main" id="{3E8ABDEF-A2C3-4315-B66C-8DFE469E0DB8}"/>
              </a:ext>
            </a:extLst>
          </p:cNvPr>
          <p:cNvGraphicFramePr>
            <a:graphicFrameLocks noGrp="1"/>
          </p:cNvGraphicFramePr>
          <p:nvPr/>
        </p:nvGraphicFramePr>
        <p:xfrm>
          <a:off x="-181333" y="1840227"/>
          <a:ext cx="7673189" cy="47880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73189">
                  <a:extLst>
                    <a:ext uri="{9D8B030D-6E8A-4147-A177-3AD203B41FA5}">
                      <a16:colId xmlns:a16="http://schemas.microsoft.com/office/drawing/2014/main" val="3748449432"/>
                    </a:ext>
                  </a:extLst>
                </a:gridCol>
              </a:tblGrid>
              <a:tr h="4788025">
                <a:tc>
                  <a:txBody>
                    <a:bodyPr/>
                    <a:lstStyle/>
                    <a:p>
                      <a:endParaRPr lang="pt-BR" sz="500" b="0" i="1" dirty="0">
                        <a:solidFill>
                          <a:schemeClr val="tx1"/>
                        </a:solidFill>
                        <a:latin typeface="Abadi Extra Light" panose="020B0204020104020204" pitchFamily="34" charset="0"/>
                      </a:endParaRPr>
                    </a:p>
                    <a:p>
                      <a:endParaRPr lang="pt-BR" sz="500" b="0" i="1" dirty="0">
                        <a:solidFill>
                          <a:schemeClr val="tx1"/>
                        </a:solidFill>
                        <a:latin typeface="Abadi Extra Light" panose="020B0204020104020204" pitchFamily="34" charset="0"/>
                      </a:endParaRPr>
                    </a:p>
                    <a:p>
                      <a:r>
                        <a:rPr lang="pt-BR" sz="2000" b="0" i="1" dirty="0">
                          <a:solidFill>
                            <a:schemeClr val="tx1"/>
                          </a:solidFill>
                          <a:latin typeface="Abadi Extra Light" panose="020B0204020104020204" pitchFamily="34" charset="0"/>
                        </a:rPr>
                        <a:t>                                             </a:t>
                      </a:r>
                      <a:r>
                        <a:rPr lang="pt-BR" sz="2000" b="1" i="1" dirty="0">
                          <a:solidFill>
                            <a:schemeClr val="tx1"/>
                          </a:solidFill>
                          <a:latin typeface="Abadi Extra Light" panose="020B0204020104020204" pitchFamily="34" charset="0"/>
                        </a:rPr>
                        <a:t>Conhecimento forte</a:t>
                      </a:r>
                    </a:p>
                    <a:p>
                      <a:r>
                        <a:rPr lang="pt-BR" sz="2000" b="1" i="1" dirty="0">
                          <a:solidFill>
                            <a:schemeClr val="tx1"/>
                          </a:solidFill>
                          <a:latin typeface="Abadi Extra Light" panose="020B0204020104020204" pitchFamily="34" charset="0"/>
                        </a:rPr>
                        <a:t>                                              Tradição forte </a:t>
                      </a:r>
                    </a:p>
                    <a:p>
                      <a:r>
                        <a:rPr lang="pt-BR" sz="2000" b="1" i="1" dirty="0">
                          <a:solidFill>
                            <a:schemeClr val="tx1"/>
                          </a:solidFill>
                          <a:latin typeface="Abadi Extra Light" panose="020B0204020104020204" pitchFamily="34" charset="0"/>
                        </a:rPr>
                        <a:t>                                              Convicção forte </a:t>
                      </a:r>
                    </a:p>
                  </a:txBody>
                  <a:tcPr>
                    <a:lnL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7230093"/>
                  </a:ext>
                </a:extLst>
              </a:tr>
            </a:tbl>
          </a:graphicData>
        </a:graphic>
      </p:graphicFrame>
      <p:sp>
        <p:nvSpPr>
          <p:cNvPr id="6" name="Elipse 5">
            <a:extLst>
              <a:ext uri="{FF2B5EF4-FFF2-40B4-BE49-F238E27FC236}">
                <a16:creationId xmlns:a16="http://schemas.microsoft.com/office/drawing/2014/main" id="{5D8F9D00-A659-4351-97CE-F3A1A6716FEF}"/>
              </a:ext>
            </a:extLst>
          </p:cNvPr>
          <p:cNvSpPr/>
          <p:nvPr/>
        </p:nvSpPr>
        <p:spPr>
          <a:xfrm>
            <a:off x="480343" y="1950616"/>
            <a:ext cx="1610719" cy="1431773"/>
          </a:xfrm>
          <a:prstGeom prst="ellipse">
            <a:avLst/>
          </a:prstGeom>
          <a:solidFill>
            <a:srgbClr val="FFE699">
              <a:alpha val="38824"/>
            </a:srgbClr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Elipse 43">
            <a:extLst>
              <a:ext uri="{FF2B5EF4-FFF2-40B4-BE49-F238E27FC236}">
                <a16:creationId xmlns:a16="http://schemas.microsoft.com/office/drawing/2014/main" id="{AF756EFD-E0C8-4CC5-A21A-F8541EEB20F6}"/>
              </a:ext>
            </a:extLst>
          </p:cNvPr>
          <p:cNvSpPr/>
          <p:nvPr/>
        </p:nvSpPr>
        <p:spPr>
          <a:xfrm>
            <a:off x="6686496" y="5486209"/>
            <a:ext cx="1610719" cy="1431773"/>
          </a:xfrm>
          <a:prstGeom prst="ellipse">
            <a:avLst/>
          </a:prstGeom>
          <a:solidFill>
            <a:srgbClr val="FFE699">
              <a:alpha val="38824"/>
            </a:srgbClr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8" name="Conector: Angulado 17">
            <a:extLst>
              <a:ext uri="{FF2B5EF4-FFF2-40B4-BE49-F238E27FC236}">
                <a16:creationId xmlns:a16="http://schemas.microsoft.com/office/drawing/2014/main" id="{E48F8DAD-9845-4278-B8CC-EB8E15793700}"/>
              </a:ext>
            </a:extLst>
          </p:cNvPr>
          <p:cNvCxnSpPr>
            <a:cxnSpLocks/>
          </p:cNvCxnSpPr>
          <p:nvPr/>
        </p:nvCxnSpPr>
        <p:spPr>
          <a:xfrm>
            <a:off x="984255" y="3359390"/>
            <a:ext cx="5524848" cy="2781355"/>
          </a:xfrm>
          <a:prstGeom prst="bentConnector3">
            <a:avLst>
              <a:gd name="adj1" fmla="val 696"/>
            </a:avLst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tângulo 45">
            <a:extLst>
              <a:ext uri="{FF2B5EF4-FFF2-40B4-BE49-F238E27FC236}">
                <a16:creationId xmlns:a16="http://schemas.microsoft.com/office/drawing/2014/main" id="{B78138F5-F66C-4B0B-828E-8347B1415D3C}"/>
              </a:ext>
            </a:extLst>
          </p:cNvPr>
          <p:cNvSpPr/>
          <p:nvPr/>
        </p:nvSpPr>
        <p:spPr>
          <a:xfrm>
            <a:off x="8529799" y="1780785"/>
            <a:ext cx="3344244" cy="138499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pt-BR" sz="28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conhecimento de uma geração sendo propagado até a 4ª.</a:t>
            </a:r>
          </a:p>
        </p:txBody>
      </p:sp>
      <p:pic>
        <p:nvPicPr>
          <p:cNvPr id="47" name="Imagem 46">
            <a:extLst>
              <a:ext uri="{FF2B5EF4-FFF2-40B4-BE49-F238E27FC236}">
                <a16:creationId xmlns:a16="http://schemas.microsoft.com/office/drawing/2014/main" id="{DA108975-5882-4DBF-BED1-6B0BD5EEEA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35" y="3538255"/>
            <a:ext cx="337743" cy="337743"/>
          </a:xfrm>
          <a:prstGeom prst="rect">
            <a:avLst/>
          </a:prstGeom>
        </p:spPr>
      </p:pic>
      <p:sp>
        <p:nvSpPr>
          <p:cNvPr id="48" name="CaixaDeTexto 47">
            <a:extLst>
              <a:ext uri="{FF2B5EF4-FFF2-40B4-BE49-F238E27FC236}">
                <a16:creationId xmlns:a16="http://schemas.microsoft.com/office/drawing/2014/main" id="{97C503B3-FD5A-4964-ADB0-BFA37107AD7B}"/>
              </a:ext>
            </a:extLst>
          </p:cNvPr>
          <p:cNvSpPr txBox="1"/>
          <p:nvPr/>
        </p:nvSpPr>
        <p:spPr>
          <a:xfrm>
            <a:off x="8974806" y="3532475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80</a:t>
            </a:r>
          </a:p>
        </p:txBody>
      </p:sp>
      <p:pic>
        <p:nvPicPr>
          <p:cNvPr id="49" name="Imagem 48">
            <a:extLst>
              <a:ext uri="{FF2B5EF4-FFF2-40B4-BE49-F238E27FC236}">
                <a16:creationId xmlns:a16="http://schemas.microsoft.com/office/drawing/2014/main" id="{300124A3-A21B-42D2-BBC7-DFF212BC0E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293" y="4411155"/>
            <a:ext cx="337743" cy="337743"/>
          </a:xfrm>
          <a:prstGeom prst="rect">
            <a:avLst/>
          </a:prstGeom>
        </p:spPr>
      </p:pic>
      <p:sp>
        <p:nvSpPr>
          <p:cNvPr id="50" name="CaixaDeTexto 49">
            <a:extLst>
              <a:ext uri="{FF2B5EF4-FFF2-40B4-BE49-F238E27FC236}">
                <a16:creationId xmlns:a16="http://schemas.microsoft.com/office/drawing/2014/main" id="{6C0888EB-FA60-4279-87C2-ADEB1AEE491F}"/>
              </a:ext>
            </a:extLst>
          </p:cNvPr>
          <p:cNvSpPr txBox="1"/>
          <p:nvPr/>
        </p:nvSpPr>
        <p:spPr>
          <a:xfrm>
            <a:off x="10517164" y="4405375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80</a:t>
            </a: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115ED93-EBBB-4F36-9EEA-47A43997154D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voz de Deus e Palavra Sagrada. </a:t>
            </a:r>
          </a:p>
        </p:txBody>
      </p:sp>
      <p:sp>
        <p:nvSpPr>
          <p:cNvPr id="52" name="Retângulo 51">
            <a:extLst>
              <a:ext uri="{FF2B5EF4-FFF2-40B4-BE49-F238E27FC236}">
                <a16:creationId xmlns:a16="http://schemas.microsoft.com/office/drawing/2014/main" id="{4067E0E2-B1F9-4049-A0B3-D4D976FE4995}"/>
              </a:ext>
            </a:extLst>
          </p:cNvPr>
          <p:cNvSpPr/>
          <p:nvPr/>
        </p:nvSpPr>
        <p:spPr>
          <a:xfrm>
            <a:off x="590549" y="1209285"/>
            <a:ext cx="1138911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Bíblia é uma “Palavra”.</a:t>
            </a:r>
          </a:p>
        </p:txBody>
      </p:sp>
    </p:spTree>
    <p:extLst>
      <p:ext uri="{BB962C8B-B14F-4D97-AF65-F5344CB8AC3E}">
        <p14:creationId xmlns:p14="http://schemas.microsoft.com/office/powerpoint/2010/main" val="33077522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F02483A-559D-4AC9-A2A7-F6B9A1F595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690" y="2203333"/>
            <a:ext cx="374345" cy="816012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25F4D26A-4826-4484-9F36-AD760B47EB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005" y="2163332"/>
            <a:ext cx="621916" cy="880070"/>
          </a:xfrm>
          <a:prstGeom prst="rect">
            <a:avLst/>
          </a:prstGeom>
        </p:spPr>
      </p:pic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01D89A8B-02AB-438F-BBE3-4C7F8756533E}"/>
              </a:ext>
            </a:extLst>
          </p:cNvPr>
          <p:cNvCxnSpPr/>
          <p:nvPr/>
        </p:nvCxnSpPr>
        <p:spPr>
          <a:xfrm>
            <a:off x="1025519" y="3033823"/>
            <a:ext cx="660747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m 15">
            <a:extLst>
              <a:ext uri="{FF2B5EF4-FFF2-40B4-BE49-F238E27FC236}">
                <a16:creationId xmlns:a16="http://schemas.microsoft.com/office/drawing/2014/main" id="{D12EE80E-C2CB-47CD-8921-EBE4D6E6B2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4111" y="2685913"/>
            <a:ext cx="337743" cy="337743"/>
          </a:xfrm>
          <a:prstGeom prst="rect">
            <a:avLst/>
          </a:prstGeom>
        </p:spPr>
      </p:pic>
      <p:sp>
        <p:nvSpPr>
          <p:cNvPr id="39" name="CaixaDeTexto 38">
            <a:extLst>
              <a:ext uri="{FF2B5EF4-FFF2-40B4-BE49-F238E27FC236}">
                <a16:creationId xmlns:a16="http://schemas.microsoft.com/office/drawing/2014/main" id="{142C39B9-C9C6-4AB7-A720-0022D5DC712E}"/>
              </a:ext>
            </a:extLst>
          </p:cNvPr>
          <p:cNvSpPr txBox="1"/>
          <p:nvPr/>
        </p:nvSpPr>
        <p:spPr>
          <a:xfrm>
            <a:off x="466898" y="2673999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20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498AAEAF-0569-4ECD-97A6-65455FCD5F46}"/>
              </a:ext>
            </a:extLst>
          </p:cNvPr>
          <p:cNvSpPr txBox="1"/>
          <p:nvPr/>
        </p:nvSpPr>
        <p:spPr>
          <a:xfrm>
            <a:off x="7462982" y="2680133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80</a:t>
            </a:r>
          </a:p>
        </p:txBody>
      </p:sp>
      <p:pic>
        <p:nvPicPr>
          <p:cNvPr id="41" name="Imagem 40">
            <a:extLst>
              <a:ext uri="{FF2B5EF4-FFF2-40B4-BE49-F238E27FC236}">
                <a16:creationId xmlns:a16="http://schemas.microsoft.com/office/drawing/2014/main" id="{2C06F1B8-4AF0-4821-BF5D-02DD7C8C5C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448" y="3066296"/>
            <a:ext cx="374345" cy="816012"/>
          </a:xfrm>
          <a:prstGeom prst="rect">
            <a:avLst/>
          </a:prstGeom>
        </p:spPr>
      </p:pic>
      <p:pic>
        <p:nvPicPr>
          <p:cNvPr id="42" name="Imagem 41">
            <a:extLst>
              <a:ext uri="{FF2B5EF4-FFF2-40B4-BE49-F238E27FC236}">
                <a16:creationId xmlns:a16="http://schemas.microsoft.com/office/drawing/2014/main" id="{068F9682-66C1-4141-8589-CFF2497657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763" y="3026295"/>
            <a:ext cx="621916" cy="880070"/>
          </a:xfrm>
          <a:prstGeom prst="rect">
            <a:avLst/>
          </a:prstGeom>
        </p:spPr>
      </p:pic>
      <p:pic>
        <p:nvPicPr>
          <p:cNvPr id="57" name="Gráfico 56">
            <a:extLst>
              <a:ext uri="{FF2B5EF4-FFF2-40B4-BE49-F238E27FC236}">
                <a16:creationId xmlns:a16="http://schemas.microsoft.com/office/drawing/2014/main" id="{6AC278F3-9827-4710-8FB0-CFE810507363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229874" y="3399385"/>
            <a:ext cx="247442" cy="351986"/>
          </a:xfrm>
          <a:prstGeom prst="rect">
            <a:avLst/>
          </a:prstGeom>
        </p:spPr>
      </p:pic>
      <p:pic>
        <p:nvPicPr>
          <p:cNvPr id="58" name="Imagem 57">
            <a:extLst>
              <a:ext uri="{FF2B5EF4-FFF2-40B4-BE49-F238E27FC236}">
                <a16:creationId xmlns:a16="http://schemas.microsoft.com/office/drawing/2014/main" id="{2393E68A-1301-405F-8A98-B2CE97F9E50D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212" y="3318244"/>
            <a:ext cx="468310" cy="468310"/>
          </a:xfrm>
          <a:prstGeom prst="rect">
            <a:avLst/>
          </a:prstGeom>
        </p:spPr>
      </p:pic>
      <p:cxnSp>
        <p:nvCxnSpPr>
          <p:cNvPr id="59" name="Conector de Seta Reta 58">
            <a:extLst>
              <a:ext uri="{FF2B5EF4-FFF2-40B4-BE49-F238E27FC236}">
                <a16:creationId xmlns:a16="http://schemas.microsoft.com/office/drawing/2014/main" id="{A6730E45-7DF4-43D3-AB22-A92A921C7CB6}"/>
              </a:ext>
            </a:extLst>
          </p:cNvPr>
          <p:cNvCxnSpPr/>
          <p:nvPr/>
        </p:nvCxnSpPr>
        <p:spPr>
          <a:xfrm>
            <a:off x="1554908" y="3543926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ector de Seta Reta 59">
            <a:extLst>
              <a:ext uri="{FF2B5EF4-FFF2-40B4-BE49-F238E27FC236}">
                <a16:creationId xmlns:a16="http://schemas.microsoft.com/office/drawing/2014/main" id="{B9884FF3-EB69-405C-8958-110684EB8F5A}"/>
              </a:ext>
            </a:extLst>
          </p:cNvPr>
          <p:cNvCxnSpPr/>
          <p:nvPr/>
        </p:nvCxnSpPr>
        <p:spPr>
          <a:xfrm>
            <a:off x="2193607" y="3499149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to 60">
            <a:extLst>
              <a:ext uri="{FF2B5EF4-FFF2-40B4-BE49-F238E27FC236}">
                <a16:creationId xmlns:a16="http://schemas.microsoft.com/office/drawing/2014/main" id="{21176CDB-8158-488B-A64F-0809A9253339}"/>
              </a:ext>
            </a:extLst>
          </p:cNvPr>
          <p:cNvCxnSpPr/>
          <p:nvPr/>
        </p:nvCxnSpPr>
        <p:spPr>
          <a:xfrm>
            <a:off x="2524119" y="3892187"/>
            <a:ext cx="660747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0" name="Imagem 89">
            <a:extLst>
              <a:ext uri="{FF2B5EF4-FFF2-40B4-BE49-F238E27FC236}">
                <a16:creationId xmlns:a16="http://schemas.microsoft.com/office/drawing/2014/main" id="{24D07A5D-95BC-477A-BABA-15EB943BA2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382" y="3946828"/>
            <a:ext cx="374345" cy="816012"/>
          </a:xfrm>
          <a:prstGeom prst="rect">
            <a:avLst/>
          </a:prstGeom>
        </p:spPr>
      </p:pic>
      <p:pic>
        <p:nvPicPr>
          <p:cNvPr id="91" name="Imagem 90">
            <a:extLst>
              <a:ext uri="{FF2B5EF4-FFF2-40B4-BE49-F238E27FC236}">
                <a16:creationId xmlns:a16="http://schemas.microsoft.com/office/drawing/2014/main" id="{EE4E26EB-5D7A-4AC2-BA01-1C538C536E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2697" y="3906827"/>
            <a:ext cx="621916" cy="880070"/>
          </a:xfrm>
          <a:prstGeom prst="rect">
            <a:avLst/>
          </a:prstGeom>
        </p:spPr>
      </p:pic>
      <p:pic>
        <p:nvPicPr>
          <p:cNvPr id="92" name="Gráfico 91">
            <a:extLst>
              <a:ext uri="{FF2B5EF4-FFF2-40B4-BE49-F238E27FC236}">
                <a16:creationId xmlns:a16="http://schemas.microsoft.com/office/drawing/2014/main" id="{1A06124C-E541-4115-BF89-BB7C72A9221B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70808" y="4279917"/>
            <a:ext cx="247442" cy="351986"/>
          </a:xfrm>
          <a:prstGeom prst="rect">
            <a:avLst/>
          </a:prstGeom>
        </p:spPr>
      </p:pic>
      <p:pic>
        <p:nvPicPr>
          <p:cNvPr id="93" name="Imagem 92">
            <a:extLst>
              <a:ext uri="{FF2B5EF4-FFF2-40B4-BE49-F238E27FC236}">
                <a16:creationId xmlns:a16="http://schemas.microsoft.com/office/drawing/2014/main" id="{BAA8764F-4B2B-4129-A5C4-CFB21FDA9254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146" y="4198776"/>
            <a:ext cx="468310" cy="468310"/>
          </a:xfrm>
          <a:prstGeom prst="rect">
            <a:avLst/>
          </a:prstGeom>
        </p:spPr>
      </p:pic>
      <p:cxnSp>
        <p:nvCxnSpPr>
          <p:cNvPr id="94" name="Conector de Seta Reta 93">
            <a:extLst>
              <a:ext uri="{FF2B5EF4-FFF2-40B4-BE49-F238E27FC236}">
                <a16:creationId xmlns:a16="http://schemas.microsoft.com/office/drawing/2014/main" id="{4FAE174F-3F8D-47F7-BA09-38DA785C3E8A}"/>
              </a:ext>
            </a:extLst>
          </p:cNvPr>
          <p:cNvCxnSpPr/>
          <p:nvPr/>
        </p:nvCxnSpPr>
        <p:spPr>
          <a:xfrm>
            <a:off x="3095842" y="4424458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ector de Seta Reta 94">
            <a:extLst>
              <a:ext uri="{FF2B5EF4-FFF2-40B4-BE49-F238E27FC236}">
                <a16:creationId xmlns:a16="http://schemas.microsoft.com/office/drawing/2014/main" id="{86787218-590E-46AE-84BF-543CD32F9818}"/>
              </a:ext>
            </a:extLst>
          </p:cNvPr>
          <p:cNvCxnSpPr/>
          <p:nvPr/>
        </p:nvCxnSpPr>
        <p:spPr>
          <a:xfrm>
            <a:off x="3734541" y="4379681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ector reto 95">
            <a:extLst>
              <a:ext uri="{FF2B5EF4-FFF2-40B4-BE49-F238E27FC236}">
                <a16:creationId xmlns:a16="http://schemas.microsoft.com/office/drawing/2014/main" id="{8C8BB7C6-657D-4964-99FF-46C588412213}"/>
              </a:ext>
            </a:extLst>
          </p:cNvPr>
          <p:cNvCxnSpPr/>
          <p:nvPr/>
        </p:nvCxnSpPr>
        <p:spPr>
          <a:xfrm>
            <a:off x="4065053" y="4772719"/>
            <a:ext cx="660747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7" name="Imagem 96">
            <a:extLst>
              <a:ext uri="{FF2B5EF4-FFF2-40B4-BE49-F238E27FC236}">
                <a16:creationId xmlns:a16="http://schemas.microsoft.com/office/drawing/2014/main" id="{C09BFC88-8A2A-4F4B-904F-E89B9D3731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8316" y="4827360"/>
            <a:ext cx="374345" cy="816012"/>
          </a:xfrm>
          <a:prstGeom prst="rect">
            <a:avLst/>
          </a:prstGeom>
        </p:spPr>
      </p:pic>
      <p:pic>
        <p:nvPicPr>
          <p:cNvPr id="98" name="Imagem 97">
            <a:extLst>
              <a:ext uri="{FF2B5EF4-FFF2-40B4-BE49-F238E27FC236}">
                <a16:creationId xmlns:a16="http://schemas.microsoft.com/office/drawing/2014/main" id="{C88561BB-1DEB-4845-AD2A-6553A3E7E2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631" y="4787359"/>
            <a:ext cx="621916" cy="880070"/>
          </a:xfrm>
          <a:prstGeom prst="rect">
            <a:avLst/>
          </a:prstGeom>
        </p:spPr>
      </p:pic>
      <p:pic>
        <p:nvPicPr>
          <p:cNvPr id="99" name="Gráfico 98">
            <a:extLst>
              <a:ext uri="{FF2B5EF4-FFF2-40B4-BE49-F238E27FC236}">
                <a16:creationId xmlns:a16="http://schemas.microsoft.com/office/drawing/2014/main" id="{00F821EF-8639-4ACC-8E1F-9A78FDAB54BA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11742" y="5160449"/>
            <a:ext cx="247442" cy="351986"/>
          </a:xfrm>
          <a:prstGeom prst="rect">
            <a:avLst/>
          </a:prstGeom>
        </p:spPr>
      </p:pic>
      <p:pic>
        <p:nvPicPr>
          <p:cNvPr id="100" name="Imagem 99">
            <a:extLst>
              <a:ext uri="{FF2B5EF4-FFF2-40B4-BE49-F238E27FC236}">
                <a16:creationId xmlns:a16="http://schemas.microsoft.com/office/drawing/2014/main" id="{1A6B9EDC-45EC-440C-8B8E-14384BB8264D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080" y="5079308"/>
            <a:ext cx="468310" cy="468310"/>
          </a:xfrm>
          <a:prstGeom prst="rect">
            <a:avLst/>
          </a:prstGeom>
        </p:spPr>
      </p:pic>
      <p:cxnSp>
        <p:nvCxnSpPr>
          <p:cNvPr id="101" name="Conector de Seta Reta 100">
            <a:extLst>
              <a:ext uri="{FF2B5EF4-FFF2-40B4-BE49-F238E27FC236}">
                <a16:creationId xmlns:a16="http://schemas.microsoft.com/office/drawing/2014/main" id="{63B54F08-45B1-4C0F-8D61-6F12A5421459}"/>
              </a:ext>
            </a:extLst>
          </p:cNvPr>
          <p:cNvCxnSpPr/>
          <p:nvPr/>
        </p:nvCxnSpPr>
        <p:spPr>
          <a:xfrm>
            <a:off x="4636776" y="5304990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ector de Seta Reta 101">
            <a:extLst>
              <a:ext uri="{FF2B5EF4-FFF2-40B4-BE49-F238E27FC236}">
                <a16:creationId xmlns:a16="http://schemas.microsoft.com/office/drawing/2014/main" id="{B9B96CF7-2B49-4CF2-9265-FCD45D90A8AA}"/>
              </a:ext>
            </a:extLst>
          </p:cNvPr>
          <p:cNvCxnSpPr/>
          <p:nvPr/>
        </p:nvCxnSpPr>
        <p:spPr>
          <a:xfrm>
            <a:off x="5275475" y="5260213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ector reto 102">
            <a:extLst>
              <a:ext uri="{FF2B5EF4-FFF2-40B4-BE49-F238E27FC236}">
                <a16:creationId xmlns:a16="http://schemas.microsoft.com/office/drawing/2014/main" id="{BAF8F816-BE1B-4976-9DE9-FB3267083470}"/>
              </a:ext>
            </a:extLst>
          </p:cNvPr>
          <p:cNvCxnSpPr/>
          <p:nvPr/>
        </p:nvCxnSpPr>
        <p:spPr>
          <a:xfrm>
            <a:off x="5605987" y="5653251"/>
            <a:ext cx="660747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4" name="Imagem 103">
            <a:extLst>
              <a:ext uri="{FF2B5EF4-FFF2-40B4-BE49-F238E27FC236}">
                <a16:creationId xmlns:a16="http://schemas.microsoft.com/office/drawing/2014/main" id="{377E538B-28D6-41CF-92C5-BEBEDA8490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250" y="5707892"/>
            <a:ext cx="374345" cy="816012"/>
          </a:xfrm>
          <a:prstGeom prst="rect">
            <a:avLst/>
          </a:prstGeom>
        </p:spPr>
      </p:pic>
      <p:pic>
        <p:nvPicPr>
          <p:cNvPr id="105" name="Imagem 104">
            <a:extLst>
              <a:ext uri="{FF2B5EF4-FFF2-40B4-BE49-F238E27FC236}">
                <a16:creationId xmlns:a16="http://schemas.microsoft.com/office/drawing/2014/main" id="{20D0FF19-0AD3-41CD-8D9F-30F5D3B5CE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565" y="5667891"/>
            <a:ext cx="621916" cy="880070"/>
          </a:xfrm>
          <a:prstGeom prst="rect">
            <a:avLst/>
          </a:prstGeom>
        </p:spPr>
      </p:pic>
      <p:pic>
        <p:nvPicPr>
          <p:cNvPr id="106" name="Gráfico 105">
            <a:extLst>
              <a:ext uri="{FF2B5EF4-FFF2-40B4-BE49-F238E27FC236}">
                <a16:creationId xmlns:a16="http://schemas.microsoft.com/office/drawing/2014/main" id="{BA563283-233E-4FFC-99C5-A012D2C9760F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852676" y="6040981"/>
            <a:ext cx="247442" cy="351986"/>
          </a:xfrm>
          <a:prstGeom prst="rect">
            <a:avLst/>
          </a:prstGeom>
        </p:spPr>
      </p:pic>
      <p:pic>
        <p:nvPicPr>
          <p:cNvPr id="107" name="Imagem 106">
            <a:extLst>
              <a:ext uri="{FF2B5EF4-FFF2-40B4-BE49-F238E27FC236}">
                <a16:creationId xmlns:a16="http://schemas.microsoft.com/office/drawing/2014/main" id="{2C5AF490-9D90-433A-AEC7-BDD082575957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014" y="5959840"/>
            <a:ext cx="468310" cy="468310"/>
          </a:xfrm>
          <a:prstGeom prst="rect">
            <a:avLst/>
          </a:prstGeom>
        </p:spPr>
      </p:pic>
      <p:cxnSp>
        <p:nvCxnSpPr>
          <p:cNvPr id="108" name="Conector de Seta Reta 107">
            <a:extLst>
              <a:ext uri="{FF2B5EF4-FFF2-40B4-BE49-F238E27FC236}">
                <a16:creationId xmlns:a16="http://schemas.microsoft.com/office/drawing/2014/main" id="{30DD9BAC-FBCC-4FA7-B47B-ABEC4642F70F}"/>
              </a:ext>
            </a:extLst>
          </p:cNvPr>
          <p:cNvCxnSpPr/>
          <p:nvPr/>
        </p:nvCxnSpPr>
        <p:spPr>
          <a:xfrm>
            <a:off x="6177710" y="6185522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ector de Seta Reta 108">
            <a:extLst>
              <a:ext uri="{FF2B5EF4-FFF2-40B4-BE49-F238E27FC236}">
                <a16:creationId xmlns:a16="http://schemas.microsoft.com/office/drawing/2014/main" id="{0A90E124-E0F3-415B-95B0-A2B6E6CD2FE5}"/>
              </a:ext>
            </a:extLst>
          </p:cNvPr>
          <p:cNvCxnSpPr/>
          <p:nvPr/>
        </p:nvCxnSpPr>
        <p:spPr>
          <a:xfrm>
            <a:off x="6816409" y="6140745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ector reto 109">
            <a:extLst>
              <a:ext uri="{FF2B5EF4-FFF2-40B4-BE49-F238E27FC236}">
                <a16:creationId xmlns:a16="http://schemas.microsoft.com/office/drawing/2014/main" id="{A59C4885-4D13-4F15-AFED-777D6F07A3DC}"/>
              </a:ext>
            </a:extLst>
          </p:cNvPr>
          <p:cNvCxnSpPr/>
          <p:nvPr/>
        </p:nvCxnSpPr>
        <p:spPr>
          <a:xfrm>
            <a:off x="7146921" y="6533783"/>
            <a:ext cx="660747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1" name="Tabela 110">
            <a:extLst>
              <a:ext uri="{FF2B5EF4-FFF2-40B4-BE49-F238E27FC236}">
                <a16:creationId xmlns:a16="http://schemas.microsoft.com/office/drawing/2014/main" id="{3E8ABDEF-A2C3-4315-B66C-8DFE469E0DB8}"/>
              </a:ext>
            </a:extLst>
          </p:cNvPr>
          <p:cNvGraphicFramePr>
            <a:graphicFrameLocks noGrp="1"/>
          </p:cNvGraphicFramePr>
          <p:nvPr/>
        </p:nvGraphicFramePr>
        <p:xfrm>
          <a:off x="-181333" y="1840227"/>
          <a:ext cx="7673189" cy="47880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73189">
                  <a:extLst>
                    <a:ext uri="{9D8B030D-6E8A-4147-A177-3AD203B41FA5}">
                      <a16:colId xmlns:a16="http://schemas.microsoft.com/office/drawing/2014/main" val="3748449432"/>
                    </a:ext>
                  </a:extLst>
                </a:gridCol>
              </a:tblGrid>
              <a:tr h="4788025">
                <a:tc>
                  <a:txBody>
                    <a:bodyPr/>
                    <a:lstStyle/>
                    <a:p>
                      <a:endParaRPr lang="pt-BR" sz="500" b="0" i="1" dirty="0">
                        <a:solidFill>
                          <a:schemeClr val="tx1"/>
                        </a:solidFill>
                        <a:latin typeface="Abadi Extra Light" panose="020B0204020104020204" pitchFamily="34" charset="0"/>
                      </a:endParaRPr>
                    </a:p>
                    <a:p>
                      <a:endParaRPr lang="pt-BR" sz="500" b="0" i="1" dirty="0">
                        <a:solidFill>
                          <a:schemeClr val="tx1"/>
                        </a:solidFill>
                        <a:latin typeface="Abadi Extra Light" panose="020B0204020104020204" pitchFamily="34" charset="0"/>
                      </a:endParaRPr>
                    </a:p>
                    <a:p>
                      <a:r>
                        <a:rPr lang="pt-BR" sz="2000" b="0" i="1" dirty="0">
                          <a:solidFill>
                            <a:schemeClr val="tx1"/>
                          </a:solidFill>
                          <a:latin typeface="Abadi Extra Light" panose="020B0204020104020204" pitchFamily="34" charset="0"/>
                        </a:rPr>
                        <a:t>                                             </a:t>
                      </a:r>
                      <a:r>
                        <a:rPr lang="pt-BR" sz="2000" b="1" i="1" dirty="0">
                          <a:solidFill>
                            <a:schemeClr val="tx1"/>
                          </a:solidFill>
                          <a:latin typeface="Abadi Extra Light" panose="020B0204020104020204" pitchFamily="34" charset="0"/>
                        </a:rPr>
                        <a:t>Conhecimento forte</a:t>
                      </a:r>
                    </a:p>
                    <a:p>
                      <a:r>
                        <a:rPr lang="pt-BR" sz="2000" b="1" i="1" dirty="0">
                          <a:solidFill>
                            <a:schemeClr val="tx1"/>
                          </a:solidFill>
                          <a:latin typeface="Abadi Extra Light" panose="020B0204020104020204" pitchFamily="34" charset="0"/>
                        </a:rPr>
                        <a:t>                                              Tradição forte </a:t>
                      </a:r>
                    </a:p>
                    <a:p>
                      <a:r>
                        <a:rPr lang="pt-BR" sz="2000" b="1" i="1" dirty="0">
                          <a:solidFill>
                            <a:schemeClr val="tx1"/>
                          </a:solidFill>
                          <a:latin typeface="Abadi Extra Light" panose="020B0204020104020204" pitchFamily="34" charset="0"/>
                        </a:rPr>
                        <a:t>                                              Convicção forte </a:t>
                      </a:r>
                    </a:p>
                  </a:txBody>
                  <a:tcPr>
                    <a:lnL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7230093"/>
                  </a:ext>
                </a:extLst>
              </a:tr>
            </a:tbl>
          </a:graphicData>
        </a:graphic>
      </p:graphicFrame>
      <p:sp>
        <p:nvSpPr>
          <p:cNvPr id="10" name="Retângulo 9">
            <a:extLst>
              <a:ext uri="{FF2B5EF4-FFF2-40B4-BE49-F238E27FC236}">
                <a16:creationId xmlns:a16="http://schemas.microsoft.com/office/drawing/2014/main" id="{6852AD8D-513B-48FA-ABF6-BFEDDAC3B93D}"/>
              </a:ext>
            </a:extLst>
          </p:cNvPr>
          <p:cNvSpPr/>
          <p:nvPr/>
        </p:nvSpPr>
        <p:spPr>
          <a:xfrm>
            <a:off x="1000119" y="2184400"/>
            <a:ext cx="1851619" cy="844481"/>
          </a:xfrm>
          <a:prstGeom prst="rect">
            <a:avLst/>
          </a:prstGeom>
          <a:solidFill>
            <a:srgbClr val="4472C4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7" name="Retângulo 46">
            <a:extLst>
              <a:ext uri="{FF2B5EF4-FFF2-40B4-BE49-F238E27FC236}">
                <a16:creationId xmlns:a16="http://schemas.microsoft.com/office/drawing/2014/main" id="{D2D1A570-00A5-4D4E-9BA9-AAC2378D27E2}"/>
              </a:ext>
            </a:extLst>
          </p:cNvPr>
          <p:cNvSpPr/>
          <p:nvPr/>
        </p:nvSpPr>
        <p:spPr>
          <a:xfrm>
            <a:off x="8529799" y="1780785"/>
            <a:ext cx="3344244" cy="95410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Conhecimento e tradição partilhados.</a:t>
            </a:r>
          </a:p>
        </p:txBody>
      </p:sp>
      <p:pic>
        <p:nvPicPr>
          <p:cNvPr id="49" name="Imagem 48">
            <a:extLst>
              <a:ext uri="{FF2B5EF4-FFF2-40B4-BE49-F238E27FC236}">
                <a16:creationId xmlns:a16="http://schemas.microsoft.com/office/drawing/2014/main" id="{741465FE-68A4-4D97-B215-CEB0488D50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35" y="3538255"/>
            <a:ext cx="337743" cy="337743"/>
          </a:xfrm>
          <a:prstGeom prst="rect">
            <a:avLst/>
          </a:prstGeom>
        </p:spPr>
      </p:pic>
      <p:sp>
        <p:nvSpPr>
          <p:cNvPr id="50" name="CaixaDeTexto 49">
            <a:extLst>
              <a:ext uri="{FF2B5EF4-FFF2-40B4-BE49-F238E27FC236}">
                <a16:creationId xmlns:a16="http://schemas.microsoft.com/office/drawing/2014/main" id="{B34A8F37-F78F-415E-8079-A4F6F55C035F}"/>
              </a:ext>
            </a:extLst>
          </p:cNvPr>
          <p:cNvSpPr txBox="1"/>
          <p:nvPr/>
        </p:nvSpPr>
        <p:spPr>
          <a:xfrm>
            <a:off x="8974806" y="3532475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80</a:t>
            </a:r>
          </a:p>
        </p:txBody>
      </p:sp>
      <p:pic>
        <p:nvPicPr>
          <p:cNvPr id="51" name="Imagem 50">
            <a:extLst>
              <a:ext uri="{FF2B5EF4-FFF2-40B4-BE49-F238E27FC236}">
                <a16:creationId xmlns:a16="http://schemas.microsoft.com/office/drawing/2014/main" id="{E11D878E-8393-4154-B5DA-FCB436BF23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293" y="4411155"/>
            <a:ext cx="337743" cy="337743"/>
          </a:xfrm>
          <a:prstGeom prst="rect">
            <a:avLst/>
          </a:prstGeom>
        </p:spPr>
      </p:pic>
      <p:sp>
        <p:nvSpPr>
          <p:cNvPr id="52" name="CaixaDeTexto 51">
            <a:extLst>
              <a:ext uri="{FF2B5EF4-FFF2-40B4-BE49-F238E27FC236}">
                <a16:creationId xmlns:a16="http://schemas.microsoft.com/office/drawing/2014/main" id="{40906BB0-C3FC-478E-B9EF-CAA996B9DE0F}"/>
              </a:ext>
            </a:extLst>
          </p:cNvPr>
          <p:cNvSpPr txBox="1"/>
          <p:nvPr/>
        </p:nvSpPr>
        <p:spPr>
          <a:xfrm>
            <a:off x="10517164" y="4405375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80</a:t>
            </a: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BC9C4E7-613D-4CFA-980B-C4E67FB0462C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voz de Deus e Palavra Sagrada. </a:t>
            </a:r>
          </a:p>
        </p:txBody>
      </p:sp>
      <p:sp>
        <p:nvSpPr>
          <p:cNvPr id="54" name="Retângulo 53">
            <a:extLst>
              <a:ext uri="{FF2B5EF4-FFF2-40B4-BE49-F238E27FC236}">
                <a16:creationId xmlns:a16="http://schemas.microsoft.com/office/drawing/2014/main" id="{313F1E99-4A59-4583-9A94-55FBC4B956B9}"/>
              </a:ext>
            </a:extLst>
          </p:cNvPr>
          <p:cNvSpPr/>
          <p:nvPr/>
        </p:nvSpPr>
        <p:spPr>
          <a:xfrm>
            <a:off x="590549" y="1209285"/>
            <a:ext cx="1138911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Bíblia é uma “Palavra”.</a:t>
            </a:r>
          </a:p>
        </p:txBody>
      </p:sp>
    </p:spTree>
    <p:extLst>
      <p:ext uri="{BB962C8B-B14F-4D97-AF65-F5344CB8AC3E}">
        <p14:creationId xmlns:p14="http://schemas.microsoft.com/office/powerpoint/2010/main" val="27881154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F02483A-559D-4AC9-A2A7-F6B9A1F595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690" y="2203333"/>
            <a:ext cx="374345" cy="816012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25F4D26A-4826-4484-9F36-AD760B47EB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005" y="2163332"/>
            <a:ext cx="621916" cy="880070"/>
          </a:xfrm>
          <a:prstGeom prst="rect">
            <a:avLst/>
          </a:prstGeom>
        </p:spPr>
      </p:pic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01D89A8B-02AB-438F-BBE3-4C7F8756533E}"/>
              </a:ext>
            </a:extLst>
          </p:cNvPr>
          <p:cNvCxnSpPr/>
          <p:nvPr/>
        </p:nvCxnSpPr>
        <p:spPr>
          <a:xfrm>
            <a:off x="1025519" y="3033823"/>
            <a:ext cx="660747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m 15">
            <a:extLst>
              <a:ext uri="{FF2B5EF4-FFF2-40B4-BE49-F238E27FC236}">
                <a16:creationId xmlns:a16="http://schemas.microsoft.com/office/drawing/2014/main" id="{D12EE80E-C2CB-47CD-8921-EBE4D6E6B2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4111" y="2685913"/>
            <a:ext cx="337743" cy="337743"/>
          </a:xfrm>
          <a:prstGeom prst="rect">
            <a:avLst/>
          </a:prstGeom>
        </p:spPr>
      </p:pic>
      <p:sp>
        <p:nvSpPr>
          <p:cNvPr id="39" name="CaixaDeTexto 38">
            <a:extLst>
              <a:ext uri="{FF2B5EF4-FFF2-40B4-BE49-F238E27FC236}">
                <a16:creationId xmlns:a16="http://schemas.microsoft.com/office/drawing/2014/main" id="{142C39B9-C9C6-4AB7-A720-0022D5DC712E}"/>
              </a:ext>
            </a:extLst>
          </p:cNvPr>
          <p:cNvSpPr txBox="1"/>
          <p:nvPr/>
        </p:nvSpPr>
        <p:spPr>
          <a:xfrm>
            <a:off x="466898" y="2673999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20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498AAEAF-0569-4ECD-97A6-65455FCD5F46}"/>
              </a:ext>
            </a:extLst>
          </p:cNvPr>
          <p:cNvSpPr txBox="1"/>
          <p:nvPr/>
        </p:nvSpPr>
        <p:spPr>
          <a:xfrm>
            <a:off x="7462982" y="2680133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80</a:t>
            </a:r>
          </a:p>
        </p:txBody>
      </p:sp>
      <p:pic>
        <p:nvPicPr>
          <p:cNvPr id="41" name="Imagem 40">
            <a:extLst>
              <a:ext uri="{FF2B5EF4-FFF2-40B4-BE49-F238E27FC236}">
                <a16:creationId xmlns:a16="http://schemas.microsoft.com/office/drawing/2014/main" id="{2C06F1B8-4AF0-4821-BF5D-02DD7C8C5C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448" y="3066296"/>
            <a:ext cx="374345" cy="816012"/>
          </a:xfrm>
          <a:prstGeom prst="rect">
            <a:avLst/>
          </a:prstGeom>
        </p:spPr>
      </p:pic>
      <p:pic>
        <p:nvPicPr>
          <p:cNvPr id="42" name="Imagem 41">
            <a:extLst>
              <a:ext uri="{FF2B5EF4-FFF2-40B4-BE49-F238E27FC236}">
                <a16:creationId xmlns:a16="http://schemas.microsoft.com/office/drawing/2014/main" id="{068F9682-66C1-4141-8589-CFF2497657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763" y="3026295"/>
            <a:ext cx="621916" cy="880070"/>
          </a:xfrm>
          <a:prstGeom prst="rect">
            <a:avLst/>
          </a:prstGeom>
        </p:spPr>
      </p:pic>
      <p:pic>
        <p:nvPicPr>
          <p:cNvPr id="57" name="Gráfico 56">
            <a:extLst>
              <a:ext uri="{FF2B5EF4-FFF2-40B4-BE49-F238E27FC236}">
                <a16:creationId xmlns:a16="http://schemas.microsoft.com/office/drawing/2014/main" id="{6AC278F3-9827-4710-8FB0-CFE810507363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229874" y="3399385"/>
            <a:ext cx="247442" cy="351986"/>
          </a:xfrm>
          <a:prstGeom prst="rect">
            <a:avLst/>
          </a:prstGeom>
        </p:spPr>
      </p:pic>
      <p:pic>
        <p:nvPicPr>
          <p:cNvPr id="58" name="Imagem 57">
            <a:extLst>
              <a:ext uri="{FF2B5EF4-FFF2-40B4-BE49-F238E27FC236}">
                <a16:creationId xmlns:a16="http://schemas.microsoft.com/office/drawing/2014/main" id="{2393E68A-1301-405F-8A98-B2CE97F9E50D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212" y="3318244"/>
            <a:ext cx="468310" cy="468310"/>
          </a:xfrm>
          <a:prstGeom prst="rect">
            <a:avLst/>
          </a:prstGeom>
        </p:spPr>
      </p:pic>
      <p:cxnSp>
        <p:nvCxnSpPr>
          <p:cNvPr id="59" name="Conector de Seta Reta 58">
            <a:extLst>
              <a:ext uri="{FF2B5EF4-FFF2-40B4-BE49-F238E27FC236}">
                <a16:creationId xmlns:a16="http://schemas.microsoft.com/office/drawing/2014/main" id="{A6730E45-7DF4-43D3-AB22-A92A921C7CB6}"/>
              </a:ext>
            </a:extLst>
          </p:cNvPr>
          <p:cNvCxnSpPr/>
          <p:nvPr/>
        </p:nvCxnSpPr>
        <p:spPr>
          <a:xfrm>
            <a:off x="1554908" y="3543926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ector de Seta Reta 59">
            <a:extLst>
              <a:ext uri="{FF2B5EF4-FFF2-40B4-BE49-F238E27FC236}">
                <a16:creationId xmlns:a16="http://schemas.microsoft.com/office/drawing/2014/main" id="{B9884FF3-EB69-405C-8958-110684EB8F5A}"/>
              </a:ext>
            </a:extLst>
          </p:cNvPr>
          <p:cNvCxnSpPr/>
          <p:nvPr/>
        </p:nvCxnSpPr>
        <p:spPr>
          <a:xfrm>
            <a:off x="2193607" y="3499149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to 60">
            <a:extLst>
              <a:ext uri="{FF2B5EF4-FFF2-40B4-BE49-F238E27FC236}">
                <a16:creationId xmlns:a16="http://schemas.microsoft.com/office/drawing/2014/main" id="{21176CDB-8158-488B-A64F-0809A9253339}"/>
              </a:ext>
            </a:extLst>
          </p:cNvPr>
          <p:cNvCxnSpPr/>
          <p:nvPr/>
        </p:nvCxnSpPr>
        <p:spPr>
          <a:xfrm>
            <a:off x="2524119" y="3892187"/>
            <a:ext cx="660747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0" name="Imagem 89">
            <a:extLst>
              <a:ext uri="{FF2B5EF4-FFF2-40B4-BE49-F238E27FC236}">
                <a16:creationId xmlns:a16="http://schemas.microsoft.com/office/drawing/2014/main" id="{24D07A5D-95BC-477A-BABA-15EB943BA2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382" y="3946828"/>
            <a:ext cx="374345" cy="816012"/>
          </a:xfrm>
          <a:prstGeom prst="rect">
            <a:avLst/>
          </a:prstGeom>
        </p:spPr>
      </p:pic>
      <p:pic>
        <p:nvPicPr>
          <p:cNvPr id="91" name="Imagem 90">
            <a:extLst>
              <a:ext uri="{FF2B5EF4-FFF2-40B4-BE49-F238E27FC236}">
                <a16:creationId xmlns:a16="http://schemas.microsoft.com/office/drawing/2014/main" id="{EE4E26EB-5D7A-4AC2-BA01-1C538C536E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2697" y="3906827"/>
            <a:ext cx="621916" cy="880070"/>
          </a:xfrm>
          <a:prstGeom prst="rect">
            <a:avLst/>
          </a:prstGeom>
        </p:spPr>
      </p:pic>
      <p:pic>
        <p:nvPicPr>
          <p:cNvPr id="92" name="Gráfico 91">
            <a:extLst>
              <a:ext uri="{FF2B5EF4-FFF2-40B4-BE49-F238E27FC236}">
                <a16:creationId xmlns:a16="http://schemas.microsoft.com/office/drawing/2014/main" id="{1A06124C-E541-4115-BF89-BB7C72A9221B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70808" y="4279917"/>
            <a:ext cx="247442" cy="351986"/>
          </a:xfrm>
          <a:prstGeom prst="rect">
            <a:avLst/>
          </a:prstGeom>
        </p:spPr>
      </p:pic>
      <p:pic>
        <p:nvPicPr>
          <p:cNvPr id="93" name="Imagem 92">
            <a:extLst>
              <a:ext uri="{FF2B5EF4-FFF2-40B4-BE49-F238E27FC236}">
                <a16:creationId xmlns:a16="http://schemas.microsoft.com/office/drawing/2014/main" id="{BAA8764F-4B2B-4129-A5C4-CFB21FDA9254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146" y="4198776"/>
            <a:ext cx="468310" cy="468310"/>
          </a:xfrm>
          <a:prstGeom prst="rect">
            <a:avLst/>
          </a:prstGeom>
        </p:spPr>
      </p:pic>
      <p:cxnSp>
        <p:nvCxnSpPr>
          <p:cNvPr id="94" name="Conector de Seta Reta 93">
            <a:extLst>
              <a:ext uri="{FF2B5EF4-FFF2-40B4-BE49-F238E27FC236}">
                <a16:creationId xmlns:a16="http://schemas.microsoft.com/office/drawing/2014/main" id="{4FAE174F-3F8D-47F7-BA09-38DA785C3E8A}"/>
              </a:ext>
            </a:extLst>
          </p:cNvPr>
          <p:cNvCxnSpPr/>
          <p:nvPr/>
        </p:nvCxnSpPr>
        <p:spPr>
          <a:xfrm>
            <a:off x="3095842" y="4424458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ector de Seta Reta 94">
            <a:extLst>
              <a:ext uri="{FF2B5EF4-FFF2-40B4-BE49-F238E27FC236}">
                <a16:creationId xmlns:a16="http://schemas.microsoft.com/office/drawing/2014/main" id="{86787218-590E-46AE-84BF-543CD32F9818}"/>
              </a:ext>
            </a:extLst>
          </p:cNvPr>
          <p:cNvCxnSpPr/>
          <p:nvPr/>
        </p:nvCxnSpPr>
        <p:spPr>
          <a:xfrm>
            <a:off x="3734541" y="4379681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ector reto 95">
            <a:extLst>
              <a:ext uri="{FF2B5EF4-FFF2-40B4-BE49-F238E27FC236}">
                <a16:creationId xmlns:a16="http://schemas.microsoft.com/office/drawing/2014/main" id="{8C8BB7C6-657D-4964-99FF-46C588412213}"/>
              </a:ext>
            </a:extLst>
          </p:cNvPr>
          <p:cNvCxnSpPr/>
          <p:nvPr/>
        </p:nvCxnSpPr>
        <p:spPr>
          <a:xfrm>
            <a:off x="4065053" y="4772719"/>
            <a:ext cx="660747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7" name="Imagem 96">
            <a:extLst>
              <a:ext uri="{FF2B5EF4-FFF2-40B4-BE49-F238E27FC236}">
                <a16:creationId xmlns:a16="http://schemas.microsoft.com/office/drawing/2014/main" id="{C09BFC88-8A2A-4F4B-904F-E89B9D3731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8316" y="4827360"/>
            <a:ext cx="374345" cy="816012"/>
          </a:xfrm>
          <a:prstGeom prst="rect">
            <a:avLst/>
          </a:prstGeom>
        </p:spPr>
      </p:pic>
      <p:pic>
        <p:nvPicPr>
          <p:cNvPr id="98" name="Imagem 97">
            <a:extLst>
              <a:ext uri="{FF2B5EF4-FFF2-40B4-BE49-F238E27FC236}">
                <a16:creationId xmlns:a16="http://schemas.microsoft.com/office/drawing/2014/main" id="{C88561BB-1DEB-4845-AD2A-6553A3E7E2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631" y="4787359"/>
            <a:ext cx="621916" cy="880070"/>
          </a:xfrm>
          <a:prstGeom prst="rect">
            <a:avLst/>
          </a:prstGeom>
        </p:spPr>
      </p:pic>
      <p:pic>
        <p:nvPicPr>
          <p:cNvPr id="99" name="Gráfico 98">
            <a:extLst>
              <a:ext uri="{FF2B5EF4-FFF2-40B4-BE49-F238E27FC236}">
                <a16:creationId xmlns:a16="http://schemas.microsoft.com/office/drawing/2014/main" id="{00F821EF-8639-4ACC-8E1F-9A78FDAB54BA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11742" y="5160449"/>
            <a:ext cx="247442" cy="351986"/>
          </a:xfrm>
          <a:prstGeom prst="rect">
            <a:avLst/>
          </a:prstGeom>
        </p:spPr>
      </p:pic>
      <p:pic>
        <p:nvPicPr>
          <p:cNvPr id="100" name="Imagem 99">
            <a:extLst>
              <a:ext uri="{FF2B5EF4-FFF2-40B4-BE49-F238E27FC236}">
                <a16:creationId xmlns:a16="http://schemas.microsoft.com/office/drawing/2014/main" id="{1A6B9EDC-45EC-440C-8B8E-14384BB8264D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080" y="5079308"/>
            <a:ext cx="468310" cy="468310"/>
          </a:xfrm>
          <a:prstGeom prst="rect">
            <a:avLst/>
          </a:prstGeom>
        </p:spPr>
      </p:pic>
      <p:cxnSp>
        <p:nvCxnSpPr>
          <p:cNvPr id="101" name="Conector de Seta Reta 100">
            <a:extLst>
              <a:ext uri="{FF2B5EF4-FFF2-40B4-BE49-F238E27FC236}">
                <a16:creationId xmlns:a16="http://schemas.microsoft.com/office/drawing/2014/main" id="{63B54F08-45B1-4C0F-8D61-6F12A5421459}"/>
              </a:ext>
            </a:extLst>
          </p:cNvPr>
          <p:cNvCxnSpPr/>
          <p:nvPr/>
        </p:nvCxnSpPr>
        <p:spPr>
          <a:xfrm>
            <a:off x="4636776" y="5304990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ector de Seta Reta 101">
            <a:extLst>
              <a:ext uri="{FF2B5EF4-FFF2-40B4-BE49-F238E27FC236}">
                <a16:creationId xmlns:a16="http://schemas.microsoft.com/office/drawing/2014/main" id="{B9B96CF7-2B49-4CF2-9265-FCD45D90A8AA}"/>
              </a:ext>
            </a:extLst>
          </p:cNvPr>
          <p:cNvCxnSpPr/>
          <p:nvPr/>
        </p:nvCxnSpPr>
        <p:spPr>
          <a:xfrm>
            <a:off x="5275475" y="5260213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ector reto 102">
            <a:extLst>
              <a:ext uri="{FF2B5EF4-FFF2-40B4-BE49-F238E27FC236}">
                <a16:creationId xmlns:a16="http://schemas.microsoft.com/office/drawing/2014/main" id="{BAF8F816-BE1B-4976-9DE9-FB3267083470}"/>
              </a:ext>
            </a:extLst>
          </p:cNvPr>
          <p:cNvCxnSpPr/>
          <p:nvPr/>
        </p:nvCxnSpPr>
        <p:spPr>
          <a:xfrm>
            <a:off x="5605987" y="5653251"/>
            <a:ext cx="660747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4" name="Imagem 103">
            <a:extLst>
              <a:ext uri="{FF2B5EF4-FFF2-40B4-BE49-F238E27FC236}">
                <a16:creationId xmlns:a16="http://schemas.microsoft.com/office/drawing/2014/main" id="{377E538B-28D6-41CF-92C5-BEBEDA8490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250" y="5707892"/>
            <a:ext cx="374345" cy="816012"/>
          </a:xfrm>
          <a:prstGeom prst="rect">
            <a:avLst/>
          </a:prstGeom>
        </p:spPr>
      </p:pic>
      <p:pic>
        <p:nvPicPr>
          <p:cNvPr id="105" name="Imagem 104">
            <a:extLst>
              <a:ext uri="{FF2B5EF4-FFF2-40B4-BE49-F238E27FC236}">
                <a16:creationId xmlns:a16="http://schemas.microsoft.com/office/drawing/2014/main" id="{20D0FF19-0AD3-41CD-8D9F-30F5D3B5CE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565" y="5667891"/>
            <a:ext cx="621916" cy="880070"/>
          </a:xfrm>
          <a:prstGeom prst="rect">
            <a:avLst/>
          </a:prstGeom>
        </p:spPr>
      </p:pic>
      <p:pic>
        <p:nvPicPr>
          <p:cNvPr id="106" name="Gráfico 105">
            <a:extLst>
              <a:ext uri="{FF2B5EF4-FFF2-40B4-BE49-F238E27FC236}">
                <a16:creationId xmlns:a16="http://schemas.microsoft.com/office/drawing/2014/main" id="{BA563283-233E-4FFC-99C5-A012D2C9760F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852676" y="6040981"/>
            <a:ext cx="247442" cy="351986"/>
          </a:xfrm>
          <a:prstGeom prst="rect">
            <a:avLst/>
          </a:prstGeom>
        </p:spPr>
      </p:pic>
      <p:pic>
        <p:nvPicPr>
          <p:cNvPr id="107" name="Imagem 106">
            <a:extLst>
              <a:ext uri="{FF2B5EF4-FFF2-40B4-BE49-F238E27FC236}">
                <a16:creationId xmlns:a16="http://schemas.microsoft.com/office/drawing/2014/main" id="{2C5AF490-9D90-433A-AEC7-BDD082575957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014" y="5959840"/>
            <a:ext cx="468310" cy="468310"/>
          </a:xfrm>
          <a:prstGeom prst="rect">
            <a:avLst/>
          </a:prstGeom>
        </p:spPr>
      </p:pic>
      <p:cxnSp>
        <p:nvCxnSpPr>
          <p:cNvPr id="108" name="Conector de Seta Reta 107">
            <a:extLst>
              <a:ext uri="{FF2B5EF4-FFF2-40B4-BE49-F238E27FC236}">
                <a16:creationId xmlns:a16="http://schemas.microsoft.com/office/drawing/2014/main" id="{30DD9BAC-FBCC-4FA7-B47B-ABEC4642F70F}"/>
              </a:ext>
            </a:extLst>
          </p:cNvPr>
          <p:cNvCxnSpPr/>
          <p:nvPr/>
        </p:nvCxnSpPr>
        <p:spPr>
          <a:xfrm>
            <a:off x="6177710" y="6185522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ector de Seta Reta 108">
            <a:extLst>
              <a:ext uri="{FF2B5EF4-FFF2-40B4-BE49-F238E27FC236}">
                <a16:creationId xmlns:a16="http://schemas.microsoft.com/office/drawing/2014/main" id="{0A90E124-E0F3-415B-95B0-A2B6E6CD2FE5}"/>
              </a:ext>
            </a:extLst>
          </p:cNvPr>
          <p:cNvCxnSpPr/>
          <p:nvPr/>
        </p:nvCxnSpPr>
        <p:spPr>
          <a:xfrm>
            <a:off x="6816409" y="6140745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ector reto 109">
            <a:extLst>
              <a:ext uri="{FF2B5EF4-FFF2-40B4-BE49-F238E27FC236}">
                <a16:creationId xmlns:a16="http://schemas.microsoft.com/office/drawing/2014/main" id="{A59C4885-4D13-4F15-AFED-777D6F07A3DC}"/>
              </a:ext>
            </a:extLst>
          </p:cNvPr>
          <p:cNvCxnSpPr/>
          <p:nvPr/>
        </p:nvCxnSpPr>
        <p:spPr>
          <a:xfrm>
            <a:off x="7146921" y="6533783"/>
            <a:ext cx="660747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1" name="Tabela 110">
            <a:extLst>
              <a:ext uri="{FF2B5EF4-FFF2-40B4-BE49-F238E27FC236}">
                <a16:creationId xmlns:a16="http://schemas.microsoft.com/office/drawing/2014/main" id="{3E8ABDEF-A2C3-4315-B66C-8DFE469E0DB8}"/>
              </a:ext>
            </a:extLst>
          </p:cNvPr>
          <p:cNvGraphicFramePr>
            <a:graphicFrameLocks noGrp="1"/>
          </p:cNvGraphicFramePr>
          <p:nvPr/>
        </p:nvGraphicFramePr>
        <p:xfrm>
          <a:off x="-181333" y="1840227"/>
          <a:ext cx="7673189" cy="47880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73189">
                  <a:extLst>
                    <a:ext uri="{9D8B030D-6E8A-4147-A177-3AD203B41FA5}">
                      <a16:colId xmlns:a16="http://schemas.microsoft.com/office/drawing/2014/main" val="3748449432"/>
                    </a:ext>
                  </a:extLst>
                </a:gridCol>
              </a:tblGrid>
              <a:tr h="4788025">
                <a:tc>
                  <a:txBody>
                    <a:bodyPr/>
                    <a:lstStyle/>
                    <a:p>
                      <a:endParaRPr lang="pt-BR" sz="500" b="0" i="1" dirty="0">
                        <a:solidFill>
                          <a:schemeClr val="tx1"/>
                        </a:solidFill>
                        <a:latin typeface="Abadi Extra Light" panose="020B0204020104020204" pitchFamily="34" charset="0"/>
                      </a:endParaRPr>
                    </a:p>
                    <a:p>
                      <a:endParaRPr lang="pt-BR" sz="500" b="0" i="1" dirty="0">
                        <a:solidFill>
                          <a:schemeClr val="tx1"/>
                        </a:solidFill>
                        <a:latin typeface="Abadi Extra Light" panose="020B0204020104020204" pitchFamily="34" charset="0"/>
                      </a:endParaRPr>
                    </a:p>
                    <a:p>
                      <a:r>
                        <a:rPr lang="pt-BR" sz="2000" b="0" i="1" dirty="0">
                          <a:solidFill>
                            <a:schemeClr val="tx1"/>
                          </a:solidFill>
                          <a:latin typeface="Abadi Extra Light" panose="020B0204020104020204" pitchFamily="34" charset="0"/>
                        </a:rPr>
                        <a:t>                                             </a:t>
                      </a:r>
                      <a:r>
                        <a:rPr lang="pt-BR" sz="2000" b="1" i="1" dirty="0">
                          <a:solidFill>
                            <a:schemeClr val="tx1"/>
                          </a:solidFill>
                          <a:latin typeface="Abadi Extra Light" panose="020B0204020104020204" pitchFamily="34" charset="0"/>
                        </a:rPr>
                        <a:t>Conhecimento forte</a:t>
                      </a:r>
                    </a:p>
                    <a:p>
                      <a:r>
                        <a:rPr lang="pt-BR" sz="2000" b="1" i="1" dirty="0">
                          <a:solidFill>
                            <a:schemeClr val="tx1"/>
                          </a:solidFill>
                          <a:latin typeface="Abadi Extra Light" panose="020B0204020104020204" pitchFamily="34" charset="0"/>
                        </a:rPr>
                        <a:t>                                              Tradição forte </a:t>
                      </a:r>
                    </a:p>
                    <a:p>
                      <a:r>
                        <a:rPr lang="pt-BR" sz="2000" b="1" i="1" dirty="0">
                          <a:solidFill>
                            <a:schemeClr val="tx1"/>
                          </a:solidFill>
                          <a:latin typeface="Abadi Extra Light" panose="020B0204020104020204" pitchFamily="34" charset="0"/>
                        </a:rPr>
                        <a:t>                                              Convicção forte </a:t>
                      </a:r>
                    </a:p>
                  </a:txBody>
                  <a:tcPr>
                    <a:lnL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7230093"/>
                  </a:ext>
                </a:extLst>
              </a:tr>
            </a:tbl>
          </a:graphicData>
        </a:graphic>
      </p:graphicFrame>
      <p:sp>
        <p:nvSpPr>
          <p:cNvPr id="10" name="Retângulo 9">
            <a:extLst>
              <a:ext uri="{FF2B5EF4-FFF2-40B4-BE49-F238E27FC236}">
                <a16:creationId xmlns:a16="http://schemas.microsoft.com/office/drawing/2014/main" id="{6852AD8D-513B-48FA-ABF6-BFEDDAC3B93D}"/>
              </a:ext>
            </a:extLst>
          </p:cNvPr>
          <p:cNvSpPr/>
          <p:nvPr/>
        </p:nvSpPr>
        <p:spPr>
          <a:xfrm>
            <a:off x="1000119" y="2184400"/>
            <a:ext cx="3387263" cy="844481"/>
          </a:xfrm>
          <a:prstGeom prst="rect">
            <a:avLst/>
          </a:prstGeom>
          <a:solidFill>
            <a:srgbClr val="4472C4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7" name="Retângulo 46">
            <a:extLst>
              <a:ext uri="{FF2B5EF4-FFF2-40B4-BE49-F238E27FC236}">
                <a16:creationId xmlns:a16="http://schemas.microsoft.com/office/drawing/2014/main" id="{D2D1A570-00A5-4D4E-9BA9-AAC2378D27E2}"/>
              </a:ext>
            </a:extLst>
          </p:cNvPr>
          <p:cNvSpPr/>
          <p:nvPr/>
        </p:nvSpPr>
        <p:spPr>
          <a:xfrm>
            <a:off x="8529799" y="1780785"/>
            <a:ext cx="3344244" cy="95410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Conhecimento e tradição partilhados.</a:t>
            </a:r>
          </a:p>
        </p:txBody>
      </p:sp>
      <p:sp>
        <p:nvSpPr>
          <p:cNvPr id="48" name="Retângulo 47">
            <a:extLst>
              <a:ext uri="{FF2B5EF4-FFF2-40B4-BE49-F238E27FC236}">
                <a16:creationId xmlns:a16="http://schemas.microsoft.com/office/drawing/2014/main" id="{717E0886-D18B-453A-ACC2-D48A2693982C}"/>
              </a:ext>
            </a:extLst>
          </p:cNvPr>
          <p:cNvSpPr/>
          <p:nvPr/>
        </p:nvSpPr>
        <p:spPr>
          <a:xfrm>
            <a:off x="2535763" y="2202428"/>
            <a:ext cx="1851619" cy="1677080"/>
          </a:xfrm>
          <a:prstGeom prst="rect">
            <a:avLst/>
          </a:prstGeom>
          <a:solidFill>
            <a:srgbClr val="4472C4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6" name="Imagem 45">
            <a:extLst>
              <a:ext uri="{FF2B5EF4-FFF2-40B4-BE49-F238E27FC236}">
                <a16:creationId xmlns:a16="http://schemas.microsoft.com/office/drawing/2014/main" id="{5453BD1B-ABDC-449F-978E-9C83A8C219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35" y="3538255"/>
            <a:ext cx="337743" cy="337743"/>
          </a:xfrm>
          <a:prstGeom prst="rect">
            <a:avLst/>
          </a:prstGeom>
        </p:spPr>
      </p:pic>
      <p:sp>
        <p:nvSpPr>
          <p:cNvPr id="49" name="CaixaDeTexto 48">
            <a:extLst>
              <a:ext uri="{FF2B5EF4-FFF2-40B4-BE49-F238E27FC236}">
                <a16:creationId xmlns:a16="http://schemas.microsoft.com/office/drawing/2014/main" id="{339F0B93-CA32-4293-94B5-CB9FED762E4D}"/>
              </a:ext>
            </a:extLst>
          </p:cNvPr>
          <p:cNvSpPr txBox="1"/>
          <p:nvPr/>
        </p:nvSpPr>
        <p:spPr>
          <a:xfrm>
            <a:off x="8974806" y="3532475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80</a:t>
            </a:r>
          </a:p>
        </p:txBody>
      </p:sp>
      <p:pic>
        <p:nvPicPr>
          <p:cNvPr id="50" name="Imagem 49">
            <a:extLst>
              <a:ext uri="{FF2B5EF4-FFF2-40B4-BE49-F238E27FC236}">
                <a16:creationId xmlns:a16="http://schemas.microsoft.com/office/drawing/2014/main" id="{E732268F-638A-4A2D-A762-4E5557F0C3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293" y="4411155"/>
            <a:ext cx="337743" cy="337743"/>
          </a:xfrm>
          <a:prstGeom prst="rect">
            <a:avLst/>
          </a:prstGeom>
        </p:spPr>
      </p:pic>
      <p:sp>
        <p:nvSpPr>
          <p:cNvPr id="51" name="CaixaDeTexto 50">
            <a:extLst>
              <a:ext uri="{FF2B5EF4-FFF2-40B4-BE49-F238E27FC236}">
                <a16:creationId xmlns:a16="http://schemas.microsoft.com/office/drawing/2014/main" id="{13C7715D-1D58-43B1-B6A2-24D394F0054D}"/>
              </a:ext>
            </a:extLst>
          </p:cNvPr>
          <p:cNvSpPr txBox="1"/>
          <p:nvPr/>
        </p:nvSpPr>
        <p:spPr>
          <a:xfrm>
            <a:off x="10517164" y="4405375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80</a:t>
            </a: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6967ADC2-9583-4E17-BBBA-3DE37F514133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voz de Deus e Palavra Sagrada. </a:t>
            </a:r>
          </a:p>
        </p:txBody>
      </p:sp>
      <p:sp>
        <p:nvSpPr>
          <p:cNvPr id="53" name="Retângulo 52">
            <a:extLst>
              <a:ext uri="{FF2B5EF4-FFF2-40B4-BE49-F238E27FC236}">
                <a16:creationId xmlns:a16="http://schemas.microsoft.com/office/drawing/2014/main" id="{3D2858F6-EDF0-4394-84F1-D3E9A42BE2F6}"/>
              </a:ext>
            </a:extLst>
          </p:cNvPr>
          <p:cNvSpPr/>
          <p:nvPr/>
        </p:nvSpPr>
        <p:spPr>
          <a:xfrm>
            <a:off x="590549" y="1209285"/>
            <a:ext cx="1138911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Bíblia é uma “Palavra”.</a:t>
            </a:r>
          </a:p>
        </p:txBody>
      </p:sp>
    </p:spTree>
    <p:extLst>
      <p:ext uri="{BB962C8B-B14F-4D97-AF65-F5344CB8AC3E}">
        <p14:creationId xmlns:p14="http://schemas.microsoft.com/office/powerpoint/2010/main" val="38193752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F02483A-559D-4AC9-A2A7-F6B9A1F595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690" y="2203333"/>
            <a:ext cx="374345" cy="816012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25F4D26A-4826-4484-9F36-AD760B47EB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005" y="2163332"/>
            <a:ext cx="621916" cy="880070"/>
          </a:xfrm>
          <a:prstGeom prst="rect">
            <a:avLst/>
          </a:prstGeom>
        </p:spPr>
      </p:pic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01D89A8B-02AB-438F-BBE3-4C7F8756533E}"/>
              </a:ext>
            </a:extLst>
          </p:cNvPr>
          <p:cNvCxnSpPr/>
          <p:nvPr/>
        </p:nvCxnSpPr>
        <p:spPr>
          <a:xfrm>
            <a:off x="1025519" y="3033823"/>
            <a:ext cx="660747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m 15">
            <a:extLst>
              <a:ext uri="{FF2B5EF4-FFF2-40B4-BE49-F238E27FC236}">
                <a16:creationId xmlns:a16="http://schemas.microsoft.com/office/drawing/2014/main" id="{D12EE80E-C2CB-47CD-8921-EBE4D6E6B2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4111" y="2685913"/>
            <a:ext cx="337743" cy="337743"/>
          </a:xfrm>
          <a:prstGeom prst="rect">
            <a:avLst/>
          </a:prstGeom>
        </p:spPr>
      </p:pic>
      <p:sp>
        <p:nvSpPr>
          <p:cNvPr id="39" name="CaixaDeTexto 38">
            <a:extLst>
              <a:ext uri="{FF2B5EF4-FFF2-40B4-BE49-F238E27FC236}">
                <a16:creationId xmlns:a16="http://schemas.microsoft.com/office/drawing/2014/main" id="{142C39B9-C9C6-4AB7-A720-0022D5DC712E}"/>
              </a:ext>
            </a:extLst>
          </p:cNvPr>
          <p:cNvSpPr txBox="1"/>
          <p:nvPr/>
        </p:nvSpPr>
        <p:spPr>
          <a:xfrm>
            <a:off x="466898" y="2673999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20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498AAEAF-0569-4ECD-97A6-65455FCD5F46}"/>
              </a:ext>
            </a:extLst>
          </p:cNvPr>
          <p:cNvSpPr txBox="1"/>
          <p:nvPr/>
        </p:nvSpPr>
        <p:spPr>
          <a:xfrm>
            <a:off x="7462982" y="2680133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80</a:t>
            </a:r>
          </a:p>
        </p:txBody>
      </p:sp>
      <p:pic>
        <p:nvPicPr>
          <p:cNvPr id="41" name="Imagem 40">
            <a:extLst>
              <a:ext uri="{FF2B5EF4-FFF2-40B4-BE49-F238E27FC236}">
                <a16:creationId xmlns:a16="http://schemas.microsoft.com/office/drawing/2014/main" id="{2C06F1B8-4AF0-4821-BF5D-02DD7C8C5C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448" y="3066296"/>
            <a:ext cx="374345" cy="816012"/>
          </a:xfrm>
          <a:prstGeom prst="rect">
            <a:avLst/>
          </a:prstGeom>
        </p:spPr>
      </p:pic>
      <p:pic>
        <p:nvPicPr>
          <p:cNvPr id="42" name="Imagem 41">
            <a:extLst>
              <a:ext uri="{FF2B5EF4-FFF2-40B4-BE49-F238E27FC236}">
                <a16:creationId xmlns:a16="http://schemas.microsoft.com/office/drawing/2014/main" id="{068F9682-66C1-4141-8589-CFF2497657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763" y="3026295"/>
            <a:ext cx="621916" cy="880070"/>
          </a:xfrm>
          <a:prstGeom prst="rect">
            <a:avLst/>
          </a:prstGeom>
        </p:spPr>
      </p:pic>
      <p:pic>
        <p:nvPicPr>
          <p:cNvPr id="57" name="Gráfico 56">
            <a:extLst>
              <a:ext uri="{FF2B5EF4-FFF2-40B4-BE49-F238E27FC236}">
                <a16:creationId xmlns:a16="http://schemas.microsoft.com/office/drawing/2014/main" id="{6AC278F3-9827-4710-8FB0-CFE810507363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229874" y="3399385"/>
            <a:ext cx="247442" cy="351986"/>
          </a:xfrm>
          <a:prstGeom prst="rect">
            <a:avLst/>
          </a:prstGeom>
        </p:spPr>
      </p:pic>
      <p:pic>
        <p:nvPicPr>
          <p:cNvPr id="58" name="Imagem 57">
            <a:extLst>
              <a:ext uri="{FF2B5EF4-FFF2-40B4-BE49-F238E27FC236}">
                <a16:creationId xmlns:a16="http://schemas.microsoft.com/office/drawing/2014/main" id="{2393E68A-1301-405F-8A98-B2CE97F9E50D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212" y="3318244"/>
            <a:ext cx="468310" cy="468310"/>
          </a:xfrm>
          <a:prstGeom prst="rect">
            <a:avLst/>
          </a:prstGeom>
        </p:spPr>
      </p:pic>
      <p:cxnSp>
        <p:nvCxnSpPr>
          <p:cNvPr id="59" name="Conector de Seta Reta 58">
            <a:extLst>
              <a:ext uri="{FF2B5EF4-FFF2-40B4-BE49-F238E27FC236}">
                <a16:creationId xmlns:a16="http://schemas.microsoft.com/office/drawing/2014/main" id="{A6730E45-7DF4-43D3-AB22-A92A921C7CB6}"/>
              </a:ext>
            </a:extLst>
          </p:cNvPr>
          <p:cNvCxnSpPr/>
          <p:nvPr/>
        </p:nvCxnSpPr>
        <p:spPr>
          <a:xfrm>
            <a:off x="1554908" y="3543926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ector de Seta Reta 59">
            <a:extLst>
              <a:ext uri="{FF2B5EF4-FFF2-40B4-BE49-F238E27FC236}">
                <a16:creationId xmlns:a16="http://schemas.microsoft.com/office/drawing/2014/main" id="{B9884FF3-EB69-405C-8958-110684EB8F5A}"/>
              </a:ext>
            </a:extLst>
          </p:cNvPr>
          <p:cNvCxnSpPr/>
          <p:nvPr/>
        </p:nvCxnSpPr>
        <p:spPr>
          <a:xfrm>
            <a:off x="2193607" y="3499149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to 60">
            <a:extLst>
              <a:ext uri="{FF2B5EF4-FFF2-40B4-BE49-F238E27FC236}">
                <a16:creationId xmlns:a16="http://schemas.microsoft.com/office/drawing/2014/main" id="{21176CDB-8158-488B-A64F-0809A9253339}"/>
              </a:ext>
            </a:extLst>
          </p:cNvPr>
          <p:cNvCxnSpPr/>
          <p:nvPr/>
        </p:nvCxnSpPr>
        <p:spPr>
          <a:xfrm>
            <a:off x="2524119" y="3892187"/>
            <a:ext cx="660747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0" name="Imagem 89">
            <a:extLst>
              <a:ext uri="{FF2B5EF4-FFF2-40B4-BE49-F238E27FC236}">
                <a16:creationId xmlns:a16="http://schemas.microsoft.com/office/drawing/2014/main" id="{24D07A5D-95BC-477A-BABA-15EB943BA2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382" y="3946828"/>
            <a:ext cx="374345" cy="816012"/>
          </a:xfrm>
          <a:prstGeom prst="rect">
            <a:avLst/>
          </a:prstGeom>
        </p:spPr>
      </p:pic>
      <p:pic>
        <p:nvPicPr>
          <p:cNvPr id="91" name="Imagem 90">
            <a:extLst>
              <a:ext uri="{FF2B5EF4-FFF2-40B4-BE49-F238E27FC236}">
                <a16:creationId xmlns:a16="http://schemas.microsoft.com/office/drawing/2014/main" id="{EE4E26EB-5D7A-4AC2-BA01-1C538C536E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2697" y="3906827"/>
            <a:ext cx="621916" cy="880070"/>
          </a:xfrm>
          <a:prstGeom prst="rect">
            <a:avLst/>
          </a:prstGeom>
        </p:spPr>
      </p:pic>
      <p:pic>
        <p:nvPicPr>
          <p:cNvPr id="92" name="Gráfico 91">
            <a:extLst>
              <a:ext uri="{FF2B5EF4-FFF2-40B4-BE49-F238E27FC236}">
                <a16:creationId xmlns:a16="http://schemas.microsoft.com/office/drawing/2014/main" id="{1A06124C-E541-4115-BF89-BB7C72A9221B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70808" y="4279917"/>
            <a:ext cx="247442" cy="351986"/>
          </a:xfrm>
          <a:prstGeom prst="rect">
            <a:avLst/>
          </a:prstGeom>
        </p:spPr>
      </p:pic>
      <p:pic>
        <p:nvPicPr>
          <p:cNvPr id="93" name="Imagem 92">
            <a:extLst>
              <a:ext uri="{FF2B5EF4-FFF2-40B4-BE49-F238E27FC236}">
                <a16:creationId xmlns:a16="http://schemas.microsoft.com/office/drawing/2014/main" id="{BAA8764F-4B2B-4129-A5C4-CFB21FDA9254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146" y="4198776"/>
            <a:ext cx="468310" cy="468310"/>
          </a:xfrm>
          <a:prstGeom prst="rect">
            <a:avLst/>
          </a:prstGeom>
        </p:spPr>
      </p:pic>
      <p:cxnSp>
        <p:nvCxnSpPr>
          <p:cNvPr id="94" name="Conector de Seta Reta 93">
            <a:extLst>
              <a:ext uri="{FF2B5EF4-FFF2-40B4-BE49-F238E27FC236}">
                <a16:creationId xmlns:a16="http://schemas.microsoft.com/office/drawing/2014/main" id="{4FAE174F-3F8D-47F7-BA09-38DA785C3E8A}"/>
              </a:ext>
            </a:extLst>
          </p:cNvPr>
          <p:cNvCxnSpPr/>
          <p:nvPr/>
        </p:nvCxnSpPr>
        <p:spPr>
          <a:xfrm>
            <a:off x="3095842" y="4424458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ector de Seta Reta 94">
            <a:extLst>
              <a:ext uri="{FF2B5EF4-FFF2-40B4-BE49-F238E27FC236}">
                <a16:creationId xmlns:a16="http://schemas.microsoft.com/office/drawing/2014/main" id="{86787218-590E-46AE-84BF-543CD32F9818}"/>
              </a:ext>
            </a:extLst>
          </p:cNvPr>
          <p:cNvCxnSpPr/>
          <p:nvPr/>
        </p:nvCxnSpPr>
        <p:spPr>
          <a:xfrm>
            <a:off x="3734541" y="4379681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ector reto 95">
            <a:extLst>
              <a:ext uri="{FF2B5EF4-FFF2-40B4-BE49-F238E27FC236}">
                <a16:creationId xmlns:a16="http://schemas.microsoft.com/office/drawing/2014/main" id="{8C8BB7C6-657D-4964-99FF-46C588412213}"/>
              </a:ext>
            </a:extLst>
          </p:cNvPr>
          <p:cNvCxnSpPr/>
          <p:nvPr/>
        </p:nvCxnSpPr>
        <p:spPr>
          <a:xfrm>
            <a:off x="4065053" y="4772719"/>
            <a:ext cx="660747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7" name="Imagem 96">
            <a:extLst>
              <a:ext uri="{FF2B5EF4-FFF2-40B4-BE49-F238E27FC236}">
                <a16:creationId xmlns:a16="http://schemas.microsoft.com/office/drawing/2014/main" id="{C09BFC88-8A2A-4F4B-904F-E89B9D3731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8316" y="4827360"/>
            <a:ext cx="374345" cy="816012"/>
          </a:xfrm>
          <a:prstGeom prst="rect">
            <a:avLst/>
          </a:prstGeom>
        </p:spPr>
      </p:pic>
      <p:pic>
        <p:nvPicPr>
          <p:cNvPr id="98" name="Imagem 97">
            <a:extLst>
              <a:ext uri="{FF2B5EF4-FFF2-40B4-BE49-F238E27FC236}">
                <a16:creationId xmlns:a16="http://schemas.microsoft.com/office/drawing/2014/main" id="{C88561BB-1DEB-4845-AD2A-6553A3E7E2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631" y="4787359"/>
            <a:ext cx="621916" cy="880070"/>
          </a:xfrm>
          <a:prstGeom prst="rect">
            <a:avLst/>
          </a:prstGeom>
        </p:spPr>
      </p:pic>
      <p:pic>
        <p:nvPicPr>
          <p:cNvPr id="99" name="Gráfico 98">
            <a:extLst>
              <a:ext uri="{FF2B5EF4-FFF2-40B4-BE49-F238E27FC236}">
                <a16:creationId xmlns:a16="http://schemas.microsoft.com/office/drawing/2014/main" id="{00F821EF-8639-4ACC-8E1F-9A78FDAB54BA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11742" y="5160449"/>
            <a:ext cx="247442" cy="351986"/>
          </a:xfrm>
          <a:prstGeom prst="rect">
            <a:avLst/>
          </a:prstGeom>
        </p:spPr>
      </p:pic>
      <p:pic>
        <p:nvPicPr>
          <p:cNvPr id="100" name="Imagem 99">
            <a:extLst>
              <a:ext uri="{FF2B5EF4-FFF2-40B4-BE49-F238E27FC236}">
                <a16:creationId xmlns:a16="http://schemas.microsoft.com/office/drawing/2014/main" id="{1A6B9EDC-45EC-440C-8B8E-14384BB8264D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080" y="5079308"/>
            <a:ext cx="468310" cy="468310"/>
          </a:xfrm>
          <a:prstGeom prst="rect">
            <a:avLst/>
          </a:prstGeom>
        </p:spPr>
      </p:pic>
      <p:cxnSp>
        <p:nvCxnSpPr>
          <p:cNvPr id="101" name="Conector de Seta Reta 100">
            <a:extLst>
              <a:ext uri="{FF2B5EF4-FFF2-40B4-BE49-F238E27FC236}">
                <a16:creationId xmlns:a16="http://schemas.microsoft.com/office/drawing/2014/main" id="{63B54F08-45B1-4C0F-8D61-6F12A5421459}"/>
              </a:ext>
            </a:extLst>
          </p:cNvPr>
          <p:cNvCxnSpPr/>
          <p:nvPr/>
        </p:nvCxnSpPr>
        <p:spPr>
          <a:xfrm>
            <a:off x="4636776" y="5304990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ector de Seta Reta 101">
            <a:extLst>
              <a:ext uri="{FF2B5EF4-FFF2-40B4-BE49-F238E27FC236}">
                <a16:creationId xmlns:a16="http://schemas.microsoft.com/office/drawing/2014/main" id="{B9B96CF7-2B49-4CF2-9265-FCD45D90A8AA}"/>
              </a:ext>
            </a:extLst>
          </p:cNvPr>
          <p:cNvCxnSpPr/>
          <p:nvPr/>
        </p:nvCxnSpPr>
        <p:spPr>
          <a:xfrm>
            <a:off x="5275475" y="5260213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ector reto 102">
            <a:extLst>
              <a:ext uri="{FF2B5EF4-FFF2-40B4-BE49-F238E27FC236}">
                <a16:creationId xmlns:a16="http://schemas.microsoft.com/office/drawing/2014/main" id="{BAF8F816-BE1B-4976-9DE9-FB3267083470}"/>
              </a:ext>
            </a:extLst>
          </p:cNvPr>
          <p:cNvCxnSpPr/>
          <p:nvPr/>
        </p:nvCxnSpPr>
        <p:spPr>
          <a:xfrm>
            <a:off x="5605987" y="5653251"/>
            <a:ext cx="660747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4" name="Imagem 103">
            <a:extLst>
              <a:ext uri="{FF2B5EF4-FFF2-40B4-BE49-F238E27FC236}">
                <a16:creationId xmlns:a16="http://schemas.microsoft.com/office/drawing/2014/main" id="{377E538B-28D6-41CF-92C5-BEBEDA8490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250" y="5707892"/>
            <a:ext cx="374345" cy="816012"/>
          </a:xfrm>
          <a:prstGeom prst="rect">
            <a:avLst/>
          </a:prstGeom>
        </p:spPr>
      </p:pic>
      <p:pic>
        <p:nvPicPr>
          <p:cNvPr id="105" name="Imagem 104">
            <a:extLst>
              <a:ext uri="{FF2B5EF4-FFF2-40B4-BE49-F238E27FC236}">
                <a16:creationId xmlns:a16="http://schemas.microsoft.com/office/drawing/2014/main" id="{20D0FF19-0AD3-41CD-8D9F-30F5D3B5CE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565" y="5667891"/>
            <a:ext cx="621916" cy="880070"/>
          </a:xfrm>
          <a:prstGeom prst="rect">
            <a:avLst/>
          </a:prstGeom>
        </p:spPr>
      </p:pic>
      <p:pic>
        <p:nvPicPr>
          <p:cNvPr id="106" name="Gráfico 105">
            <a:extLst>
              <a:ext uri="{FF2B5EF4-FFF2-40B4-BE49-F238E27FC236}">
                <a16:creationId xmlns:a16="http://schemas.microsoft.com/office/drawing/2014/main" id="{BA563283-233E-4FFC-99C5-A012D2C9760F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852676" y="6040981"/>
            <a:ext cx="247442" cy="351986"/>
          </a:xfrm>
          <a:prstGeom prst="rect">
            <a:avLst/>
          </a:prstGeom>
        </p:spPr>
      </p:pic>
      <p:pic>
        <p:nvPicPr>
          <p:cNvPr id="107" name="Imagem 106">
            <a:extLst>
              <a:ext uri="{FF2B5EF4-FFF2-40B4-BE49-F238E27FC236}">
                <a16:creationId xmlns:a16="http://schemas.microsoft.com/office/drawing/2014/main" id="{2C5AF490-9D90-433A-AEC7-BDD082575957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014" y="5959840"/>
            <a:ext cx="468310" cy="468310"/>
          </a:xfrm>
          <a:prstGeom prst="rect">
            <a:avLst/>
          </a:prstGeom>
        </p:spPr>
      </p:pic>
      <p:cxnSp>
        <p:nvCxnSpPr>
          <p:cNvPr id="108" name="Conector de Seta Reta 107">
            <a:extLst>
              <a:ext uri="{FF2B5EF4-FFF2-40B4-BE49-F238E27FC236}">
                <a16:creationId xmlns:a16="http://schemas.microsoft.com/office/drawing/2014/main" id="{30DD9BAC-FBCC-4FA7-B47B-ABEC4642F70F}"/>
              </a:ext>
            </a:extLst>
          </p:cNvPr>
          <p:cNvCxnSpPr/>
          <p:nvPr/>
        </p:nvCxnSpPr>
        <p:spPr>
          <a:xfrm>
            <a:off x="6177710" y="6185522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ector de Seta Reta 108">
            <a:extLst>
              <a:ext uri="{FF2B5EF4-FFF2-40B4-BE49-F238E27FC236}">
                <a16:creationId xmlns:a16="http://schemas.microsoft.com/office/drawing/2014/main" id="{0A90E124-E0F3-415B-95B0-A2B6E6CD2FE5}"/>
              </a:ext>
            </a:extLst>
          </p:cNvPr>
          <p:cNvCxnSpPr/>
          <p:nvPr/>
        </p:nvCxnSpPr>
        <p:spPr>
          <a:xfrm>
            <a:off x="6816409" y="6140745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ector reto 109">
            <a:extLst>
              <a:ext uri="{FF2B5EF4-FFF2-40B4-BE49-F238E27FC236}">
                <a16:creationId xmlns:a16="http://schemas.microsoft.com/office/drawing/2014/main" id="{A59C4885-4D13-4F15-AFED-777D6F07A3DC}"/>
              </a:ext>
            </a:extLst>
          </p:cNvPr>
          <p:cNvCxnSpPr/>
          <p:nvPr/>
        </p:nvCxnSpPr>
        <p:spPr>
          <a:xfrm>
            <a:off x="7146921" y="6533783"/>
            <a:ext cx="660747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1" name="Tabela 110">
            <a:extLst>
              <a:ext uri="{FF2B5EF4-FFF2-40B4-BE49-F238E27FC236}">
                <a16:creationId xmlns:a16="http://schemas.microsoft.com/office/drawing/2014/main" id="{3E8ABDEF-A2C3-4315-B66C-8DFE469E0DB8}"/>
              </a:ext>
            </a:extLst>
          </p:cNvPr>
          <p:cNvGraphicFramePr>
            <a:graphicFrameLocks noGrp="1"/>
          </p:cNvGraphicFramePr>
          <p:nvPr/>
        </p:nvGraphicFramePr>
        <p:xfrm>
          <a:off x="-181333" y="1840227"/>
          <a:ext cx="7673189" cy="47880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73189">
                  <a:extLst>
                    <a:ext uri="{9D8B030D-6E8A-4147-A177-3AD203B41FA5}">
                      <a16:colId xmlns:a16="http://schemas.microsoft.com/office/drawing/2014/main" val="3748449432"/>
                    </a:ext>
                  </a:extLst>
                </a:gridCol>
              </a:tblGrid>
              <a:tr h="4788025">
                <a:tc>
                  <a:txBody>
                    <a:bodyPr/>
                    <a:lstStyle/>
                    <a:p>
                      <a:endParaRPr lang="pt-BR" sz="500" b="0" i="1" dirty="0">
                        <a:solidFill>
                          <a:schemeClr val="tx1"/>
                        </a:solidFill>
                        <a:latin typeface="Abadi Extra Light" panose="020B0204020104020204" pitchFamily="34" charset="0"/>
                      </a:endParaRPr>
                    </a:p>
                    <a:p>
                      <a:endParaRPr lang="pt-BR" sz="500" b="0" i="1" dirty="0">
                        <a:solidFill>
                          <a:schemeClr val="tx1"/>
                        </a:solidFill>
                        <a:latin typeface="Abadi Extra Light" panose="020B0204020104020204" pitchFamily="34" charset="0"/>
                      </a:endParaRPr>
                    </a:p>
                    <a:p>
                      <a:r>
                        <a:rPr lang="pt-BR" sz="2000" b="0" i="1" dirty="0">
                          <a:solidFill>
                            <a:schemeClr val="tx1"/>
                          </a:solidFill>
                          <a:latin typeface="Abadi Extra Light" panose="020B0204020104020204" pitchFamily="34" charset="0"/>
                        </a:rPr>
                        <a:t>                                             </a:t>
                      </a:r>
                      <a:r>
                        <a:rPr lang="pt-BR" sz="2000" b="1" i="1" dirty="0">
                          <a:solidFill>
                            <a:schemeClr val="tx1"/>
                          </a:solidFill>
                          <a:latin typeface="Abadi Extra Light" panose="020B0204020104020204" pitchFamily="34" charset="0"/>
                        </a:rPr>
                        <a:t>Conhecimento forte</a:t>
                      </a:r>
                    </a:p>
                    <a:p>
                      <a:r>
                        <a:rPr lang="pt-BR" sz="2000" b="1" i="1" dirty="0">
                          <a:solidFill>
                            <a:schemeClr val="tx1"/>
                          </a:solidFill>
                          <a:latin typeface="Abadi Extra Light" panose="020B0204020104020204" pitchFamily="34" charset="0"/>
                        </a:rPr>
                        <a:t>                                              Tradição forte </a:t>
                      </a:r>
                    </a:p>
                    <a:p>
                      <a:r>
                        <a:rPr lang="pt-BR" sz="2000" b="1" i="1" dirty="0">
                          <a:solidFill>
                            <a:schemeClr val="tx1"/>
                          </a:solidFill>
                          <a:latin typeface="Abadi Extra Light" panose="020B0204020104020204" pitchFamily="34" charset="0"/>
                        </a:rPr>
                        <a:t>                                              Convicção forte </a:t>
                      </a:r>
                    </a:p>
                  </a:txBody>
                  <a:tcPr>
                    <a:lnL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7230093"/>
                  </a:ext>
                </a:extLst>
              </a:tr>
            </a:tbl>
          </a:graphicData>
        </a:graphic>
      </p:graphicFrame>
      <p:sp>
        <p:nvSpPr>
          <p:cNvPr id="10" name="Retângulo 9">
            <a:extLst>
              <a:ext uri="{FF2B5EF4-FFF2-40B4-BE49-F238E27FC236}">
                <a16:creationId xmlns:a16="http://schemas.microsoft.com/office/drawing/2014/main" id="{6852AD8D-513B-48FA-ABF6-BFEDDAC3B93D}"/>
              </a:ext>
            </a:extLst>
          </p:cNvPr>
          <p:cNvSpPr/>
          <p:nvPr/>
        </p:nvSpPr>
        <p:spPr>
          <a:xfrm>
            <a:off x="1000119" y="2184400"/>
            <a:ext cx="4922046" cy="844481"/>
          </a:xfrm>
          <a:prstGeom prst="rect">
            <a:avLst/>
          </a:prstGeom>
          <a:solidFill>
            <a:srgbClr val="4472C4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7" name="Retângulo 46">
            <a:extLst>
              <a:ext uri="{FF2B5EF4-FFF2-40B4-BE49-F238E27FC236}">
                <a16:creationId xmlns:a16="http://schemas.microsoft.com/office/drawing/2014/main" id="{D2D1A570-00A5-4D4E-9BA9-AAC2378D27E2}"/>
              </a:ext>
            </a:extLst>
          </p:cNvPr>
          <p:cNvSpPr/>
          <p:nvPr/>
        </p:nvSpPr>
        <p:spPr>
          <a:xfrm>
            <a:off x="8529799" y="1780785"/>
            <a:ext cx="3344244" cy="95410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Conhecimento e tradição partilhados.</a:t>
            </a:r>
          </a:p>
        </p:txBody>
      </p:sp>
      <p:sp>
        <p:nvSpPr>
          <p:cNvPr id="48" name="Retângulo 47">
            <a:extLst>
              <a:ext uri="{FF2B5EF4-FFF2-40B4-BE49-F238E27FC236}">
                <a16:creationId xmlns:a16="http://schemas.microsoft.com/office/drawing/2014/main" id="{717E0886-D18B-453A-ACC2-D48A2693982C}"/>
              </a:ext>
            </a:extLst>
          </p:cNvPr>
          <p:cNvSpPr/>
          <p:nvPr/>
        </p:nvSpPr>
        <p:spPr>
          <a:xfrm>
            <a:off x="2535763" y="2202428"/>
            <a:ext cx="3386402" cy="1677080"/>
          </a:xfrm>
          <a:prstGeom prst="rect">
            <a:avLst/>
          </a:prstGeom>
          <a:solidFill>
            <a:srgbClr val="4472C4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6" name="Retângulo 45">
            <a:extLst>
              <a:ext uri="{FF2B5EF4-FFF2-40B4-BE49-F238E27FC236}">
                <a16:creationId xmlns:a16="http://schemas.microsoft.com/office/drawing/2014/main" id="{71C50BC1-6185-439F-BA49-152ADA4ECC53}"/>
              </a:ext>
            </a:extLst>
          </p:cNvPr>
          <p:cNvSpPr/>
          <p:nvPr/>
        </p:nvSpPr>
        <p:spPr>
          <a:xfrm>
            <a:off x="4070546" y="2163332"/>
            <a:ext cx="1851619" cy="2605444"/>
          </a:xfrm>
          <a:prstGeom prst="rect">
            <a:avLst/>
          </a:prstGeom>
          <a:solidFill>
            <a:srgbClr val="4472C4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9" name="Imagem 48">
            <a:extLst>
              <a:ext uri="{FF2B5EF4-FFF2-40B4-BE49-F238E27FC236}">
                <a16:creationId xmlns:a16="http://schemas.microsoft.com/office/drawing/2014/main" id="{945EC2E8-952A-4550-98E1-600B3772AC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35" y="3538255"/>
            <a:ext cx="337743" cy="337743"/>
          </a:xfrm>
          <a:prstGeom prst="rect">
            <a:avLst/>
          </a:prstGeom>
        </p:spPr>
      </p:pic>
      <p:sp>
        <p:nvSpPr>
          <p:cNvPr id="50" name="CaixaDeTexto 49">
            <a:extLst>
              <a:ext uri="{FF2B5EF4-FFF2-40B4-BE49-F238E27FC236}">
                <a16:creationId xmlns:a16="http://schemas.microsoft.com/office/drawing/2014/main" id="{EED60963-18A5-4FBA-96BD-CAD46F1A697F}"/>
              </a:ext>
            </a:extLst>
          </p:cNvPr>
          <p:cNvSpPr txBox="1"/>
          <p:nvPr/>
        </p:nvSpPr>
        <p:spPr>
          <a:xfrm>
            <a:off x="8974806" y="3532475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80</a:t>
            </a:r>
          </a:p>
        </p:txBody>
      </p:sp>
      <p:pic>
        <p:nvPicPr>
          <p:cNvPr id="51" name="Imagem 50">
            <a:extLst>
              <a:ext uri="{FF2B5EF4-FFF2-40B4-BE49-F238E27FC236}">
                <a16:creationId xmlns:a16="http://schemas.microsoft.com/office/drawing/2014/main" id="{78ACB608-D189-4F96-B8EF-01309B6F8E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293" y="4411155"/>
            <a:ext cx="337743" cy="337743"/>
          </a:xfrm>
          <a:prstGeom prst="rect">
            <a:avLst/>
          </a:prstGeom>
        </p:spPr>
      </p:pic>
      <p:sp>
        <p:nvSpPr>
          <p:cNvPr id="52" name="CaixaDeTexto 51">
            <a:extLst>
              <a:ext uri="{FF2B5EF4-FFF2-40B4-BE49-F238E27FC236}">
                <a16:creationId xmlns:a16="http://schemas.microsoft.com/office/drawing/2014/main" id="{650CA19E-26D2-4E66-B92B-10A8EBF561F1}"/>
              </a:ext>
            </a:extLst>
          </p:cNvPr>
          <p:cNvSpPr txBox="1"/>
          <p:nvPr/>
        </p:nvSpPr>
        <p:spPr>
          <a:xfrm>
            <a:off x="10517164" y="4405375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80</a:t>
            </a: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AF0154C6-0772-4DEC-84B8-DC7F0EE0DE29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voz de Deus e Palavra Sagrada. </a:t>
            </a:r>
          </a:p>
        </p:txBody>
      </p:sp>
      <p:sp>
        <p:nvSpPr>
          <p:cNvPr id="54" name="Retângulo 53">
            <a:extLst>
              <a:ext uri="{FF2B5EF4-FFF2-40B4-BE49-F238E27FC236}">
                <a16:creationId xmlns:a16="http://schemas.microsoft.com/office/drawing/2014/main" id="{C47288CD-B235-4BBB-BF8D-46C9B5C2BB29}"/>
              </a:ext>
            </a:extLst>
          </p:cNvPr>
          <p:cNvSpPr/>
          <p:nvPr/>
        </p:nvSpPr>
        <p:spPr>
          <a:xfrm>
            <a:off x="590549" y="1209285"/>
            <a:ext cx="1138911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Bíblia é uma “Palavra”.</a:t>
            </a:r>
          </a:p>
        </p:txBody>
      </p:sp>
    </p:spTree>
    <p:extLst>
      <p:ext uri="{BB962C8B-B14F-4D97-AF65-F5344CB8AC3E}">
        <p14:creationId xmlns:p14="http://schemas.microsoft.com/office/powerpoint/2010/main" val="4049150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F02483A-559D-4AC9-A2A7-F6B9A1F595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690" y="2203333"/>
            <a:ext cx="374345" cy="816012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25F4D26A-4826-4484-9F36-AD760B47EB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005" y="2163332"/>
            <a:ext cx="621916" cy="880070"/>
          </a:xfrm>
          <a:prstGeom prst="rect">
            <a:avLst/>
          </a:prstGeom>
        </p:spPr>
      </p:pic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01D89A8B-02AB-438F-BBE3-4C7F8756533E}"/>
              </a:ext>
            </a:extLst>
          </p:cNvPr>
          <p:cNvCxnSpPr/>
          <p:nvPr/>
        </p:nvCxnSpPr>
        <p:spPr>
          <a:xfrm>
            <a:off x="1025519" y="3033823"/>
            <a:ext cx="660747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m 15">
            <a:extLst>
              <a:ext uri="{FF2B5EF4-FFF2-40B4-BE49-F238E27FC236}">
                <a16:creationId xmlns:a16="http://schemas.microsoft.com/office/drawing/2014/main" id="{D12EE80E-C2CB-47CD-8921-EBE4D6E6B2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4111" y="2685913"/>
            <a:ext cx="337743" cy="337743"/>
          </a:xfrm>
          <a:prstGeom prst="rect">
            <a:avLst/>
          </a:prstGeom>
        </p:spPr>
      </p:pic>
      <p:sp>
        <p:nvSpPr>
          <p:cNvPr id="39" name="CaixaDeTexto 38">
            <a:extLst>
              <a:ext uri="{FF2B5EF4-FFF2-40B4-BE49-F238E27FC236}">
                <a16:creationId xmlns:a16="http://schemas.microsoft.com/office/drawing/2014/main" id="{142C39B9-C9C6-4AB7-A720-0022D5DC712E}"/>
              </a:ext>
            </a:extLst>
          </p:cNvPr>
          <p:cNvSpPr txBox="1"/>
          <p:nvPr/>
        </p:nvSpPr>
        <p:spPr>
          <a:xfrm>
            <a:off x="466898" y="2673999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20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498AAEAF-0569-4ECD-97A6-65455FCD5F46}"/>
              </a:ext>
            </a:extLst>
          </p:cNvPr>
          <p:cNvSpPr txBox="1"/>
          <p:nvPr/>
        </p:nvSpPr>
        <p:spPr>
          <a:xfrm>
            <a:off x="7462982" y="2680133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80</a:t>
            </a:r>
          </a:p>
        </p:txBody>
      </p:sp>
      <p:pic>
        <p:nvPicPr>
          <p:cNvPr id="41" name="Imagem 40">
            <a:extLst>
              <a:ext uri="{FF2B5EF4-FFF2-40B4-BE49-F238E27FC236}">
                <a16:creationId xmlns:a16="http://schemas.microsoft.com/office/drawing/2014/main" id="{2C06F1B8-4AF0-4821-BF5D-02DD7C8C5C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448" y="3066296"/>
            <a:ext cx="374345" cy="816012"/>
          </a:xfrm>
          <a:prstGeom prst="rect">
            <a:avLst/>
          </a:prstGeom>
        </p:spPr>
      </p:pic>
      <p:pic>
        <p:nvPicPr>
          <p:cNvPr id="42" name="Imagem 41">
            <a:extLst>
              <a:ext uri="{FF2B5EF4-FFF2-40B4-BE49-F238E27FC236}">
                <a16:creationId xmlns:a16="http://schemas.microsoft.com/office/drawing/2014/main" id="{068F9682-66C1-4141-8589-CFF2497657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763" y="3026295"/>
            <a:ext cx="621916" cy="880070"/>
          </a:xfrm>
          <a:prstGeom prst="rect">
            <a:avLst/>
          </a:prstGeom>
        </p:spPr>
      </p:pic>
      <p:pic>
        <p:nvPicPr>
          <p:cNvPr id="57" name="Gráfico 56">
            <a:extLst>
              <a:ext uri="{FF2B5EF4-FFF2-40B4-BE49-F238E27FC236}">
                <a16:creationId xmlns:a16="http://schemas.microsoft.com/office/drawing/2014/main" id="{6AC278F3-9827-4710-8FB0-CFE810507363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229874" y="3399385"/>
            <a:ext cx="247442" cy="351986"/>
          </a:xfrm>
          <a:prstGeom prst="rect">
            <a:avLst/>
          </a:prstGeom>
        </p:spPr>
      </p:pic>
      <p:pic>
        <p:nvPicPr>
          <p:cNvPr id="58" name="Imagem 57">
            <a:extLst>
              <a:ext uri="{FF2B5EF4-FFF2-40B4-BE49-F238E27FC236}">
                <a16:creationId xmlns:a16="http://schemas.microsoft.com/office/drawing/2014/main" id="{2393E68A-1301-405F-8A98-B2CE97F9E50D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212" y="3318244"/>
            <a:ext cx="468310" cy="468310"/>
          </a:xfrm>
          <a:prstGeom prst="rect">
            <a:avLst/>
          </a:prstGeom>
        </p:spPr>
      </p:pic>
      <p:cxnSp>
        <p:nvCxnSpPr>
          <p:cNvPr id="59" name="Conector de Seta Reta 58">
            <a:extLst>
              <a:ext uri="{FF2B5EF4-FFF2-40B4-BE49-F238E27FC236}">
                <a16:creationId xmlns:a16="http://schemas.microsoft.com/office/drawing/2014/main" id="{A6730E45-7DF4-43D3-AB22-A92A921C7CB6}"/>
              </a:ext>
            </a:extLst>
          </p:cNvPr>
          <p:cNvCxnSpPr/>
          <p:nvPr/>
        </p:nvCxnSpPr>
        <p:spPr>
          <a:xfrm>
            <a:off x="1554908" y="3543926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ector de Seta Reta 59">
            <a:extLst>
              <a:ext uri="{FF2B5EF4-FFF2-40B4-BE49-F238E27FC236}">
                <a16:creationId xmlns:a16="http://schemas.microsoft.com/office/drawing/2014/main" id="{B9884FF3-EB69-405C-8958-110684EB8F5A}"/>
              </a:ext>
            </a:extLst>
          </p:cNvPr>
          <p:cNvCxnSpPr/>
          <p:nvPr/>
        </p:nvCxnSpPr>
        <p:spPr>
          <a:xfrm>
            <a:off x="2193607" y="3499149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to 60">
            <a:extLst>
              <a:ext uri="{FF2B5EF4-FFF2-40B4-BE49-F238E27FC236}">
                <a16:creationId xmlns:a16="http://schemas.microsoft.com/office/drawing/2014/main" id="{21176CDB-8158-488B-A64F-0809A9253339}"/>
              </a:ext>
            </a:extLst>
          </p:cNvPr>
          <p:cNvCxnSpPr/>
          <p:nvPr/>
        </p:nvCxnSpPr>
        <p:spPr>
          <a:xfrm>
            <a:off x="2524119" y="3892187"/>
            <a:ext cx="660747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0" name="Imagem 89">
            <a:extLst>
              <a:ext uri="{FF2B5EF4-FFF2-40B4-BE49-F238E27FC236}">
                <a16:creationId xmlns:a16="http://schemas.microsoft.com/office/drawing/2014/main" id="{24D07A5D-95BC-477A-BABA-15EB943BA2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382" y="3946828"/>
            <a:ext cx="374345" cy="816012"/>
          </a:xfrm>
          <a:prstGeom prst="rect">
            <a:avLst/>
          </a:prstGeom>
        </p:spPr>
      </p:pic>
      <p:pic>
        <p:nvPicPr>
          <p:cNvPr id="91" name="Imagem 90">
            <a:extLst>
              <a:ext uri="{FF2B5EF4-FFF2-40B4-BE49-F238E27FC236}">
                <a16:creationId xmlns:a16="http://schemas.microsoft.com/office/drawing/2014/main" id="{EE4E26EB-5D7A-4AC2-BA01-1C538C536E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2697" y="3906827"/>
            <a:ext cx="621916" cy="880070"/>
          </a:xfrm>
          <a:prstGeom prst="rect">
            <a:avLst/>
          </a:prstGeom>
        </p:spPr>
      </p:pic>
      <p:pic>
        <p:nvPicPr>
          <p:cNvPr id="92" name="Gráfico 91">
            <a:extLst>
              <a:ext uri="{FF2B5EF4-FFF2-40B4-BE49-F238E27FC236}">
                <a16:creationId xmlns:a16="http://schemas.microsoft.com/office/drawing/2014/main" id="{1A06124C-E541-4115-BF89-BB7C72A9221B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70808" y="4279917"/>
            <a:ext cx="247442" cy="351986"/>
          </a:xfrm>
          <a:prstGeom prst="rect">
            <a:avLst/>
          </a:prstGeom>
        </p:spPr>
      </p:pic>
      <p:pic>
        <p:nvPicPr>
          <p:cNvPr id="93" name="Imagem 92">
            <a:extLst>
              <a:ext uri="{FF2B5EF4-FFF2-40B4-BE49-F238E27FC236}">
                <a16:creationId xmlns:a16="http://schemas.microsoft.com/office/drawing/2014/main" id="{BAA8764F-4B2B-4129-A5C4-CFB21FDA9254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146" y="4198776"/>
            <a:ext cx="468310" cy="468310"/>
          </a:xfrm>
          <a:prstGeom prst="rect">
            <a:avLst/>
          </a:prstGeom>
        </p:spPr>
      </p:pic>
      <p:cxnSp>
        <p:nvCxnSpPr>
          <p:cNvPr id="94" name="Conector de Seta Reta 93">
            <a:extLst>
              <a:ext uri="{FF2B5EF4-FFF2-40B4-BE49-F238E27FC236}">
                <a16:creationId xmlns:a16="http://schemas.microsoft.com/office/drawing/2014/main" id="{4FAE174F-3F8D-47F7-BA09-38DA785C3E8A}"/>
              </a:ext>
            </a:extLst>
          </p:cNvPr>
          <p:cNvCxnSpPr/>
          <p:nvPr/>
        </p:nvCxnSpPr>
        <p:spPr>
          <a:xfrm>
            <a:off x="3095842" y="4424458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ector de Seta Reta 94">
            <a:extLst>
              <a:ext uri="{FF2B5EF4-FFF2-40B4-BE49-F238E27FC236}">
                <a16:creationId xmlns:a16="http://schemas.microsoft.com/office/drawing/2014/main" id="{86787218-590E-46AE-84BF-543CD32F9818}"/>
              </a:ext>
            </a:extLst>
          </p:cNvPr>
          <p:cNvCxnSpPr/>
          <p:nvPr/>
        </p:nvCxnSpPr>
        <p:spPr>
          <a:xfrm>
            <a:off x="3734541" y="4379681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ector reto 95">
            <a:extLst>
              <a:ext uri="{FF2B5EF4-FFF2-40B4-BE49-F238E27FC236}">
                <a16:creationId xmlns:a16="http://schemas.microsoft.com/office/drawing/2014/main" id="{8C8BB7C6-657D-4964-99FF-46C588412213}"/>
              </a:ext>
            </a:extLst>
          </p:cNvPr>
          <p:cNvCxnSpPr/>
          <p:nvPr/>
        </p:nvCxnSpPr>
        <p:spPr>
          <a:xfrm>
            <a:off x="4065053" y="4772719"/>
            <a:ext cx="660747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7" name="Imagem 96">
            <a:extLst>
              <a:ext uri="{FF2B5EF4-FFF2-40B4-BE49-F238E27FC236}">
                <a16:creationId xmlns:a16="http://schemas.microsoft.com/office/drawing/2014/main" id="{C09BFC88-8A2A-4F4B-904F-E89B9D3731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8316" y="4827360"/>
            <a:ext cx="374345" cy="816012"/>
          </a:xfrm>
          <a:prstGeom prst="rect">
            <a:avLst/>
          </a:prstGeom>
        </p:spPr>
      </p:pic>
      <p:pic>
        <p:nvPicPr>
          <p:cNvPr id="98" name="Imagem 97">
            <a:extLst>
              <a:ext uri="{FF2B5EF4-FFF2-40B4-BE49-F238E27FC236}">
                <a16:creationId xmlns:a16="http://schemas.microsoft.com/office/drawing/2014/main" id="{C88561BB-1DEB-4845-AD2A-6553A3E7E2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631" y="4787359"/>
            <a:ext cx="621916" cy="880070"/>
          </a:xfrm>
          <a:prstGeom prst="rect">
            <a:avLst/>
          </a:prstGeom>
        </p:spPr>
      </p:pic>
      <p:pic>
        <p:nvPicPr>
          <p:cNvPr id="99" name="Gráfico 98">
            <a:extLst>
              <a:ext uri="{FF2B5EF4-FFF2-40B4-BE49-F238E27FC236}">
                <a16:creationId xmlns:a16="http://schemas.microsoft.com/office/drawing/2014/main" id="{00F821EF-8639-4ACC-8E1F-9A78FDAB54BA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11742" y="5160449"/>
            <a:ext cx="247442" cy="351986"/>
          </a:xfrm>
          <a:prstGeom prst="rect">
            <a:avLst/>
          </a:prstGeom>
        </p:spPr>
      </p:pic>
      <p:pic>
        <p:nvPicPr>
          <p:cNvPr id="100" name="Imagem 99">
            <a:extLst>
              <a:ext uri="{FF2B5EF4-FFF2-40B4-BE49-F238E27FC236}">
                <a16:creationId xmlns:a16="http://schemas.microsoft.com/office/drawing/2014/main" id="{1A6B9EDC-45EC-440C-8B8E-14384BB8264D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080" y="5079308"/>
            <a:ext cx="468310" cy="468310"/>
          </a:xfrm>
          <a:prstGeom prst="rect">
            <a:avLst/>
          </a:prstGeom>
        </p:spPr>
      </p:pic>
      <p:cxnSp>
        <p:nvCxnSpPr>
          <p:cNvPr id="101" name="Conector de Seta Reta 100">
            <a:extLst>
              <a:ext uri="{FF2B5EF4-FFF2-40B4-BE49-F238E27FC236}">
                <a16:creationId xmlns:a16="http://schemas.microsoft.com/office/drawing/2014/main" id="{63B54F08-45B1-4C0F-8D61-6F12A5421459}"/>
              </a:ext>
            </a:extLst>
          </p:cNvPr>
          <p:cNvCxnSpPr/>
          <p:nvPr/>
        </p:nvCxnSpPr>
        <p:spPr>
          <a:xfrm>
            <a:off x="4636776" y="5304990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ector de Seta Reta 101">
            <a:extLst>
              <a:ext uri="{FF2B5EF4-FFF2-40B4-BE49-F238E27FC236}">
                <a16:creationId xmlns:a16="http://schemas.microsoft.com/office/drawing/2014/main" id="{B9B96CF7-2B49-4CF2-9265-FCD45D90A8AA}"/>
              </a:ext>
            </a:extLst>
          </p:cNvPr>
          <p:cNvCxnSpPr/>
          <p:nvPr/>
        </p:nvCxnSpPr>
        <p:spPr>
          <a:xfrm>
            <a:off x="5275475" y="5260213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ector reto 102">
            <a:extLst>
              <a:ext uri="{FF2B5EF4-FFF2-40B4-BE49-F238E27FC236}">
                <a16:creationId xmlns:a16="http://schemas.microsoft.com/office/drawing/2014/main" id="{BAF8F816-BE1B-4976-9DE9-FB3267083470}"/>
              </a:ext>
            </a:extLst>
          </p:cNvPr>
          <p:cNvCxnSpPr/>
          <p:nvPr/>
        </p:nvCxnSpPr>
        <p:spPr>
          <a:xfrm>
            <a:off x="5605987" y="5653251"/>
            <a:ext cx="660747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4" name="Imagem 103">
            <a:extLst>
              <a:ext uri="{FF2B5EF4-FFF2-40B4-BE49-F238E27FC236}">
                <a16:creationId xmlns:a16="http://schemas.microsoft.com/office/drawing/2014/main" id="{377E538B-28D6-41CF-92C5-BEBEDA8490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250" y="5707892"/>
            <a:ext cx="374345" cy="816012"/>
          </a:xfrm>
          <a:prstGeom prst="rect">
            <a:avLst/>
          </a:prstGeom>
        </p:spPr>
      </p:pic>
      <p:pic>
        <p:nvPicPr>
          <p:cNvPr id="105" name="Imagem 104">
            <a:extLst>
              <a:ext uri="{FF2B5EF4-FFF2-40B4-BE49-F238E27FC236}">
                <a16:creationId xmlns:a16="http://schemas.microsoft.com/office/drawing/2014/main" id="{20D0FF19-0AD3-41CD-8D9F-30F5D3B5CE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565" y="5667891"/>
            <a:ext cx="621916" cy="880070"/>
          </a:xfrm>
          <a:prstGeom prst="rect">
            <a:avLst/>
          </a:prstGeom>
        </p:spPr>
      </p:pic>
      <p:pic>
        <p:nvPicPr>
          <p:cNvPr id="106" name="Gráfico 105">
            <a:extLst>
              <a:ext uri="{FF2B5EF4-FFF2-40B4-BE49-F238E27FC236}">
                <a16:creationId xmlns:a16="http://schemas.microsoft.com/office/drawing/2014/main" id="{BA563283-233E-4FFC-99C5-A012D2C9760F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852676" y="6040981"/>
            <a:ext cx="247442" cy="351986"/>
          </a:xfrm>
          <a:prstGeom prst="rect">
            <a:avLst/>
          </a:prstGeom>
        </p:spPr>
      </p:pic>
      <p:pic>
        <p:nvPicPr>
          <p:cNvPr id="107" name="Imagem 106">
            <a:extLst>
              <a:ext uri="{FF2B5EF4-FFF2-40B4-BE49-F238E27FC236}">
                <a16:creationId xmlns:a16="http://schemas.microsoft.com/office/drawing/2014/main" id="{2C5AF490-9D90-433A-AEC7-BDD082575957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014" y="5959840"/>
            <a:ext cx="468310" cy="468310"/>
          </a:xfrm>
          <a:prstGeom prst="rect">
            <a:avLst/>
          </a:prstGeom>
        </p:spPr>
      </p:pic>
      <p:cxnSp>
        <p:nvCxnSpPr>
          <p:cNvPr id="108" name="Conector de Seta Reta 107">
            <a:extLst>
              <a:ext uri="{FF2B5EF4-FFF2-40B4-BE49-F238E27FC236}">
                <a16:creationId xmlns:a16="http://schemas.microsoft.com/office/drawing/2014/main" id="{30DD9BAC-FBCC-4FA7-B47B-ABEC4642F70F}"/>
              </a:ext>
            </a:extLst>
          </p:cNvPr>
          <p:cNvCxnSpPr/>
          <p:nvPr/>
        </p:nvCxnSpPr>
        <p:spPr>
          <a:xfrm>
            <a:off x="6177710" y="6185522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ector de Seta Reta 108">
            <a:extLst>
              <a:ext uri="{FF2B5EF4-FFF2-40B4-BE49-F238E27FC236}">
                <a16:creationId xmlns:a16="http://schemas.microsoft.com/office/drawing/2014/main" id="{0A90E124-E0F3-415B-95B0-A2B6E6CD2FE5}"/>
              </a:ext>
            </a:extLst>
          </p:cNvPr>
          <p:cNvCxnSpPr/>
          <p:nvPr/>
        </p:nvCxnSpPr>
        <p:spPr>
          <a:xfrm>
            <a:off x="6816409" y="6140745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ector reto 109">
            <a:extLst>
              <a:ext uri="{FF2B5EF4-FFF2-40B4-BE49-F238E27FC236}">
                <a16:creationId xmlns:a16="http://schemas.microsoft.com/office/drawing/2014/main" id="{A59C4885-4D13-4F15-AFED-777D6F07A3DC}"/>
              </a:ext>
            </a:extLst>
          </p:cNvPr>
          <p:cNvCxnSpPr/>
          <p:nvPr/>
        </p:nvCxnSpPr>
        <p:spPr>
          <a:xfrm>
            <a:off x="7146921" y="6533783"/>
            <a:ext cx="660747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1" name="Tabela 110">
            <a:extLst>
              <a:ext uri="{FF2B5EF4-FFF2-40B4-BE49-F238E27FC236}">
                <a16:creationId xmlns:a16="http://schemas.microsoft.com/office/drawing/2014/main" id="{3E8ABDEF-A2C3-4315-B66C-8DFE469E0DB8}"/>
              </a:ext>
            </a:extLst>
          </p:cNvPr>
          <p:cNvGraphicFramePr>
            <a:graphicFrameLocks noGrp="1"/>
          </p:cNvGraphicFramePr>
          <p:nvPr/>
        </p:nvGraphicFramePr>
        <p:xfrm>
          <a:off x="-181333" y="1840227"/>
          <a:ext cx="7673189" cy="47880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73189">
                  <a:extLst>
                    <a:ext uri="{9D8B030D-6E8A-4147-A177-3AD203B41FA5}">
                      <a16:colId xmlns:a16="http://schemas.microsoft.com/office/drawing/2014/main" val="3748449432"/>
                    </a:ext>
                  </a:extLst>
                </a:gridCol>
              </a:tblGrid>
              <a:tr h="4788025">
                <a:tc>
                  <a:txBody>
                    <a:bodyPr/>
                    <a:lstStyle/>
                    <a:p>
                      <a:endParaRPr lang="pt-BR" sz="500" b="0" i="1" dirty="0">
                        <a:solidFill>
                          <a:schemeClr val="tx1"/>
                        </a:solidFill>
                        <a:latin typeface="Abadi Extra Light" panose="020B0204020104020204" pitchFamily="34" charset="0"/>
                      </a:endParaRPr>
                    </a:p>
                    <a:p>
                      <a:endParaRPr lang="pt-BR" sz="500" b="0" i="1" dirty="0">
                        <a:solidFill>
                          <a:schemeClr val="tx1"/>
                        </a:solidFill>
                        <a:latin typeface="Abadi Extra Light" panose="020B0204020104020204" pitchFamily="34" charset="0"/>
                      </a:endParaRPr>
                    </a:p>
                    <a:p>
                      <a:r>
                        <a:rPr lang="pt-BR" sz="2000" b="0" i="1" dirty="0">
                          <a:solidFill>
                            <a:schemeClr val="tx1"/>
                          </a:solidFill>
                          <a:latin typeface="Abadi Extra Light" panose="020B0204020104020204" pitchFamily="34" charset="0"/>
                        </a:rPr>
                        <a:t>                                             </a:t>
                      </a:r>
                      <a:r>
                        <a:rPr lang="pt-BR" sz="2000" b="1" i="1" dirty="0">
                          <a:solidFill>
                            <a:schemeClr val="tx1"/>
                          </a:solidFill>
                          <a:latin typeface="Abadi Extra Light" panose="020B0204020104020204" pitchFamily="34" charset="0"/>
                        </a:rPr>
                        <a:t>Conhecimento forte</a:t>
                      </a:r>
                    </a:p>
                    <a:p>
                      <a:r>
                        <a:rPr lang="pt-BR" sz="2000" b="1" i="1" dirty="0">
                          <a:solidFill>
                            <a:schemeClr val="tx1"/>
                          </a:solidFill>
                          <a:latin typeface="Abadi Extra Light" panose="020B0204020104020204" pitchFamily="34" charset="0"/>
                        </a:rPr>
                        <a:t>                                              Tradição forte </a:t>
                      </a:r>
                    </a:p>
                    <a:p>
                      <a:r>
                        <a:rPr lang="pt-BR" sz="2000" b="1" i="1" dirty="0">
                          <a:solidFill>
                            <a:schemeClr val="tx1"/>
                          </a:solidFill>
                          <a:latin typeface="Abadi Extra Light" panose="020B0204020104020204" pitchFamily="34" charset="0"/>
                        </a:rPr>
                        <a:t>                                              Convicção forte </a:t>
                      </a:r>
                    </a:p>
                  </a:txBody>
                  <a:tcPr>
                    <a:lnL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7230093"/>
                  </a:ext>
                </a:extLst>
              </a:tr>
            </a:tbl>
          </a:graphicData>
        </a:graphic>
      </p:graphicFrame>
      <p:sp>
        <p:nvSpPr>
          <p:cNvPr id="10" name="Retângulo 9">
            <a:extLst>
              <a:ext uri="{FF2B5EF4-FFF2-40B4-BE49-F238E27FC236}">
                <a16:creationId xmlns:a16="http://schemas.microsoft.com/office/drawing/2014/main" id="{6852AD8D-513B-48FA-ABF6-BFEDDAC3B93D}"/>
              </a:ext>
            </a:extLst>
          </p:cNvPr>
          <p:cNvSpPr/>
          <p:nvPr/>
        </p:nvSpPr>
        <p:spPr>
          <a:xfrm>
            <a:off x="1000118" y="2184400"/>
            <a:ext cx="6441403" cy="844481"/>
          </a:xfrm>
          <a:prstGeom prst="rect">
            <a:avLst/>
          </a:prstGeom>
          <a:solidFill>
            <a:srgbClr val="4472C4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7" name="Retângulo 46">
            <a:extLst>
              <a:ext uri="{FF2B5EF4-FFF2-40B4-BE49-F238E27FC236}">
                <a16:creationId xmlns:a16="http://schemas.microsoft.com/office/drawing/2014/main" id="{D2D1A570-00A5-4D4E-9BA9-AAC2378D27E2}"/>
              </a:ext>
            </a:extLst>
          </p:cNvPr>
          <p:cNvSpPr/>
          <p:nvPr/>
        </p:nvSpPr>
        <p:spPr>
          <a:xfrm>
            <a:off x="8529799" y="1780785"/>
            <a:ext cx="3344244" cy="95410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Conhecimento e tradição partilhados.</a:t>
            </a:r>
          </a:p>
        </p:txBody>
      </p:sp>
      <p:sp>
        <p:nvSpPr>
          <p:cNvPr id="48" name="Retângulo 47">
            <a:extLst>
              <a:ext uri="{FF2B5EF4-FFF2-40B4-BE49-F238E27FC236}">
                <a16:creationId xmlns:a16="http://schemas.microsoft.com/office/drawing/2014/main" id="{717E0886-D18B-453A-ACC2-D48A2693982C}"/>
              </a:ext>
            </a:extLst>
          </p:cNvPr>
          <p:cNvSpPr/>
          <p:nvPr/>
        </p:nvSpPr>
        <p:spPr>
          <a:xfrm>
            <a:off x="2535762" y="2202428"/>
            <a:ext cx="4921843" cy="1677080"/>
          </a:xfrm>
          <a:prstGeom prst="rect">
            <a:avLst/>
          </a:prstGeom>
          <a:solidFill>
            <a:srgbClr val="4472C4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6" name="Retângulo 45">
            <a:extLst>
              <a:ext uri="{FF2B5EF4-FFF2-40B4-BE49-F238E27FC236}">
                <a16:creationId xmlns:a16="http://schemas.microsoft.com/office/drawing/2014/main" id="{71C50BC1-6185-439F-BA49-152ADA4ECC53}"/>
              </a:ext>
            </a:extLst>
          </p:cNvPr>
          <p:cNvSpPr/>
          <p:nvPr/>
        </p:nvSpPr>
        <p:spPr>
          <a:xfrm>
            <a:off x="4070546" y="2163332"/>
            <a:ext cx="3387059" cy="2605444"/>
          </a:xfrm>
          <a:prstGeom prst="rect">
            <a:avLst/>
          </a:prstGeom>
          <a:solidFill>
            <a:srgbClr val="4472C4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9" name="Retângulo 48">
            <a:extLst>
              <a:ext uri="{FF2B5EF4-FFF2-40B4-BE49-F238E27FC236}">
                <a16:creationId xmlns:a16="http://schemas.microsoft.com/office/drawing/2014/main" id="{40274EB4-714E-4718-88CE-6FDA397666B7}"/>
              </a:ext>
            </a:extLst>
          </p:cNvPr>
          <p:cNvSpPr/>
          <p:nvPr/>
        </p:nvSpPr>
        <p:spPr>
          <a:xfrm>
            <a:off x="5605987" y="2163332"/>
            <a:ext cx="1851619" cy="3481261"/>
          </a:xfrm>
          <a:prstGeom prst="rect">
            <a:avLst/>
          </a:prstGeom>
          <a:solidFill>
            <a:srgbClr val="4472C4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0" name="Imagem 49">
            <a:extLst>
              <a:ext uri="{FF2B5EF4-FFF2-40B4-BE49-F238E27FC236}">
                <a16:creationId xmlns:a16="http://schemas.microsoft.com/office/drawing/2014/main" id="{D745BC93-0433-41BD-A4BE-23A8B09298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35" y="3538255"/>
            <a:ext cx="337743" cy="337743"/>
          </a:xfrm>
          <a:prstGeom prst="rect">
            <a:avLst/>
          </a:prstGeom>
        </p:spPr>
      </p:pic>
      <p:sp>
        <p:nvSpPr>
          <p:cNvPr id="51" name="CaixaDeTexto 50">
            <a:extLst>
              <a:ext uri="{FF2B5EF4-FFF2-40B4-BE49-F238E27FC236}">
                <a16:creationId xmlns:a16="http://schemas.microsoft.com/office/drawing/2014/main" id="{74A59CE7-FD71-44A2-8150-2FF1F35FE6C3}"/>
              </a:ext>
            </a:extLst>
          </p:cNvPr>
          <p:cNvSpPr txBox="1"/>
          <p:nvPr/>
        </p:nvSpPr>
        <p:spPr>
          <a:xfrm>
            <a:off x="8974806" y="3532475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80</a:t>
            </a:r>
          </a:p>
        </p:txBody>
      </p:sp>
      <p:pic>
        <p:nvPicPr>
          <p:cNvPr id="52" name="Imagem 51">
            <a:extLst>
              <a:ext uri="{FF2B5EF4-FFF2-40B4-BE49-F238E27FC236}">
                <a16:creationId xmlns:a16="http://schemas.microsoft.com/office/drawing/2014/main" id="{4952BFA3-EE8F-4B40-BAA0-233C399892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293" y="4411155"/>
            <a:ext cx="337743" cy="337743"/>
          </a:xfrm>
          <a:prstGeom prst="rect">
            <a:avLst/>
          </a:prstGeom>
        </p:spPr>
      </p:pic>
      <p:sp>
        <p:nvSpPr>
          <p:cNvPr id="53" name="CaixaDeTexto 52">
            <a:extLst>
              <a:ext uri="{FF2B5EF4-FFF2-40B4-BE49-F238E27FC236}">
                <a16:creationId xmlns:a16="http://schemas.microsoft.com/office/drawing/2014/main" id="{98E00610-A013-45C1-81E2-44252AFCE3B8}"/>
              </a:ext>
            </a:extLst>
          </p:cNvPr>
          <p:cNvSpPr txBox="1"/>
          <p:nvPr/>
        </p:nvSpPr>
        <p:spPr>
          <a:xfrm>
            <a:off x="10517164" y="4405375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80</a:t>
            </a: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CC4BF7FF-493C-419A-AF8E-321CF003105F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voz de Deus e Palavra Sagrada. </a:t>
            </a:r>
          </a:p>
        </p:txBody>
      </p:sp>
      <p:sp>
        <p:nvSpPr>
          <p:cNvPr id="55" name="Retângulo 54">
            <a:extLst>
              <a:ext uri="{FF2B5EF4-FFF2-40B4-BE49-F238E27FC236}">
                <a16:creationId xmlns:a16="http://schemas.microsoft.com/office/drawing/2014/main" id="{A8857BEB-0447-4A60-96A8-4FC6121EDB51}"/>
              </a:ext>
            </a:extLst>
          </p:cNvPr>
          <p:cNvSpPr/>
          <p:nvPr/>
        </p:nvSpPr>
        <p:spPr>
          <a:xfrm>
            <a:off x="590549" y="1209285"/>
            <a:ext cx="1138911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Bíblia é uma “Palavra”.</a:t>
            </a:r>
          </a:p>
        </p:txBody>
      </p:sp>
    </p:spTree>
    <p:extLst>
      <p:ext uri="{BB962C8B-B14F-4D97-AF65-F5344CB8AC3E}">
        <p14:creationId xmlns:p14="http://schemas.microsoft.com/office/powerpoint/2010/main" val="16351855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F02483A-559D-4AC9-A2A7-F6B9A1F595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690" y="2203333"/>
            <a:ext cx="374345" cy="816012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25F4D26A-4826-4484-9F36-AD760B47EB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005" y="2163332"/>
            <a:ext cx="621916" cy="880070"/>
          </a:xfrm>
          <a:prstGeom prst="rect">
            <a:avLst/>
          </a:prstGeom>
        </p:spPr>
      </p:pic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01D89A8B-02AB-438F-BBE3-4C7F8756533E}"/>
              </a:ext>
            </a:extLst>
          </p:cNvPr>
          <p:cNvCxnSpPr/>
          <p:nvPr/>
        </p:nvCxnSpPr>
        <p:spPr>
          <a:xfrm>
            <a:off x="1025519" y="3033823"/>
            <a:ext cx="660747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m 15">
            <a:extLst>
              <a:ext uri="{FF2B5EF4-FFF2-40B4-BE49-F238E27FC236}">
                <a16:creationId xmlns:a16="http://schemas.microsoft.com/office/drawing/2014/main" id="{D12EE80E-C2CB-47CD-8921-EBE4D6E6B2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4111" y="2685913"/>
            <a:ext cx="337743" cy="337743"/>
          </a:xfrm>
          <a:prstGeom prst="rect">
            <a:avLst/>
          </a:prstGeom>
        </p:spPr>
      </p:pic>
      <p:sp>
        <p:nvSpPr>
          <p:cNvPr id="39" name="CaixaDeTexto 38">
            <a:extLst>
              <a:ext uri="{FF2B5EF4-FFF2-40B4-BE49-F238E27FC236}">
                <a16:creationId xmlns:a16="http://schemas.microsoft.com/office/drawing/2014/main" id="{142C39B9-C9C6-4AB7-A720-0022D5DC712E}"/>
              </a:ext>
            </a:extLst>
          </p:cNvPr>
          <p:cNvSpPr txBox="1"/>
          <p:nvPr/>
        </p:nvSpPr>
        <p:spPr>
          <a:xfrm>
            <a:off x="466898" y="2673999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20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498AAEAF-0569-4ECD-97A6-65455FCD5F46}"/>
              </a:ext>
            </a:extLst>
          </p:cNvPr>
          <p:cNvSpPr txBox="1"/>
          <p:nvPr/>
        </p:nvSpPr>
        <p:spPr>
          <a:xfrm>
            <a:off x="7462982" y="2680133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80</a:t>
            </a:r>
          </a:p>
        </p:txBody>
      </p:sp>
      <p:pic>
        <p:nvPicPr>
          <p:cNvPr id="41" name="Imagem 40">
            <a:extLst>
              <a:ext uri="{FF2B5EF4-FFF2-40B4-BE49-F238E27FC236}">
                <a16:creationId xmlns:a16="http://schemas.microsoft.com/office/drawing/2014/main" id="{2C06F1B8-4AF0-4821-BF5D-02DD7C8C5C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448" y="3066296"/>
            <a:ext cx="374345" cy="816012"/>
          </a:xfrm>
          <a:prstGeom prst="rect">
            <a:avLst/>
          </a:prstGeom>
        </p:spPr>
      </p:pic>
      <p:pic>
        <p:nvPicPr>
          <p:cNvPr id="42" name="Imagem 41">
            <a:extLst>
              <a:ext uri="{FF2B5EF4-FFF2-40B4-BE49-F238E27FC236}">
                <a16:creationId xmlns:a16="http://schemas.microsoft.com/office/drawing/2014/main" id="{068F9682-66C1-4141-8589-CFF2497657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763" y="3026295"/>
            <a:ext cx="621916" cy="880070"/>
          </a:xfrm>
          <a:prstGeom prst="rect">
            <a:avLst/>
          </a:prstGeom>
        </p:spPr>
      </p:pic>
      <p:pic>
        <p:nvPicPr>
          <p:cNvPr id="57" name="Gráfico 56">
            <a:extLst>
              <a:ext uri="{FF2B5EF4-FFF2-40B4-BE49-F238E27FC236}">
                <a16:creationId xmlns:a16="http://schemas.microsoft.com/office/drawing/2014/main" id="{6AC278F3-9827-4710-8FB0-CFE810507363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229874" y="3399385"/>
            <a:ext cx="247442" cy="351986"/>
          </a:xfrm>
          <a:prstGeom prst="rect">
            <a:avLst/>
          </a:prstGeom>
        </p:spPr>
      </p:pic>
      <p:pic>
        <p:nvPicPr>
          <p:cNvPr id="58" name="Imagem 57">
            <a:extLst>
              <a:ext uri="{FF2B5EF4-FFF2-40B4-BE49-F238E27FC236}">
                <a16:creationId xmlns:a16="http://schemas.microsoft.com/office/drawing/2014/main" id="{2393E68A-1301-405F-8A98-B2CE97F9E50D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212" y="3318244"/>
            <a:ext cx="468310" cy="468310"/>
          </a:xfrm>
          <a:prstGeom prst="rect">
            <a:avLst/>
          </a:prstGeom>
        </p:spPr>
      </p:pic>
      <p:cxnSp>
        <p:nvCxnSpPr>
          <p:cNvPr id="59" name="Conector de Seta Reta 58">
            <a:extLst>
              <a:ext uri="{FF2B5EF4-FFF2-40B4-BE49-F238E27FC236}">
                <a16:creationId xmlns:a16="http://schemas.microsoft.com/office/drawing/2014/main" id="{A6730E45-7DF4-43D3-AB22-A92A921C7CB6}"/>
              </a:ext>
            </a:extLst>
          </p:cNvPr>
          <p:cNvCxnSpPr/>
          <p:nvPr/>
        </p:nvCxnSpPr>
        <p:spPr>
          <a:xfrm>
            <a:off x="1554908" y="3543926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ector de Seta Reta 59">
            <a:extLst>
              <a:ext uri="{FF2B5EF4-FFF2-40B4-BE49-F238E27FC236}">
                <a16:creationId xmlns:a16="http://schemas.microsoft.com/office/drawing/2014/main" id="{B9884FF3-EB69-405C-8958-110684EB8F5A}"/>
              </a:ext>
            </a:extLst>
          </p:cNvPr>
          <p:cNvCxnSpPr/>
          <p:nvPr/>
        </p:nvCxnSpPr>
        <p:spPr>
          <a:xfrm>
            <a:off x="2193607" y="3499149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to 60">
            <a:extLst>
              <a:ext uri="{FF2B5EF4-FFF2-40B4-BE49-F238E27FC236}">
                <a16:creationId xmlns:a16="http://schemas.microsoft.com/office/drawing/2014/main" id="{21176CDB-8158-488B-A64F-0809A9253339}"/>
              </a:ext>
            </a:extLst>
          </p:cNvPr>
          <p:cNvCxnSpPr/>
          <p:nvPr/>
        </p:nvCxnSpPr>
        <p:spPr>
          <a:xfrm>
            <a:off x="2524119" y="3892187"/>
            <a:ext cx="660747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0" name="Imagem 89">
            <a:extLst>
              <a:ext uri="{FF2B5EF4-FFF2-40B4-BE49-F238E27FC236}">
                <a16:creationId xmlns:a16="http://schemas.microsoft.com/office/drawing/2014/main" id="{24D07A5D-95BC-477A-BABA-15EB943BA2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382" y="3946828"/>
            <a:ext cx="374345" cy="816012"/>
          </a:xfrm>
          <a:prstGeom prst="rect">
            <a:avLst/>
          </a:prstGeom>
        </p:spPr>
      </p:pic>
      <p:pic>
        <p:nvPicPr>
          <p:cNvPr id="91" name="Imagem 90">
            <a:extLst>
              <a:ext uri="{FF2B5EF4-FFF2-40B4-BE49-F238E27FC236}">
                <a16:creationId xmlns:a16="http://schemas.microsoft.com/office/drawing/2014/main" id="{EE4E26EB-5D7A-4AC2-BA01-1C538C536E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2697" y="3906827"/>
            <a:ext cx="621916" cy="880070"/>
          </a:xfrm>
          <a:prstGeom prst="rect">
            <a:avLst/>
          </a:prstGeom>
        </p:spPr>
      </p:pic>
      <p:pic>
        <p:nvPicPr>
          <p:cNvPr id="92" name="Gráfico 91">
            <a:extLst>
              <a:ext uri="{FF2B5EF4-FFF2-40B4-BE49-F238E27FC236}">
                <a16:creationId xmlns:a16="http://schemas.microsoft.com/office/drawing/2014/main" id="{1A06124C-E541-4115-BF89-BB7C72A9221B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70808" y="4279917"/>
            <a:ext cx="247442" cy="351986"/>
          </a:xfrm>
          <a:prstGeom prst="rect">
            <a:avLst/>
          </a:prstGeom>
        </p:spPr>
      </p:pic>
      <p:pic>
        <p:nvPicPr>
          <p:cNvPr id="93" name="Imagem 92">
            <a:extLst>
              <a:ext uri="{FF2B5EF4-FFF2-40B4-BE49-F238E27FC236}">
                <a16:creationId xmlns:a16="http://schemas.microsoft.com/office/drawing/2014/main" id="{BAA8764F-4B2B-4129-A5C4-CFB21FDA9254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146" y="4198776"/>
            <a:ext cx="468310" cy="468310"/>
          </a:xfrm>
          <a:prstGeom prst="rect">
            <a:avLst/>
          </a:prstGeom>
        </p:spPr>
      </p:pic>
      <p:cxnSp>
        <p:nvCxnSpPr>
          <p:cNvPr id="94" name="Conector de Seta Reta 93">
            <a:extLst>
              <a:ext uri="{FF2B5EF4-FFF2-40B4-BE49-F238E27FC236}">
                <a16:creationId xmlns:a16="http://schemas.microsoft.com/office/drawing/2014/main" id="{4FAE174F-3F8D-47F7-BA09-38DA785C3E8A}"/>
              </a:ext>
            </a:extLst>
          </p:cNvPr>
          <p:cNvCxnSpPr/>
          <p:nvPr/>
        </p:nvCxnSpPr>
        <p:spPr>
          <a:xfrm>
            <a:off x="3095842" y="4424458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ector de Seta Reta 94">
            <a:extLst>
              <a:ext uri="{FF2B5EF4-FFF2-40B4-BE49-F238E27FC236}">
                <a16:creationId xmlns:a16="http://schemas.microsoft.com/office/drawing/2014/main" id="{86787218-590E-46AE-84BF-543CD32F9818}"/>
              </a:ext>
            </a:extLst>
          </p:cNvPr>
          <p:cNvCxnSpPr/>
          <p:nvPr/>
        </p:nvCxnSpPr>
        <p:spPr>
          <a:xfrm>
            <a:off x="3734541" y="4379681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ector reto 95">
            <a:extLst>
              <a:ext uri="{FF2B5EF4-FFF2-40B4-BE49-F238E27FC236}">
                <a16:creationId xmlns:a16="http://schemas.microsoft.com/office/drawing/2014/main" id="{8C8BB7C6-657D-4964-99FF-46C588412213}"/>
              </a:ext>
            </a:extLst>
          </p:cNvPr>
          <p:cNvCxnSpPr/>
          <p:nvPr/>
        </p:nvCxnSpPr>
        <p:spPr>
          <a:xfrm>
            <a:off x="4065053" y="4772719"/>
            <a:ext cx="660747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7" name="Imagem 96">
            <a:extLst>
              <a:ext uri="{FF2B5EF4-FFF2-40B4-BE49-F238E27FC236}">
                <a16:creationId xmlns:a16="http://schemas.microsoft.com/office/drawing/2014/main" id="{C09BFC88-8A2A-4F4B-904F-E89B9D3731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8316" y="4827360"/>
            <a:ext cx="374345" cy="816012"/>
          </a:xfrm>
          <a:prstGeom prst="rect">
            <a:avLst/>
          </a:prstGeom>
        </p:spPr>
      </p:pic>
      <p:pic>
        <p:nvPicPr>
          <p:cNvPr id="98" name="Imagem 97">
            <a:extLst>
              <a:ext uri="{FF2B5EF4-FFF2-40B4-BE49-F238E27FC236}">
                <a16:creationId xmlns:a16="http://schemas.microsoft.com/office/drawing/2014/main" id="{C88561BB-1DEB-4845-AD2A-6553A3E7E2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631" y="4787359"/>
            <a:ext cx="621916" cy="880070"/>
          </a:xfrm>
          <a:prstGeom prst="rect">
            <a:avLst/>
          </a:prstGeom>
        </p:spPr>
      </p:pic>
      <p:pic>
        <p:nvPicPr>
          <p:cNvPr id="99" name="Gráfico 98">
            <a:extLst>
              <a:ext uri="{FF2B5EF4-FFF2-40B4-BE49-F238E27FC236}">
                <a16:creationId xmlns:a16="http://schemas.microsoft.com/office/drawing/2014/main" id="{00F821EF-8639-4ACC-8E1F-9A78FDAB54BA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11742" y="5160449"/>
            <a:ext cx="247442" cy="351986"/>
          </a:xfrm>
          <a:prstGeom prst="rect">
            <a:avLst/>
          </a:prstGeom>
        </p:spPr>
      </p:pic>
      <p:pic>
        <p:nvPicPr>
          <p:cNvPr id="100" name="Imagem 99">
            <a:extLst>
              <a:ext uri="{FF2B5EF4-FFF2-40B4-BE49-F238E27FC236}">
                <a16:creationId xmlns:a16="http://schemas.microsoft.com/office/drawing/2014/main" id="{1A6B9EDC-45EC-440C-8B8E-14384BB8264D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080" y="5079308"/>
            <a:ext cx="468310" cy="468310"/>
          </a:xfrm>
          <a:prstGeom prst="rect">
            <a:avLst/>
          </a:prstGeom>
        </p:spPr>
      </p:pic>
      <p:cxnSp>
        <p:nvCxnSpPr>
          <p:cNvPr id="101" name="Conector de Seta Reta 100">
            <a:extLst>
              <a:ext uri="{FF2B5EF4-FFF2-40B4-BE49-F238E27FC236}">
                <a16:creationId xmlns:a16="http://schemas.microsoft.com/office/drawing/2014/main" id="{63B54F08-45B1-4C0F-8D61-6F12A5421459}"/>
              </a:ext>
            </a:extLst>
          </p:cNvPr>
          <p:cNvCxnSpPr/>
          <p:nvPr/>
        </p:nvCxnSpPr>
        <p:spPr>
          <a:xfrm>
            <a:off x="4636776" y="5304990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ector de Seta Reta 101">
            <a:extLst>
              <a:ext uri="{FF2B5EF4-FFF2-40B4-BE49-F238E27FC236}">
                <a16:creationId xmlns:a16="http://schemas.microsoft.com/office/drawing/2014/main" id="{B9B96CF7-2B49-4CF2-9265-FCD45D90A8AA}"/>
              </a:ext>
            </a:extLst>
          </p:cNvPr>
          <p:cNvCxnSpPr/>
          <p:nvPr/>
        </p:nvCxnSpPr>
        <p:spPr>
          <a:xfrm>
            <a:off x="5275475" y="5260213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ector reto 102">
            <a:extLst>
              <a:ext uri="{FF2B5EF4-FFF2-40B4-BE49-F238E27FC236}">
                <a16:creationId xmlns:a16="http://schemas.microsoft.com/office/drawing/2014/main" id="{BAF8F816-BE1B-4976-9DE9-FB3267083470}"/>
              </a:ext>
            </a:extLst>
          </p:cNvPr>
          <p:cNvCxnSpPr/>
          <p:nvPr/>
        </p:nvCxnSpPr>
        <p:spPr>
          <a:xfrm>
            <a:off x="5605987" y="5653251"/>
            <a:ext cx="660747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4" name="Imagem 103">
            <a:extLst>
              <a:ext uri="{FF2B5EF4-FFF2-40B4-BE49-F238E27FC236}">
                <a16:creationId xmlns:a16="http://schemas.microsoft.com/office/drawing/2014/main" id="{377E538B-28D6-41CF-92C5-BEBEDA8490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250" y="5707892"/>
            <a:ext cx="374345" cy="816012"/>
          </a:xfrm>
          <a:prstGeom prst="rect">
            <a:avLst/>
          </a:prstGeom>
        </p:spPr>
      </p:pic>
      <p:pic>
        <p:nvPicPr>
          <p:cNvPr id="105" name="Imagem 104">
            <a:extLst>
              <a:ext uri="{FF2B5EF4-FFF2-40B4-BE49-F238E27FC236}">
                <a16:creationId xmlns:a16="http://schemas.microsoft.com/office/drawing/2014/main" id="{20D0FF19-0AD3-41CD-8D9F-30F5D3B5CE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565" y="5667891"/>
            <a:ext cx="621916" cy="880070"/>
          </a:xfrm>
          <a:prstGeom prst="rect">
            <a:avLst/>
          </a:prstGeom>
        </p:spPr>
      </p:pic>
      <p:pic>
        <p:nvPicPr>
          <p:cNvPr id="106" name="Gráfico 105">
            <a:extLst>
              <a:ext uri="{FF2B5EF4-FFF2-40B4-BE49-F238E27FC236}">
                <a16:creationId xmlns:a16="http://schemas.microsoft.com/office/drawing/2014/main" id="{BA563283-233E-4FFC-99C5-A012D2C9760F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852676" y="6040981"/>
            <a:ext cx="247442" cy="351986"/>
          </a:xfrm>
          <a:prstGeom prst="rect">
            <a:avLst/>
          </a:prstGeom>
        </p:spPr>
      </p:pic>
      <p:pic>
        <p:nvPicPr>
          <p:cNvPr id="107" name="Imagem 106">
            <a:extLst>
              <a:ext uri="{FF2B5EF4-FFF2-40B4-BE49-F238E27FC236}">
                <a16:creationId xmlns:a16="http://schemas.microsoft.com/office/drawing/2014/main" id="{2C5AF490-9D90-433A-AEC7-BDD082575957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014" y="5959840"/>
            <a:ext cx="468310" cy="468310"/>
          </a:xfrm>
          <a:prstGeom prst="rect">
            <a:avLst/>
          </a:prstGeom>
        </p:spPr>
      </p:pic>
      <p:cxnSp>
        <p:nvCxnSpPr>
          <p:cNvPr id="108" name="Conector de Seta Reta 107">
            <a:extLst>
              <a:ext uri="{FF2B5EF4-FFF2-40B4-BE49-F238E27FC236}">
                <a16:creationId xmlns:a16="http://schemas.microsoft.com/office/drawing/2014/main" id="{30DD9BAC-FBCC-4FA7-B47B-ABEC4642F70F}"/>
              </a:ext>
            </a:extLst>
          </p:cNvPr>
          <p:cNvCxnSpPr/>
          <p:nvPr/>
        </p:nvCxnSpPr>
        <p:spPr>
          <a:xfrm>
            <a:off x="6177710" y="6185522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ector de Seta Reta 108">
            <a:extLst>
              <a:ext uri="{FF2B5EF4-FFF2-40B4-BE49-F238E27FC236}">
                <a16:creationId xmlns:a16="http://schemas.microsoft.com/office/drawing/2014/main" id="{0A90E124-E0F3-415B-95B0-A2B6E6CD2FE5}"/>
              </a:ext>
            </a:extLst>
          </p:cNvPr>
          <p:cNvCxnSpPr/>
          <p:nvPr/>
        </p:nvCxnSpPr>
        <p:spPr>
          <a:xfrm>
            <a:off x="6816409" y="6140745"/>
            <a:ext cx="2637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ector reto 109">
            <a:extLst>
              <a:ext uri="{FF2B5EF4-FFF2-40B4-BE49-F238E27FC236}">
                <a16:creationId xmlns:a16="http://schemas.microsoft.com/office/drawing/2014/main" id="{A59C4885-4D13-4F15-AFED-777D6F07A3DC}"/>
              </a:ext>
            </a:extLst>
          </p:cNvPr>
          <p:cNvCxnSpPr/>
          <p:nvPr/>
        </p:nvCxnSpPr>
        <p:spPr>
          <a:xfrm>
            <a:off x="7146921" y="6533783"/>
            <a:ext cx="660747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1" name="Tabela 110">
            <a:extLst>
              <a:ext uri="{FF2B5EF4-FFF2-40B4-BE49-F238E27FC236}">
                <a16:creationId xmlns:a16="http://schemas.microsoft.com/office/drawing/2014/main" id="{3E8ABDEF-A2C3-4315-B66C-8DFE469E0DB8}"/>
              </a:ext>
            </a:extLst>
          </p:cNvPr>
          <p:cNvGraphicFramePr>
            <a:graphicFrameLocks noGrp="1"/>
          </p:cNvGraphicFramePr>
          <p:nvPr/>
        </p:nvGraphicFramePr>
        <p:xfrm>
          <a:off x="-181333" y="1840227"/>
          <a:ext cx="7673189" cy="47880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73189">
                  <a:extLst>
                    <a:ext uri="{9D8B030D-6E8A-4147-A177-3AD203B41FA5}">
                      <a16:colId xmlns:a16="http://schemas.microsoft.com/office/drawing/2014/main" val="3748449432"/>
                    </a:ext>
                  </a:extLst>
                </a:gridCol>
              </a:tblGrid>
              <a:tr h="4788025">
                <a:tc>
                  <a:txBody>
                    <a:bodyPr/>
                    <a:lstStyle/>
                    <a:p>
                      <a:endParaRPr lang="pt-BR" sz="500" b="0" i="1" dirty="0">
                        <a:solidFill>
                          <a:schemeClr val="tx1"/>
                        </a:solidFill>
                        <a:latin typeface="Abadi Extra Light" panose="020B0204020104020204" pitchFamily="34" charset="0"/>
                      </a:endParaRPr>
                    </a:p>
                    <a:p>
                      <a:endParaRPr lang="pt-BR" sz="500" b="0" i="1" dirty="0">
                        <a:solidFill>
                          <a:schemeClr val="tx1"/>
                        </a:solidFill>
                        <a:latin typeface="Abadi Extra Light" panose="020B0204020104020204" pitchFamily="34" charset="0"/>
                      </a:endParaRPr>
                    </a:p>
                    <a:p>
                      <a:r>
                        <a:rPr lang="pt-BR" sz="2000" b="0" i="1" dirty="0">
                          <a:solidFill>
                            <a:schemeClr val="tx1"/>
                          </a:solidFill>
                          <a:latin typeface="Abadi Extra Light" panose="020B0204020104020204" pitchFamily="34" charset="0"/>
                        </a:rPr>
                        <a:t>                                             </a:t>
                      </a:r>
                      <a:r>
                        <a:rPr lang="pt-BR" sz="2000" b="1" i="1" dirty="0">
                          <a:solidFill>
                            <a:schemeClr val="tx1"/>
                          </a:solidFill>
                          <a:latin typeface="Abadi Extra Light" panose="020B0204020104020204" pitchFamily="34" charset="0"/>
                        </a:rPr>
                        <a:t>Conhecimento forte</a:t>
                      </a:r>
                    </a:p>
                    <a:p>
                      <a:r>
                        <a:rPr lang="pt-BR" sz="2000" b="1" i="1" dirty="0">
                          <a:solidFill>
                            <a:schemeClr val="tx1"/>
                          </a:solidFill>
                          <a:latin typeface="Abadi Extra Light" panose="020B0204020104020204" pitchFamily="34" charset="0"/>
                        </a:rPr>
                        <a:t>                                              Tradição forte </a:t>
                      </a:r>
                    </a:p>
                    <a:p>
                      <a:r>
                        <a:rPr lang="pt-BR" sz="2000" b="1" i="1" dirty="0">
                          <a:solidFill>
                            <a:schemeClr val="tx1"/>
                          </a:solidFill>
                          <a:latin typeface="Abadi Extra Light" panose="020B0204020104020204" pitchFamily="34" charset="0"/>
                        </a:rPr>
                        <a:t>                                              Convicção forte </a:t>
                      </a:r>
                    </a:p>
                  </a:txBody>
                  <a:tcPr>
                    <a:lnL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7230093"/>
                  </a:ext>
                </a:extLst>
              </a:tr>
            </a:tbl>
          </a:graphicData>
        </a:graphic>
      </p:graphicFrame>
      <p:sp>
        <p:nvSpPr>
          <p:cNvPr id="47" name="Retângulo 46">
            <a:extLst>
              <a:ext uri="{FF2B5EF4-FFF2-40B4-BE49-F238E27FC236}">
                <a16:creationId xmlns:a16="http://schemas.microsoft.com/office/drawing/2014/main" id="{D2D1A570-00A5-4D4E-9BA9-AAC2378D27E2}"/>
              </a:ext>
            </a:extLst>
          </p:cNvPr>
          <p:cNvSpPr/>
          <p:nvPr/>
        </p:nvSpPr>
        <p:spPr>
          <a:xfrm>
            <a:off x="8529799" y="1780785"/>
            <a:ext cx="3344244" cy="95410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Conhecimento e tradição partilhados.</a:t>
            </a:r>
          </a:p>
        </p:txBody>
      </p:sp>
      <p:sp>
        <p:nvSpPr>
          <p:cNvPr id="48" name="Retângulo 47">
            <a:extLst>
              <a:ext uri="{FF2B5EF4-FFF2-40B4-BE49-F238E27FC236}">
                <a16:creationId xmlns:a16="http://schemas.microsoft.com/office/drawing/2014/main" id="{717E0886-D18B-453A-ACC2-D48A2693982C}"/>
              </a:ext>
            </a:extLst>
          </p:cNvPr>
          <p:cNvSpPr/>
          <p:nvPr/>
        </p:nvSpPr>
        <p:spPr>
          <a:xfrm>
            <a:off x="2535762" y="3047476"/>
            <a:ext cx="6752294" cy="832031"/>
          </a:xfrm>
          <a:prstGeom prst="rect">
            <a:avLst/>
          </a:prstGeom>
          <a:solidFill>
            <a:srgbClr val="4472C4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6" name="Retângulo 45">
            <a:extLst>
              <a:ext uri="{FF2B5EF4-FFF2-40B4-BE49-F238E27FC236}">
                <a16:creationId xmlns:a16="http://schemas.microsoft.com/office/drawing/2014/main" id="{71C50BC1-6185-439F-BA49-152ADA4ECC53}"/>
              </a:ext>
            </a:extLst>
          </p:cNvPr>
          <p:cNvSpPr/>
          <p:nvPr/>
        </p:nvSpPr>
        <p:spPr>
          <a:xfrm>
            <a:off x="4070546" y="3011600"/>
            <a:ext cx="5195045" cy="1757175"/>
          </a:xfrm>
          <a:prstGeom prst="rect">
            <a:avLst/>
          </a:prstGeom>
          <a:solidFill>
            <a:srgbClr val="4472C4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9" name="Retângulo 48">
            <a:extLst>
              <a:ext uri="{FF2B5EF4-FFF2-40B4-BE49-F238E27FC236}">
                <a16:creationId xmlns:a16="http://schemas.microsoft.com/office/drawing/2014/main" id="{40274EB4-714E-4718-88CE-6FDA397666B7}"/>
              </a:ext>
            </a:extLst>
          </p:cNvPr>
          <p:cNvSpPr/>
          <p:nvPr/>
        </p:nvSpPr>
        <p:spPr>
          <a:xfrm>
            <a:off x="5605987" y="3033535"/>
            <a:ext cx="3667931" cy="2611058"/>
          </a:xfrm>
          <a:prstGeom prst="rect">
            <a:avLst/>
          </a:prstGeom>
          <a:solidFill>
            <a:srgbClr val="4472C4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1" name="Imagem 50">
            <a:extLst>
              <a:ext uri="{FF2B5EF4-FFF2-40B4-BE49-F238E27FC236}">
                <a16:creationId xmlns:a16="http://schemas.microsoft.com/office/drawing/2014/main" id="{3C9DBE1A-EECF-4152-8031-6A8AAB08FE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35" y="3538255"/>
            <a:ext cx="337743" cy="337743"/>
          </a:xfrm>
          <a:prstGeom prst="rect">
            <a:avLst/>
          </a:prstGeom>
        </p:spPr>
      </p:pic>
      <p:sp>
        <p:nvSpPr>
          <p:cNvPr id="52" name="CaixaDeTexto 51">
            <a:extLst>
              <a:ext uri="{FF2B5EF4-FFF2-40B4-BE49-F238E27FC236}">
                <a16:creationId xmlns:a16="http://schemas.microsoft.com/office/drawing/2014/main" id="{F45C5C5C-11E6-4ED8-90CC-5D558961BF9A}"/>
              </a:ext>
            </a:extLst>
          </p:cNvPr>
          <p:cNvSpPr txBox="1"/>
          <p:nvPr/>
        </p:nvSpPr>
        <p:spPr>
          <a:xfrm>
            <a:off x="8974806" y="3532475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80</a:t>
            </a:r>
          </a:p>
        </p:txBody>
      </p:sp>
      <p:pic>
        <p:nvPicPr>
          <p:cNvPr id="53" name="Imagem 52">
            <a:extLst>
              <a:ext uri="{FF2B5EF4-FFF2-40B4-BE49-F238E27FC236}">
                <a16:creationId xmlns:a16="http://schemas.microsoft.com/office/drawing/2014/main" id="{4EDA65ED-EE9D-462A-9C87-25BEBD4EB1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293" y="4411155"/>
            <a:ext cx="337743" cy="337743"/>
          </a:xfrm>
          <a:prstGeom prst="rect">
            <a:avLst/>
          </a:prstGeom>
        </p:spPr>
      </p:pic>
      <p:sp>
        <p:nvSpPr>
          <p:cNvPr id="54" name="CaixaDeTexto 53">
            <a:extLst>
              <a:ext uri="{FF2B5EF4-FFF2-40B4-BE49-F238E27FC236}">
                <a16:creationId xmlns:a16="http://schemas.microsoft.com/office/drawing/2014/main" id="{4AF93385-D730-42A4-983A-C767A2C524D2}"/>
              </a:ext>
            </a:extLst>
          </p:cNvPr>
          <p:cNvSpPr txBox="1"/>
          <p:nvPr/>
        </p:nvSpPr>
        <p:spPr>
          <a:xfrm>
            <a:off x="10517164" y="4405375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80</a:t>
            </a:r>
          </a:p>
        </p:txBody>
      </p:sp>
      <p:sp>
        <p:nvSpPr>
          <p:cNvPr id="56" name="Retângulo 55">
            <a:extLst>
              <a:ext uri="{FF2B5EF4-FFF2-40B4-BE49-F238E27FC236}">
                <a16:creationId xmlns:a16="http://schemas.microsoft.com/office/drawing/2014/main" id="{2C525903-BF0B-42AD-A632-EFF4E499FF10}"/>
              </a:ext>
            </a:extLst>
          </p:cNvPr>
          <p:cNvSpPr/>
          <p:nvPr/>
        </p:nvSpPr>
        <p:spPr>
          <a:xfrm>
            <a:off x="7436437" y="3027122"/>
            <a:ext cx="1851619" cy="3481261"/>
          </a:xfrm>
          <a:prstGeom prst="rect">
            <a:avLst/>
          </a:prstGeom>
          <a:solidFill>
            <a:srgbClr val="4472C4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3C9BAF52-E16B-4AD0-9113-F7D8F70921E5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voz de Deus e Palavra Sagrada. </a:t>
            </a:r>
          </a:p>
        </p:txBody>
      </p:sp>
      <p:sp>
        <p:nvSpPr>
          <p:cNvPr id="64" name="Retângulo 63">
            <a:extLst>
              <a:ext uri="{FF2B5EF4-FFF2-40B4-BE49-F238E27FC236}">
                <a16:creationId xmlns:a16="http://schemas.microsoft.com/office/drawing/2014/main" id="{B77558A4-C141-41C5-98C3-F48EADC89DB1}"/>
              </a:ext>
            </a:extLst>
          </p:cNvPr>
          <p:cNvSpPr/>
          <p:nvPr/>
        </p:nvSpPr>
        <p:spPr>
          <a:xfrm>
            <a:off x="590549" y="1209285"/>
            <a:ext cx="1138911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Bíblia é uma “Palavra”.</a:t>
            </a:r>
          </a:p>
        </p:txBody>
      </p:sp>
    </p:spTree>
    <p:extLst>
      <p:ext uri="{BB962C8B-B14F-4D97-AF65-F5344CB8AC3E}">
        <p14:creationId xmlns:p14="http://schemas.microsoft.com/office/powerpoint/2010/main" val="21229736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FCAC8D18-782E-40D1-B4C8-7731710027DA}"/>
              </a:ext>
            </a:extLst>
          </p:cNvPr>
          <p:cNvSpPr/>
          <p:nvPr/>
        </p:nvSpPr>
        <p:spPr>
          <a:xfrm>
            <a:off x="6530856" y="4432998"/>
            <a:ext cx="505046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500" b="1" dirty="0">
                <a:latin typeface="Abadi" panose="020B0604020104020204" pitchFamily="34" charset="0"/>
                <a:cs typeface="Times New Roman" panose="02020603050405020304" pitchFamily="18" charset="0"/>
              </a:rPr>
              <a:t>Quem ensinou Abraão sobre o dilúvio?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B11F2BCB-0D46-4767-82DD-847B8202A28E}"/>
              </a:ext>
            </a:extLst>
          </p:cNvPr>
          <p:cNvSpPr/>
          <p:nvPr/>
        </p:nvSpPr>
        <p:spPr>
          <a:xfrm>
            <a:off x="114300" y="2628900"/>
            <a:ext cx="5920177" cy="21971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A5854622-A19A-43B8-A792-D4164710C617}"/>
              </a:ext>
            </a:extLst>
          </p:cNvPr>
          <p:cNvSpPr/>
          <p:nvPr/>
        </p:nvSpPr>
        <p:spPr>
          <a:xfrm>
            <a:off x="590549" y="3071265"/>
            <a:ext cx="5050465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Quem ensinou Noé sobre a criação?</a:t>
            </a:r>
          </a:p>
          <a:p>
            <a:pPr algn="ctr"/>
            <a:endParaRPr lang="pt-BR" sz="3500" b="1" dirty="0">
              <a:latin typeface="Abadi" panose="020B06040201040202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CD7241F-A0F1-4CEB-83A7-B77406285198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voz de Deus e Palavra Sagrada. 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0376B3F6-56E4-4E85-BBCD-08E68C0E5169}"/>
              </a:ext>
            </a:extLst>
          </p:cNvPr>
          <p:cNvSpPr/>
          <p:nvPr/>
        </p:nvSpPr>
        <p:spPr>
          <a:xfrm>
            <a:off x="590549" y="1209285"/>
            <a:ext cx="1138911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Bíblia é uma “Palavra”.</a:t>
            </a:r>
          </a:p>
        </p:txBody>
      </p:sp>
    </p:spTree>
    <p:extLst>
      <p:ext uri="{BB962C8B-B14F-4D97-AF65-F5344CB8AC3E}">
        <p14:creationId xmlns:p14="http://schemas.microsoft.com/office/powerpoint/2010/main" val="3306137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61F5A50A-F9CA-466C-B78A-2233967759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60" y="1792214"/>
            <a:ext cx="621916" cy="880070"/>
          </a:xfrm>
          <a:prstGeom prst="rect">
            <a:avLst/>
          </a:prstGeom>
        </p:spPr>
      </p:pic>
      <p:sp>
        <p:nvSpPr>
          <p:cNvPr id="18" name="Texto Explicativo: Linha 17">
            <a:extLst>
              <a:ext uri="{FF2B5EF4-FFF2-40B4-BE49-F238E27FC236}">
                <a16:creationId xmlns:a16="http://schemas.microsoft.com/office/drawing/2014/main" id="{DB3CF89F-BD9A-492E-BABF-794C89AC32E2}"/>
              </a:ext>
            </a:extLst>
          </p:cNvPr>
          <p:cNvSpPr/>
          <p:nvPr/>
        </p:nvSpPr>
        <p:spPr>
          <a:xfrm>
            <a:off x="165967" y="5273749"/>
            <a:ext cx="1270159" cy="1227065"/>
          </a:xfrm>
          <a:prstGeom prst="borderCallout1">
            <a:avLst>
              <a:gd name="adj1" fmla="val -9455"/>
              <a:gd name="adj2" fmla="val 26915"/>
              <a:gd name="adj3" fmla="val -169215"/>
              <a:gd name="adj4" fmla="val 499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C00000"/>
              </a:solidFill>
              <a:latin typeface="Abadi Extra Light" panose="020B0204020104020204" pitchFamily="34" charset="0"/>
            </a:endParaRP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EB235C80-C201-481A-A0D5-DE6552B069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06" y="5398817"/>
            <a:ext cx="982067" cy="982067"/>
          </a:xfrm>
          <a:prstGeom prst="rect">
            <a:avLst/>
          </a:prstGeom>
        </p:spPr>
      </p:pic>
      <p:sp>
        <p:nvSpPr>
          <p:cNvPr id="20" name="Retângulo 19">
            <a:extLst>
              <a:ext uri="{FF2B5EF4-FFF2-40B4-BE49-F238E27FC236}">
                <a16:creationId xmlns:a16="http://schemas.microsoft.com/office/drawing/2014/main" id="{9314633F-5258-4901-A9E7-5BE38F885DC5}"/>
              </a:ext>
            </a:extLst>
          </p:cNvPr>
          <p:cNvSpPr/>
          <p:nvPr/>
        </p:nvSpPr>
        <p:spPr>
          <a:xfrm>
            <a:off x="407674" y="2638897"/>
            <a:ext cx="112228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Adão</a:t>
            </a:r>
          </a:p>
        </p:txBody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id="{C14AD34D-B571-4939-B22A-4F81F676BB07}"/>
              </a:ext>
            </a:extLst>
          </p:cNvPr>
          <p:cNvSpPr/>
          <p:nvPr/>
        </p:nvSpPr>
        <p:spPr>
          <a:xfrm>
            <a:off x="3708912" y="2793811"/>
            <a:ext cx="779896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b="1" dirty="0">
                <a:latin typeface="Abadi Extra Light" panose="020B0204020104020204" pitchFamily="34" charset="0"/>
              </a:rPr>
              <a:t>Adão, o único a ser criado. </a:t>
            </a:r>
            <a:endParaRPr lang="pt-BR" sz="2500" dirty="0">
              <a:latin typeface="Abadi Extra Light" panose="020B0204020104020204" pitchFamily="34" charset="0"/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31905EEB-CA52-48E5-AE23-F56BDC2E085F}"/>
              </a:ext>
            </a:extLst>
          </p:cNvPr>
          <p:cNvSpPr/>
          <p:nvPr/>
        </p:nvSpPr>
        <p:spPr>
          <a:xfrm>
            <a:off x="3708912" y="3606611"/>
            <a:ext cx="7798963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b="1" dirty="0" err="1">
                <a:latin typeface="Abadi Extra Light" panose="020B0204020104020204" pitchFamily="34" charset="0"/>
              </a:rPr>
              <a:t>Gn</a:t>
            </a:r>
            <a:r>
              <a:rPr lang="pt-BR" sz="2500" b="1" dirty="0">
                <a:latin typeface="Abadi Extra Light" panose="020B0204020104020204" pitchFamily="34" charset="0"/>
              </a:rPr>
              <a:t> 2.7</a:t>
            </a:r>
          </a:p>
          <a:p>
            <a:endParaRPr lang="pt-BR" sz="2500" dirty="0">
              <a:latin typeface="Abadi Extra Light" panose="020B0204020104020204" pitchFamily="34" charset="0"/>
            </a:endParaRPr>
          </a:p>
          <a:p>
            <a:r>
              <a:rPr lang="pt-BR" sz="2500" dirty="0">
                <a:latin typeface="Abadi Extra Light" panose="020B0204020104020204" pitchFamily="34" charset="0"/>
              </a:rPr>
              <a:t>“Então, formou o SENHOR Deus ao homem do pó da terra e lhe soprou nas narinas o fôlego de vida, e o homem passou a ser alma vivente.”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3A56A27-CA19-4DF5-828A-A639F9461736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voz de Deus e Palavra Sagrada. 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7CABDAC9-17E1-4AAF-8B72-F7E8912189E2}"/>
              </a:ext>
            </a:extLst>
          </p:cNvPr>
          <p:cNvSpPr/>
          <p:nvPr/>
        </p:nvSpPr>
        <p:spPr>
          <a:xfrm>
            <a:off x="590549" y="1209285"/>
            <a:ext cx="1138911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Bíblia é uma “Palavra”.</a:t>
            </a:r>
          </a:p>
        </p:txBody>
      </p:sp>
    </p:spTree>
    <p:extLst>
      <p:ext uri="{BB962C8B-B14F-4D97-AF65-F5344CB8AC3E}">
        <p14:creationId xmlns:p14="http://schemas.microsoft.com/office/powerpoint/2010/main" val="9395723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61F5A50A-F9CA-466C-B78A-2233967759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60" y="1792214"/>
            <a:ext cx="621916" cy="880070"/>
          </a:xfrm>
          <a:prstGeom prst="rect">
            <a:avLst/>
          </a:prstGeom>
        </p:spPr>
      </p:pic>
      <p:sp>
        <p:nvSpPr>
          <p:cNvPr id="18" name="Texto Explicativo: Linha 17">
            <a:extLst>
              <a:ext uri="{FF2B5EF4-FFF2-40B4-BE49-F238E27FC236}">
                <a16:creationId xmlns:a16="http://schemas.microsoft.com/office/drawing/2014/main" id="{DB3CF89F-BD9A-492E-BABF-794C89AC32E2}"/>
              </a:ext>
            </a:extLst>
          </p:cNvPr>
          <p:cNvSpPr/>
          <p:nvPr/>
        </p:nvSpPr>
        <p:spPr>
          <a:xfrm>
            <a:off x="165967" y="5273749"/>
            <a:ext cx="1270159" cy="1227065"/>
          </a:xfrm>
          <a:prstGeom prst="borderCallout1">
            <a:avLst>
              <a:gd name="adj1" fmla="val -9455"/>
              <a:gd name="adj2" fmla="val 26915"/>
              <a:gd name="adj3" fmla="val -169215"/>
              <a:gd name="adj4" fmla="val 499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C00000"/>
              </a:solidFill>
              <a:latin typeface="Abadi Extra Light" panose="020B0204020104020204" pitchFamily="34" charset="0"/>
            </a:endParaRP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EB235C80-C201-481A-A0D5-DE6552B069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06" y="5398817"/>
            <a:ext cx="982067" cy="982067"/>
          </a:xfrm>
          <a:prstGeom prst="rect">
            <a:avLst/>
          </a:prstGeom>
        </p:spPr>
      </p:pic>
      <p:sp>
        <p:nvSpPr>
          <p:cNvPr id="20" name="Retângulo 19">
            <a:extLst>
              <a:ext uri="{FF2B5EF4-FFF2-40B4-BE49-F238E27FC236}">
                <a16:creationId xmlns:a16="http://schemas.microsoft.com/office/drawing/2014/main" id="{9314633F-5258-4901-A9E7-5BE38F885DC5}"/>
              </a:ext>
            </a:extLst>
          </p:cNvPr>
          <p:cNvSpPr/>
          <p:nvPr/>
        </p:nvSpPr>
        <p:spPr>
          <a:xfrm>
            <a:off x="407674" y="2638897"/>
            <a:ext cx="112228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Adão</a:t>
            </a:r>
          </a:p>
        </p:txBody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id="{C14AD34D-B571-4939-B22A-4F81F676BB07}"/>
              </a:ext>
            </a:extLst>
          </p:cNvPr>
          <p:cNvSpPr/>
          <p:nvPr/>
        </p:nvSpPr>
        <p:spPr>
          <a:xfrm>
            <a:off x="3708912" y="2793811"/>
            <a:ext cx="7798963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b="1" dirty="0" err="1">
                <a:latin typeface="Abadi Extra Light" panose="020B0204020104020204" pitchFamily="34" charset="0"/>
              </a:rPr>
              <a:t>Gn</a:t>
            </a:r>
            <a:r>
              <a:rPr lang="pt-BR" sz="2500" b="1" dirty="0">
                <a:latin typeface="Abadi Extra Light" panose="020B0204020104020204" pitchFamily="34" charset="0"/>
              </a:rPr>
              <a:t> 3.8 </a:t>
            </a:r>
          </a:p>
          <a:p>
            <a:endParaRPr lang="pt-BR" sz="2500" dirty="0">
              <a:latin typeface="Abadi Extra Light" panose="020B0204020104020204" pitchFamily="34" charset="0"/>
            </a:endParaRPr>
          </a:p>
          <a:p>
            <a:r>
              <a:rPr lang="pt-BR" sz="2500" dirty="0">
                <a:latin typeface="Abadi Extra Light" panose="020B0204020104020204" pitchFamily="34" charset="0"/>
              </a:rPr>
              <a:t>“Quando ouviram a voz do SENHOR Deus, que andava no jardim </a:t>
            </a:r>
            <a:r>
              <a:rPr lang="pt-BR" sz="2500" b="1" u="sng" dirty="0">
                <a:latin typeface="Abadi Extra Light" panose="020B0204020104020204" pitchFamily="34" charset="0"/>
              </a:rPr>
              <a:t>pela viração do dia</a:t>
            </a:r>
            <a:r>
              <a:rPr lang="pt-BR" sz="2500" dirty="0">
                <a:latin typeface="Abadi Extra Light" panose="020B0204020104020204" pitchFamily="34" charset="0"/>
              </a:rPr>
              <a:t>, esconderam-se da presença do SENHOR Deus, o homem e sua mulher, por entre as árvores do jardim.”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FA79DEB5-BFA6-4108-991C-CC3F6D1934CD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voz de Deus e Palavra Sagrada. 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E677F362-1372-4A35-97F2-B2BF4B3C5F0D}"/>
              </a:ext>
            </a:extLst>
          </p:cNvPr>
          <p:cNvSpPr/>
          <p:nvPr/>
        </p:nvSpPr>
        <p:spPr>
          <a:xfrm>
            <a:off x="590549" y="1209285"/>
            <a:ext cx="1138911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Bíblia é uma “Palavra”.</a:t>
            </a:r>
          </a:p>
        </p:txBody>
      </p:sp>
    </p:spTree>
    <p:extLst>
      <p:ext uri="{BB962C8B-B14F-4D97-AF65-F5344CB8AC3E}">
        <p14:creationId xmlns:p14="http://schemas.microsoft.com/office/powerpoint/2010/main" val="26960365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61F5A50A-F9CA-466C-B78A-2233967759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60" y="1792214"/>
            <a:ext cx="621916" cy="880070"/>
          </a:xfrm>
          <a:prstGeom prst="rect">
            <a:avLst/>
          </a:prstGeom>
        </p:spPr>
      </p:pic>
      <p:sp>
        <p:nvSpPr>
          <p:cNvPr id="18" name="Texto Explicativo: Linha 17">
            <a:extLst>
              <a:ext uri="{FF2B5EF4-FFF2-40B4-BE49-F238E27FC236}">
                <a16:creationId xmlns:a16="http://schemas.microsoft.com/office/drawing/2014/main" id="{DB3CF89F-BD9A-492E-BABF-794C89AC32E2}"/>
              </a:ext>
            </a:extLst>
          </p:cNvPr>
          <p:cNvSpPr/>
          <p:nvPr/>
        </p:nvSpPr>
        <p:spPr>
          <a:xfrm>
            <a:off x="165967" y="5273749"/>
            <a:ext cx="1270159" cy="1227065"/>
          </a:xfrm>
          <a:prstGeom prst="borderCallout1">
            <a:avLst>
              <a:gd name="adj1" fmla="val -9455"/>
              <a:gd name="adj2" fmla="val 26915"/>
              <a:gd name="adj3" fmla="val -169215"/>
              <a:gd name="adj4" fmla="val 499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C00000"/>
              </a:solidFill>
              <a:latin typeface="Abadi Extra Light" panose="020B0204020104020204" pitchFamily="34" charset="0"/>
            </a:endParaRP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EB235C80-C201-481A-A0D5-DE6552B069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06" y="5398817"/>
            <a:ext cx="982067" cy="982067"/>
          </a:xfrm>
          <a:prstGeom prst="rect">
            <a:avLst/>
          </a:prstGeom>
        </p:spPr>
      </p:pic>
      <p:sp>
        <p:nvSpPr>
          <p:cNvPr id="20" name="Retângulo 19">
            <a:extLst>
              <a:ext uri="{FF2B5EF4-FFF2-40B4-BE49-F238E27FC236}">
                <a16:creationId xmlns:a16="http://schemas.microsoft.com/office/drawing/2014/main" id="{9314633F-5258-4901-A9E7-5BE38F885DC5}"/>
              </a:ext>
            </a:extLst>
          </p:cNvPr>
          <p:cNvSpPr/>
          <p:nvPr/>
        </p:nvSpPr>
        <p:spPr>
          <a:xfrm>
            <a:off x="407674" y="2638897"/>
            <a:ext cx="112228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Adão</a:t>
            </a:r>
          </a:p>
        </p:txBody>
      </p: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2BFB8578-5CBB-419B-8A52-B7B59B218FCC}"/>
              </a:ext>
            </a:extLst>
          </p:cNvPr>
          <p:cNvCxnSpPr/>
          <p:nvPr/>
        </p:nvCxnSpPr>
        <p:spPr>
          <a:xfrm>
            <a:off x="764595" y="2701327"/>
            <a:ext cx="738328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m 13">
            <a:extLst>
              <a:ext uri="{FF2B5EF4-FFF2-40B4-BE49-F238E27FC236}">
                <a16:creationId xmlns:a16="http://schemas.microsoft.com/office/drawing/2014/main" id="{20331D2B-B659-450B-9FF9-AC7C978747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296" y="2327552"/>
            <a:ext cx="337743" cy="337743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77F24701-834A-4A29-95BA-823BB134D0D1}"/>
              </a:ext>
            </a:extLst>
          </p:cNvPr>
          <p:cNvSpPr txBox="1"/>
          <p:nvPr/>
        </p:nvSpPr>
        <p:spPr>
          <a:xfrm>
            <a:off x="7564788" y="1908503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930 </a:t>
            </a:r>
          </a:p>
        </p:txBody>
      </p:sp>
      <p:sp>
        <p:nvSpPr>
          <p:cNvPr id="48" name="Retângulo 47">
            <a:extLst>
              <a:ext uri="{FF2B5EF4-FFF2-40B4-BE49-F238E27FC236}">
                <a16:creationId xmlns:a16="http://schemas.microsoft.com/office/drawing/2014/main" id="{88D449D6-A454-40DB-A510-4A27FDB95FC7}"/>
              </a:ext>
            </a:extLst>
          </p:cNvPr>
          <p:cNvSpPr/>
          <p:nvPr/>
        </p:nvSpPr>
        <p:spPr>
          <a:xfrm>
            <a:off x="2795090" y="4771251"/>
            <a:ext cx="9054009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300" b="1" dirty="0" err="1">
                <a:latin typeface="Abadi Extra Light" panose="020B0204020104020204" pitchFamily="34" charset="0"/>
              </a:rPr>
              <a:t>Gn</a:t>
            </a:r>
            <a:r>
              <a:rPr lang="pt-BR" sz="2300" b="1" dirty="0">
                <a:latin typeface="Abadi Extra Light" panose="020B0204020104020204" pitchFamily="34" charset="0"/>
              </a:rPr>
              <a:t> 5.3-5</a:t>
            </a:r>
          </a:p>
          <a:p>
            <a:r>
              <a:rPr lang="pt-BR" sz="2300" dirty="0">
                <a:latin typeface="Abadi Extra Light" panose="020B0204020104020204" pitchFamily="34" charset="0"/>
              </a:rPr>
              <a:t> “Viveu Adão cento e trinta anos, e gerou um filho à sua semelhança, conforme a sua imagem, e lhe chamou Sete. Depois que gerou a Sete, viveu Adão oitocentos anos; e teve filhos e filhas. </a:t>
            </a:r>
            <a:r>
              <a:rPr lang="pt-BR" sz="2300" b="1" u="sng" dirty="0">
                <a:latin typeface="Abadi Extra Light" panose="020B0204020104020204" pitchFamily="34" charset="0"/>
              </a:rPr>
              <a:t>Os dias todos da vida de Adão foram novecentos e trinta anos; e morreu.”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EFB1240D-A3F6-4A8C-A342-71EBE01C3A2C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voz de Deus e Palavra Sagrada. 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CB04D423-F496-4FF7-992F-2C2674C9A75B}"/>
              </a:ext>
            </a:extLst>
          </p:cNvPr>
          <p:cNvSpPr/>
          <p:nvPr/>
        </p:nvSpPr>
        <p:spPr>
          <a:xfrm>
            <a:off x="590549" y="1209285"/>
            <a:ext cx="1138911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Bíblia é uma “Palavra”.</a:t>
            </a:r>
          </a:p>
        </p:txBody>
      </p:sp>
    </p:spTree>
    <p:extLst>
      <p:ext uri="{BB962C8B-B14F-4D97-AF65-F5344CB8AC3E}">
        <p14:creationId xmlns:p14="http://schemas.microsoft.com/office/powerpoint/2010/main" val="28558223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61F5A50A-F9CA-466C-B78A-2233967759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60" y="1792214"/>
            <a:ext cx="621916" cy="880070"/>
          </a:xfrm>
          <a:prstGeom prst="rect">
            <a:avLst/>
          </a:prstGeom>
        </p:spPr>
      </p:pic>
      <p:sp>
        <p:nvSpPr>
          <p:cNvPr id="18" name="Texto Explicativo: Linha 17">
            <a:extLst>
              <a:ext uri="{FF2B5EF4-FFF2-40B4-BE49-F238E27FC236}">
                <a16:creationId xmlns:a16="http://schemas.microsoft.com/office/drawing/2014/main" id="{DB3CF89F-BD9A-492E-BABF-794C89AC32E2}"/>
              </a:ext>
            </a:extLst>
          </p:cNvPr>
          <p:cNvSpPr/>
          <p:nvPr/>
        </p:nvSpPr>
        <p:spPr>
          <a:xfrm>
            <a:off x="165967" y="5273749"/>
            <a:ext cx="1270159" cy="1227065"/>
          </a:xfrm>
          <a:prstGeom prst="borderCallout1">
            <a:avLst>
              <a:gd name="adj1" fmla="val -9455"/>
              <a:gd name="adj2" fmla="val 26915"/>
              <a:gd name="adj3" fmla="val -169215"/>
              <a:gd name="adj4" fmla="val 499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C00000"/>
              </a:solidFill>
              <a:latin typeface="Abadi Extra Light" panose="020B0204020104020204" pitchFamily="34" charset="0"/>
            </a:endParaRP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EB235C80-C201-481A-A0D5-DE6552B069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06" y="5398817"/>
            <a:ext cx="982067" cy="982067"/>
          </a:xfrm>
          <a:prstGeom prst="rect">
            <a:avLst/>
          </a:prstGeom>
        </p:spPr>
      </p:pic>
      <p:sp>
        <p:nvSpPr>
          <p:cNvPr id="20" name="Retângulo 19">
            <a:extLst>
              <a:ext uri="{FF2B5EF4-FFF2-40B4-BE49-F238E27FC236}">
                <a16:creationId xmlns:a16="http://schemas.microsoft.com/office/drawing/2014/main" id="{9314633F-5258-4901-A9E7-5BE38F885DC5}"/>
              </a:ext>
            </a:extLst>
          </p:cNvPr>
          <p:cNvSpPr/>
          <p:nvPr/>
        </p:nvSpPr>
        <p:spPr>
          <a:xfrm>
            <a:off x="407674" y="2638897"/>
            <a:ext cx="112228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Adão</a:t>
            </a:r>
          </a:p>
        </p:txBody>
      </p: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2BFB8578-5CBB-419B-8A52-B7B59B218FCC}"/>
              </a:ext>
            </a:extLst>
          </p:cNvPr>
          <p:cNvCxnSpPr/>
          <p:nvPr/>
        </p:nvCxnSpPr>
        <p:spPr>
          <a:xfrm>
            <a:off x="764595" y="2701327"/>
            <a:ext cx="738328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m 13">
            <a:extLst>
              <a:ext uri="{FF2B5EF4-FFF2-40B4-BE49-F238E27FC236}">
                <a16:creationId xmlns:a16="http://schemas.microsoft.com/office/drawing/2014/main" id="{20331D2B-B659-450B-9FF9-AC7C978747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296" y="2327552"/>
            <a:ext cx="337743" cy="337743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77F24701-834A-4A29-95BA-823BB134D0D1}"/>
              </a:ext>
            </a:extLst>
          </p:cNvPr>
          <p:cNvSpPr txBox="1"/>
          <p:nvPr/>
        </p:nvSpPr>
        <p:spPr>
          <a:xfrm>
            <a:off x="7564788" y="1908503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930 </a:t>
            </a:r>
          </a:p>
        </p:txBody>
      </p:sp>
      <p:sp>
        <p:nvSpPr>
          <p:cNvPr id="48" name="Retângulo 47">
            <a:extLst>
              <a:ext uri="{FF2B5EF4-FFF2-40B4-BE49-F238E27FC236}">
                <a16:creationId xmlns:a16="http://schemas.microsoft.com/office/drawing/2014/main" id="{88D449D6-A454-40DB-A510-4A27FDB95FC7}"/>
              </a:ext>
            </a:extLst>
          </p:cNvPr>
          <p:cNvSpPr/>
          <p:nvPr/>
        </p:nvSpPr>
        <p:spPr>
          <a:xfrm>
            <a:off x="2795090" y="4771251"/>
            <a:ext cx="9054009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300" b="1" dirty="0" err="1">
                <a:latin typeface="Abadi Extra Light" panose="020B0204020104020204" pitchFamily="34" charset="0"/>
              </a:rPr>
              <a:t>Gn</a:t>
            </a:r>
            <a:r>
              <a:rPr lang="pt-BR" sz="2300" b="1" dirty="0">
                <a:latin typeface="Abadi Extra Light" panose="020B0204020104020204" pitchFamily="34" charset="0"/>
              </a:rPr>
              <a:t> 5.3-5</a:t>
            </a:r>
          </a:p>
          <a:p>
            <a:r>
              <a:rPr lang="pt-BR" sz="2300" dirty="0">
                <a:latin typeface="Abadi Extra Light" panose="020B0204020104020204" pitchFamily="34" charset="0"/>
              </a:rPr>
              <a:t> “Viveu </a:t>
            </a:r>
            <a:r>
              <a:rPr lang="pt-BR" sz="2300" b="1" u="sng" dirty="0">
                <a:latin typeface="Abadi Extra Light" panose="020B0204020104020204" pitchFamily="34" charset="0"/>
              </a:rPr>
              <a:t>Adão cento e trinta anos, e gerou um filho</a:t>
            </a:r>
            <a:r>
              <a:rPr lang="pt-BR" sz="2300" dirty="0">
                <a:latin typeface="Abadi Extra Light" panose="020B0204020104020204" pitchFamily="34" charset="0"/>
              </a:rPr>
              <a:t> à sua semelhança, conforme a sua imagem, </a:t>
            </a:r>
            <a:r>
              <a:rPr lang="pt-BR" sz="2300" b="1" u="sng" dirty="0">
                <a:latin typeface="Abadi Extra Light" panose="020B0204020104020204" pitchFamily="34" charset="0"/>
              </a:rPr>
              <a:t>e lhe chamou Sete</a:t>
            </a:r>
            <a:r>
              <a:rPr lang="pt-BR" sz="2300" dirty="0">
                <a:latin typeface="Abadi Extra Light" panose="020B0204020104020204" pitchFamily="34" charset="0"/>
              </a:rPr>
              <a:t>. Depois que gerou a Sete, viveu Adão oitocentos anos; e teve filhos e filhas. Os dias todos da vida de Adão foram novecentos e trinta anos; e morreu.”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16D7B81-B354-4DAC-AEB7-3A82B1F44821}"/>
              </a:ext>
            </a:extLst>
          </p:cNvPr>
          <p:cNvSpPr txBox="1"/>
          <p:nvPr/>
        </p:nvSpPr>
        <p:spPr>
          <a:xfrm>
            <a:off x="2000791" y="2218377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130 </a:t>
            </a:r>
          </a:p>
        </p:txBody>
      </p: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30EEF7CF-5DD1-49B4-9F0E-7DC802841D60}"/>
              </a:ext>
            </a:extLst>
          </p:cNvPr>
          <p:cNvCxnSpPr/>
          <p:nvPr/>
        </p:nvCxnSpPr>
        <p:spPr>
          <a:xfrm>
            <a:off x="2360424" y="2729745"/>
            <a:ext cx="0" cy="386490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m 20">
            <a:extLst>
              <a:ext uri="{FF2B5EF4-FFF2-40B4-BE49-F238E27FC236}">
                <a16:creationId xmlns:a16="http://schemas.microsoft.com/office/drawing/2014/main" id="{2B92CDAE-A4AF-45FF-8E48-B81CE7DAB9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679" y="2802855"/>
            <a:ext cx="621916" cy="880070"/>
          </a:xfrm>
          <a:prstGeom prst="rect">
            <a:avLst/>
          </a:prstGeom>
        </p:spPr>
      </p:pic>
      <p:sp>
        <p:nvSpPr>
          <p:cNvPr id="22" name="Retângulo 21">
            <a:extLst>
              <a:ext uri="{FF2B5EF4-FFF2-40B4-BE49-F238E27FC236}">
                <a16:creationId xmlns:a16="http://schemas.microsoft.com/office/drawing/2014/main" id="{AE076D54-2CAB-4660-BA04-426343450312}"/>
              </a:ext>
            </a:extLst>
          </p:cNvPr>
          <p:cNvSpPr/>
          <p:nvPr/>
        </p:nvSpPr>
        <p:spPr>
          <a:xfrm>
            <a:off x="1529956" y="3202304"/>
            <a:ext cx="112228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Sete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99802C70-E951-4985-B421-8E90E81B4598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voz de Deus e Palavra Sagrada. 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3ED03328-017B-4D12-90CF-AFE2B38600A2}"/>
              </a:ext>
            </a:extLst>
          </p:cNvPr>
          <p:cNvSpPr/>
          <p:nvPr/>
        </p:nvSpPr>
        <p:spPr>
          <a:xfrm>
            <a:off x="590549" y="1209285"/>
            <a:ext cx="1138911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Bíblia é uma “Palavra”.</a:t>
            </a:r>
          </a:p>
        </p:txBody>
      </p:sp>
    </p:spTree>
    <p:extLst>
      <p:ext uri="{BB962C8B-B14F-4D97-AF65-F5344CB8AC3E}">
        <p14:creationId xmlns:p14="http://schemas.microsoft.com/office/powerpoint/2010/main" val="25996347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61F5A50A-F9CA-466C-B78A-2233967759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60" y="1792214"/>
            <a:ext cx="621916" cy="880070"/>
          </a:xfrm>
          <a:prstGeom prst="rect">
            <a:avLst/>
          </a:prstGeom>
        </p:spPr>
      </p:pic>
      <p:sp>
        <p:nvSpPr>
          <p:cNvPr id="18" name="Texto Explicativo: Linha 17">
            <a:extLst>
              <a:ext uri="{FF2B5EF4-FFF2-40B4-BE49-F238E27FC236}">
                <a16:creationId xmlns:a16="http://schemas.microsoft.com/office/drawing/2014/main" id="{DB3CF89F-BD9A-492E-BABF-794C89AC32E2}"/>
              </a:ext>
            </a:extLst>
          </p:cNvPr>
          <p:cNvSpPr/>
          <p:nvPr/>
        </p:nvSpPr>
        <p:spPr>
          <a:xfrm>
            <a:off x="165967" y="5273749"/>
            <a:ext cx="1270159" cy="1227065"/>
          </a:xfrm>
          <a:prstGeom prst="borderCallout1">
            <a:avLst>
              <a:gd name="adj1" fmla="val -9455"/>
              <a:gd name="adj2" fmla="val 26915"/>
              <a:gd name="adj3" fmla="val -169215"/>
              <a:gd name="adj4" fmla="val 499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C00000"/>
              </a:solidFill>
              <a:latin typeface="Abadi Extra Light" panose="020B0204020104020204" pitchFamily="34" charset="0"/>
            </a:endParaRP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EB235C80-C201-481A-A0D5-DE6552B069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06" y="5398817"/>
            <a:ext cx="982067" cy="982067"/>
          </a:xfrm>
          <a:prstGeom prst="rect">
            <a:avLst/>
          </a:prstGeom>
        </p:spPr>
      </p:pic>
      <p:sp>
        <p:nvSpPr>
          <p:cNvPr id="20" name="Retângulo 19">
            <a:extLst>
              <a:ext uri="{FF2B5EF4-FFF2-40B4-BE49-F238E27FC236}">
                <a16:creationId xmlns:a16="http://schemas.microsoft.com/office/drawing/2014/main" id="{9314633F-5258-4901-A9E7-5BE38F885DC5}"/>
              </a:ext>
            </a:extLst>
          </p:cNvPr>
          <p:cNvSpPr/>
          <p:nvPr/>
        </p:nvSpPr>
        <p:spPr>
          <a:xfrm>
            <a:off x="407674" y="2638897"/>
            <a:ext cx="112228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Adão</a:t>
            </a:r>
          </a:p>
        </p:txBody>
      </p: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2BFB8578-5CBB-419B-8A52-B7B59B218FCC}"/>
              </a:ext>
            </a:extLst>
          </p:cNvPr>
          <p:cNvCxnSpPr/>
          <p:nvPr/>
        </p:nvCxnSpPr>
        <p:spPr>
          <a:xfrm>
            <a:off x="764595" y="2701327"/>
            <a:ext cx="738328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m 13">
            <a:extLst>
              <a:ext uri="{FF2B5EF4-FFF2-40B4-BE49-F238E27FC236}">
                <a16:creationId xmlns:a16="http://schemas.microsoft.com/office/drawing/2014/main" id="{20331D2B-B659-450B-9FF9-AC7C978747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296" y="2327552"/>
            <a:ext cx="337743" cy="337743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77F24701-834A-4A29-95BA-823BB134D0D1}"/>
              </a:ext>
            </a:extLst>
          </p:cNvPr>
          <p:cNvSpPr txBox="1"/>
          <p:nvPr/>
        </p:nvSpPr>
        <p:spPr>
          <a:xfrm>
            <a:off x="7564788" y="1908503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930 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02F8C960-9E4C-47B1-A8B6-19162E1B32AB}"/>
              </a:ext>
            </a:extLst>
          </p:cNvPr>
          <p:cNvSpPr txBox="1"/>
          <p:nvPr/>
        </p:nvSpPr>
        <p:spPr>
          <a:xfrm>
            <a:off x="2000791" y="2218377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130 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5E654914-1E93-43F8-A3BC-1685871E073E}"/>
              </a:ext>
            </a:extLst>
          </p:cNvPr>
          <p:cNvSpPr txBox="1"/>
          <p:nvPr/>
        </p:nvSpPr>
        <p:spPr>
          <a:xfrm>
            <a:off x="3258280" y="2206711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235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8ED62CB3-4F7E-4AB3-9244-C705E4514E6B}"/>
              </a:ext>
            </a:extLst>
          </p:cNvPr>
          <p:cNvSpPr txBox="1"/>
          <p:nvPr/>
        </p:nvSpPr>
        <p:spPr>
          <a:xfrm>
            <a:off x="5817786" y="2200988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874</a:t>
            </a: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BBAD733F-BDB7-47E3-801D-383BABCBF4D8}"/>
              </a:ext>
            </a:extLst>
          </p:cNvPr>
          <p:cNvCxnSpPr/>
          <p:nvPr/>
        </p:nvCxnSpPr>
        <p:spPr>
          <a:xfrm>
            <a:off x="2360424" y="2729745"/>
            <a:ext cx="0" cy="386490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to 43">
            <a:extLst>
              <a:ext uri="{FF2B5EF4-FFF2-40B4-BE49-F238E27FC236}">
                <a16:creationId xmlns:a16="http://schemas.microsoft.com/office/drawing/2014/main" id="{1C79D829-1EF1-4ED4-B751-1B6763665D91}"/>
              </a:ext>
            </a:extLst>
          </p:cNvPr>
          <p:cNvCxnSpPr/>
          <p:nvPr/>
        </p:nvCxnSpPr>
        <p:spPr>
          <a:xfrm>
            <a:off x="3629242" y="2726208"/>
            <a:ext cx="0" cy="386490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to 44">
            <a:extLst>
              <a:ext uri="{FF2B5EF4-FFF2-40B4-BE49-F238E27FC236}">
                <a16:creationId xmlns:a16="http://schemas.microsoft.com/office/drawing/2014/main" id="{9E5A723F-A6CD-4E6C-AC24-CA09CABAAEE3}"/>
              </a:ext>
            </a:extLst>
          </p:cNvPr>
          <p:cNvCxnSpPr/>
          <p:nvPr/>
        </p:nvCxnSpPr>
        <p:spPr>
          <a:xfrm>
            <a:off x="6195231" y="2740378"/>
            <a:ext cx="0" cy="386490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to 45">
            <a:extLst>
              <a:ext uri="{FF2B5EF4-FFF2-40B4-BE49-F238E27FC236}">
                <a16:creationId xmlns:a16="http://schemas.microsoft.com/office/drawing/2014/main" id="{30EE29AC-5BCA-42DA-9114-7A6F457300BB}"/>
              </a:ext>
            </a:extLst>
          </p:cNvPr>
          <p:cNvCxnSpPr/>
          <p:nvPr/>
        </p:nvCxnSpPr>
        <p:spPr>
          <a:xfrm>
            <a:off x="7936927" y="2740378"/>
            <a:ext cx="0" cy="386490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8DAAC1A7-E9B0-4D6B-96F3-B64D6CDCF2B8}"/>
              </a:ext>
            </a:extLst>
          </p:cNvPr>
          <p:cNvSpPr txBox="1"/>
          <p:nvPr/>
        </p:nvSpPr>
        <p:spPr>
          <a:xfrm>
            <a:off x="8629628" y="2263710"/>
            <a:ext cx="328688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1042     1056   1140           </a:t>
            </a:r>
          </a:p>
        </p:txBody>
      </p:sp>
      <p:cxnSp>
        <p:nvCxnSpPr>
          <p:cNvPr id="53" name="Conector reto 52">
            <a:extLst>
              <a:ext uri="{FF2B5EF4-FFF2-40B4-BE49-F238E27FC236}">
                <a16:creationId xmlns:a16="http://schemas.microsoft.com/office/drawing/2014/main" id="{EDC2468A-F243-4F2D-A3AF-11F946A079D0}"/>
              </a:ext>
            </a:extLst>
          </p:cNvPr>
          <p:cNvCxnSpPr/>
          <p:nvPr/>
        </p:nvCxnSpPr>
        <p:spPr>
          <a:xfrm>
            <a:off x="7883777" y="2704869"/>
            <a:ext cx="3444359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ector reto 53">
            <a:extLst>
              <a:ext uri="{FF2B5EF4-FFF2-40B4-BE49-F238E27FC236}">
                <a16:creationId xmlns:a16="http://schemas.microsoft.com/office/drawing/2014/main" id="{3D713980-791A-4902-A454-BA7D1B229887}"/>
              </a:ext>
            </a:extLst>
          </p:cNvPr>
          <p:cNvCxnSpPr/>
          <p:nvPr/>
        </p:nvCxnSpPr>
        <p:spPr>
          <a:xfrm>
            <a:off x="8971831" y="2726208"/>
            <a:ext cx="0" cy="386490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 reto 54">
            <a:extLst>
              <a:ext uri="{FF2B5EF4-FFF2-40B4-BE49-F238E27FC236}">
                <a16:creationId xmlns:a16="http://schemas.microsoft.com/office/drawing/2014/main" id="{721B6B30-64D4-4B9B-BE1B-27F55878FE40}"/>
              </a:ext>
            </a:extLst>
          </p:cNvPr>
          <p:cNvCxnSpPr/>
          <p:nvPr/>
        </p:nvCxnSpPr>
        <p:spPr>
          <a:xfrm>
            <a:off x="10027998" y="2701327"/>
            <a:ext cx="0" cy="386490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Imagem 55">
            <a:extLst>
              <a:ext uri="{FF2B5EF4-FFF2-40B4-BE49-F238E27FC236}">
                <a16:creationId xmlns:a16="http://schemas.microsoft.com/office/drawing/2014/main" id="{76E2BEED-3750-4898-8DA2-E9E536BA61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679" y="2802855"/>
            <a:ext cx="621916" cy="880070"/>
          </a:xfrm>
          <a:prstGeom prst="rect">
            <a:avLst/>
          </a:prstGeom>
        </p:spPr>
      </p:pic>
      <p:sp>
        <p:nvSpPr>
          <p:cNvPr id="57" name="Retângulo 56">
            <a:extLst>
              <a:ext uri="{FF2B5EF4-FFF2-40B4-BE49-F238E27FC236}">
                <a16:creationId xmlns:a16="http://schemas.microsoft.com/office/drawing/2014/main" id="{FD39D4DC-A16C-465E-8F20-1E87F94EC96D}"/>
              </a:ext>
            </a:extLst>
          </p:cNvPr>
          <p:cNvSpPr/>
          <p:nvPr/>
        </p:nvSpPr>
        <p:spPr>
          <a:xfrm>
            <a:off x="1529956" y="3202304"/>
            <a:ext cx="112228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Sete</a:t>
            </a:r>
          </a:p>
        </p:txBody>
      </p:sp>
      <p:cxnSp>
        <p:nvCxnSpPr>
          <p:cNvPr id="67" name="Conector reto 66">
            <a:extLst>
              <a:ext uri="{FF2B5EF4-FFF2-40B4-BE49-F238E27FC236}">
                <a16:creationId xmlns:a16="http://schemas.microsoft.com/office/drawing/2014/main" id="{AABC2160-D1A3-4F4E-94C1-92A282668995}"/>
              </a:ext>
            </a:extLst>
          </p:cNvPr>
          <p:cNvCxnSpPr/>
          <p:nvPr/>
        </p:nvCxnSpPr>
        <p:spPr>
          <a:xfrm>
            <a:off x="10888829" y="2729744"/>
            <a:ext cx="0" cy="386490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60F21CE4-0EDF-4420-9EF8-3EAE2ABE6D5C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voz de Deus e Palavra Sagrada. </a:t>
            </a:r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29D1772F-F2C7-49DE-AFC3-54CC1513BED1}"/>
              </a:ext>
            </a:extLst>
          </p:cNvPr>
          <p:cNvSpPr/>
          <p:nvPr/>
        </p:nvSpPr>
        <p:spPr>
          <a:xfrm>
            <a:off x="590549" y="1209285"/>
            <a:ext cx="1138911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Bíblia é uma “Palavra”.</a:t>
            </a:r>
          </a:p>
        </p:txBody>
      </p:sp>
    </p:spTree>
    <p:extLst>
      <p:ext uri="{BB962C8B-B14F-4D97-AF65-F5344CB8AC3E}">
        <p14:creationId xmlns:p14="http://schemas.microsoft.com/office/powerpoint/2010/main" val="30287153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61F5A50A-F9CA-466C-B78A-2233967759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60" y="1792214"/>
            <a:ext cx="621916" cy="880070"/>
          </a:xfrm>
          <a:prstGeom prst="rect">
            <a:avLst/>
          </a:prstGeom>
        </p:spPr>
      </p:pic>
      <p:sp>
        <p:nvSpPr>
          <p:cNvPr id="18" name="Texto Explicativo: Linha 17">
            <a:extLst>
              <a:ext uri="{FF2B5EF4-FFF2-40B4-BE49-F238E27FC236}">
                <a16:creationId xmlns:a16="http://schemas.microsoft.com/office/drawing/2014/main" id="{DB3CF89F-BD9A-492E-BABF-794C89AC32E2}"/>
              </a:ext>
            </a:extLst>
          </p:cNvPr>
          <p:cNvSpPr/>
          <p:nvPr/>
        </p:nvSpPr>
        <p:spPr>
          <a:xfrm>
            <a:off x="165967" y="5273749"/>
            <a:ext cx="1270159" cy="1227065"/>
          </a:xfrm>
          <a:prstGeom prst="borderCallout1">
            <a:avLst>
              <a:gd name="adj1" fmla="val -9455"/>
              <a:gd name="adj2" fmla="val 26915"/>
              <a:gd name="adj3" fmla="val -169215"/>
              <a:gd name="adj4" fmla="val 499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C00000"/>
              </a:solidFill>
              <a:latin typeface="Abadi Extra Light" panose="020B0204020104020204" pitchFamily="34" charset="0"/>
            </a:endParaRP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EB235C80-C201-481A-A0D5-DE6552B069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06" y="5398817"/>
            <a:ext cx="982067" cy="982067"/>
          </a:xfrm>
          <a:prstGeom prst="rect">
            <a:avLst/>
          </a:prstGeom>
        </p:spPr>
      </p:pic>
      <p:sp>
        <p:nvSpPr>
          <p:cNvPr id="20" name="Retângulo 19">
            <a:extLst>
              <a:ext uri="{FF2B5EF4-FFF2-40B4-BE49-F238E27FC236}">
                <a16:creationId xmlns:a16="http://schemas.microsoft.com/office/drawing/2014/main" id="{9314633F-5258-4901-A9E7-5BE38F885DC5}"/>
              </a:ext>
            </a:extLst>
          </p:cNvPr>
          <p:cNvSpPr/>
          <p:nvPr/>
        </p:nvSpPr>
        <p:spPr>
          <a:xfrm>
            <a:off x="407674" y="2638897"/>
            <a:ext cx="112228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Adão</a:t>
            </a:r>
          </a:p>
        </p:txBody>
      </p: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2BFB8578-5CBB-419B-8A52-B7B59B218FCC}"/>
              </a:ext>
            </a:extLst>
          </p:cNvPr>
          <p:cNvCxnSpPr/>
          <p:nvPr/>
        </p:nvCxnSpPr>
        <p:spPr>
          <a:xfrm>
            <a:off x="764595" y="2701327"/>
            <a:ext cx="738328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m 13">
            <a:extLst>
              <a:ext uri="{FF2B5EF4-FFF2-40B4-BE49-F238E27FC236}">
                <a16:creationId xmlns:a16="http://schemas.microsoft.com/office/drawing/2014/main" id="{20331D2B-B659-450B-9FF9-AC7C978747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296" y="2327552"/>
            <a:ext cx="337743" cy="337743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77F24701-834A-4A29-95BA-823BB134D0D1}"/>
              </a:ext>
            </a:extLst>
          </p:cNvPr>
          <p:cNvSpPr txBox="1"/>
          <p:nvPr/>
        </p:nvSpPr>
        <p:spPr>
          <a:xfrm>
            <a:off x="7564788" y="1908503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930 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02F8C960-9E4C-47B1-A8B6-19162E1B32AB}"/>
              </a:ext>
            </a:extLst>
          </p:cNvPr>
          <p:cNvSpPr txBox="1"/>
          <p:nvPr/>
        </p:nvSpPr>
        <p:spPr>
          <a:xfrm>
            <a:off x="2000791" y="2218377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130 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5E654914-1E93-43F8-A3BC-1685871E073E}"/>
              </a:ext>
            </a:extLst>
          </p:cNvPr>
          <p:cNvSpPr txBox="1"/>
          <p:nvPr/>
        </p:nvSpPr>
        <p:spPr>
          <a:xfrm>
            <a:off x="3258280" y="2206711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235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8ED62CB3-4F7E-4AB3-9244-C705E4514E6B}"/>
              </a:ext>
            </a:extLst>
          </p:cNvPr>
          <p:cNvSpPr txBox="1"/>
          <p:nvPr/>
        </p:nvSpPr>
        <p:spPr>
          <a:xfrm>
            <a:off x="5817786" y="2200988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874</a:t>
            </a: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BBAD733F-BDB7-47E3-801D-383BABCBF4D8}"/>
              </a:ext>
            </a:extLst>
          </p:cNvPr>
          <p:cNvCxnSpPr/>
          <p:nvPr/>
        </p:nvCxnSpPr>
        <p:spPr>
          <a:xfrm>
            <a:off x="2360424" y="2729745"/>
            <a:ext cx="0" cy="386490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to 43">
            <a:extLst>
              <a:ext uri="{FF2B5EF4-FFF2-40B4-BE49-F238E27FC236}">
                <a16:creationId xmlns:a16="http://schemas.microsoft.com/office/drawing/2014/main" id="{1C79D829-1EF1-4ED4-B751-1B6763665D91}"/>
              </a:ext>
            </a:extLst>
          </p:cNvPr>
          <p:cNvCxnSpPr/>
          <p:nvPr/>
        </p:nvCxnSpPr>
        <p:spPr>
          <a:xfrm>
            <a:off x="3629242" y="2726208"/>
            <a:ext cx="0" cy="386490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to 44">
            <a:extLst>
              <a:ext uri="{FF2B5EF4-FFF2-40B4-BE49-F238E27FC236}">
                <a16:creationId xmlns:a16="http://schemas.microsoft.com/office/drawing/2014/main" id="{9E5A723F-A6CD-4E6C-AC24-CA09CABAAEE3}"/>
              </a:ext>
            </a:extLst>
          </p:cNvPr>
          <p:cNvCxnSpPr/>
          <p:nvPr/>
        </p:nvCxnSpPr>
        <p:spPr>
          <a:xfrm>
            <a:off x="6195231" y="2740378"/>
            <a:ext cx="0" cy="386490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to 45">
            <a:extLst>
              <a:ext uri="{FF2B5EF4-FFF2-40B4-BE49-F238E27FC236}">
                <a16:creationId xmlns:a16="http://schemas.microsoft.com/office/drawing/2014/main" id="{30EE29AC-5BCA-42DA-9114-7A6F457300BB}"/>
              </a:ext>
            </a:extLst>
          </p:cNvPr>
          <p:cNvCxnSpPr/>
          <p:nvPr/>
        </p:nvCxnSpPr>
        <p:spPr>
          <a:xfrm>
            <a:off x="7936927" y="2740378"/>
            <a:ext cx="0" cy="386490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8DAAC1A7-E9B0-4D6B-96F3-B64D6CDCF2B8}"/>
              </a:ext>
            </a:extLst>
          </p:cNvPr>
          <p:cNvSpPr txBox="1"/>
          <p:nvPr/>
        </p:nvSpPr>
        <p:spPr>
          <a:xfrm>
            <a:off x="8629628" y="2263710"/>
            <a:ext cx="328688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1042     1056   1140           </a:t>
            </a:r>
          </a:p>
        </p:txBody>
      </p:sp>
      <p:cxnSp>
        <p:nvCxnSpPr>
          <p:cNvPr id="53" name="Conector reto 52">
            <a:extLst>
              <a:ext uri="{FF2B5EF4-FFF2-40B4-BE49-F238E27FC236}">
                <a16:creationId xmlns:a16="http://schemas.microsoft.com/office/drawing/2014/main" id="{EDC2468A-F243-4F2D-A3AF-11F946A079D0}"/>
              </a:ext>
            </a:extLst>
          </p:cNvPr>
          <p:cNvCxnSpPr/>
          <p:nvPr/>
        </p:nvCxnSpPr>
        <p:spPr>
          <a:xfrm>
            <a:off x="7883777" y="2704869"/>
            <a:ext cx="3444359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ector reto 53">
            <a:extLst>
              <a:ext uri="{FF2B5EF4-FFF2-40B4-BE49-F238E27FC236}">
                <a16:creationId xmlns:a16="http://schemas.microsoft.com/office/drawing/2014/main" id="{3D713980-791A-4902-A454-BA7D1B229887}"/>
              </a:ext>
            </a:extLst>
          </p:cNvPr>
          <p:cNvCxnSpPr/>
          <p:nvPr/>
        </p:nvCxnSpPr>
        <p:spPr>
          <a:xfrm>
            <a:off x="8971831" y="2726208"/>
            <a:ext cx="0" cy="386490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 reto 54">
            <a:extLst>
              <a:ext uri="{FF2B5EF4-FFF2-40B4-BE49-F238E27FC236}">
                <a16:creationId xmlns:a16="http://schemas.microsoft.com/office/drawing/2014/main" id="{721B6B30-64D4-4B9B-BE1B-27F55878FE40}"/>
              </a:ext>
            </a:extLst>
          </p:cNvPr>
          <p:cNvCxnSpPr/>
          <p:nvPr/>
        </p:nvCxnSpPr>
        <p:spPr>
          <a:xfrm>
            <a:off x="10027998" y="2701327"/>
            <a:ext cx="0" cy="386490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Imagem 55">
            <a:extLst>
              <a:ext uri="{FF2B5EF4-FFF2-40B4-BE49-F238E27FC236}">
                <a16:creationId xmlns:a16="http://schemas.microsoft.com/office/drawing/2014/main" id="{76E2BEED-3750-4898-8DA2-E9E536BA61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679" y="2802855"/>
            <a:ext cx="621916" cy="880070"/>
          </a:xfrm>
          <a:prstGeom prst="rect">
            <a:avLst/>
          </a:prstGeom>
        </p:spPr>
      </p:pic>
      <p:sp>
        <p:nvSpPr>
          <p:cNvPr id="57" name="Retângulo 56">
            <a:extLst>
              <a:ext uri="{FF2B5EF4-FFF2-40B4-BE49-F238E27FC236}">
                <a16:creationId xmlns:a16="http://schemas.microsoft.com/office/drawing/2014/main" id="{FD39D4DC-A16C-465E-8F20-1E87F94EC96D}"/>
              </a:ext>
            </a:extLst>
          </p:cNvPr>
          <p:cNvSpPr/>
          <p:nvPr/>
        </p:nvSpPr>
        <p:spPr>
          <a:xfrm>
            <a:off x="1529956" y="3202304"/>
            <a:ext cx="112228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Sete</a:t>
            </a:r>
          </a:p>
        </p:txBody>
      </p:sp>
      <p:cxnSp>
        <p:nvCxnSpPr>
          <p:cNvPr id="58" name="Conector reto 57">
            <a:extLst>
              <a:ext uri="{FF2B5EF4-FFF2-40B4-BE49-F238E27FC236}">
                <a16:creationId xmlns:a16="http://schemas.microsoft.com/office/drawing/2014/main" id="{D4AF09EB-CE29-42FC-B09B-3EA5B8733EC3}"/>
              </a:ext>
            </a:extLst>
          </p:cNvPr>
          <p:cNvCxnSpPr/>
          <p:nvPr/>
        </p:nvCxnSpPr>
        <p:spPr>
          <a:xfrm>
            <a:off x="2276553" y="3660172"/>
            <a:ext cx="687576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" name="Imagem 58">
            <a:extLst>
              <a:ext uri="{FF2B5EF4-FFF2-40B4-BE49-F238E27FC236}">
                <a16:creationId xmlns:a16="http://schemas.microsoft.com/office/drawing/2014/main" id="{D6E438AE-31D1-4564-8FF9-843492AAC6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2214" y="3286397"/>
            <a:ext cx="337743" cy="337743"/>
          </a:xfrm>
          <a:prstGeom prst="rect">
            <a:avLst/>
          </a:prstGeom>
        </p:spPr>
      </p:pic>
      <p:sp>
        <p:nvSpPr>
          <p:cNvPr id="60" name="CaixaDeTexto 59">
            <a:extLst>
              <a:ext uri="{FF2B5EF4-FFF2-40B4-BE49-F238E27FC236}">
                <a16:creationId xmlns:a16="http://schemas.microsoft.com/office/drawing/2014/main" id="{042D5E22-8819-4A11-9E7A-C7B95178C1D4}"/>
              </a:ext>
            </a:extLst>
          </p:cNvPr>
          <p:cNvSpPr txBox="1"/>
          <p:nvPr/>
        </p:nvSpPr>
        <p:spPr>
          <a:xfrm>
            <a:off x="8027299" y="3223714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912</a:t>
            </a:r>
          </a:p>
        </p:txBody>
      </p:sp>
      <p:cxnSp>
        <p:nvCxnSpPr>
          <p:cNvPr id="67" name="Conector reto 66">
            <a:extLst>
              <a:ext uri="{FF2B5EF4-FFF2-40B4-BE49-F238E27FC236}">
                <a16:creationId xmlns:a16="http://schemas.microsoft.com/office/drawing/2014/main" id="{AABC2160-D1A3-4F4E-94C1-92A282668995}"/>
              </a:ext>
            </a:extLst>
          </p:cNvPr>
          <p:cNvCxnSpPr/>
          <p:nvPr/>
        </p:nvCxnSpPr>
        <p:spPr>
          <a:xfrm>
            <a:off x="10888829" y="2729744"/>
            <a:ext cx="0" cy="386490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F5F9ACD7-07C8-4C99-99A5-77FB63C77D8F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voz de Deus e Palavra Sagrada. </a:t>
            </a:r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B85A04E0-3321-47D9-A9BB-1D31C737326B}"/>
              </a:ext>
            </a:extLst>
          </p:cNvPr>
          <p:cNvSpPr/>
          <p:nvPr/>
        </p:nvSpPr>
        <p:spPr>
          <a:xfrm>
            <a:off x="590549" y="1209285"/>
            <a:ext cx="1138911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Bíblia é uma “Palavra”.</a:t>
            </a:r>
          </a:p>
        </p:txBody>
      </p:sp>
    </p:spTree>
    <p:extLst>
      <p:ext uri="{BB962C8B-B14F-4D97-AF65-F5344CB8AC3E}">
        <p14:creationId xmlns:p14="http://schemas.microsoft.com/office/powerpoint/2010/main" val="3265735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61F5A50A-F9CA-466C-B78A-2233967759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60" y="1792214"/>
            <a:ext cx="621916" cy="880070"/>
          </a:xfrm>
          <a:prstGeom prst="rect">
            <a:avLst/>
          </a:prstGeom>
        </p:spPr>
      </p:pic>
      <p:sp>
        <p:nvSpPr>
          <p:cNvPr id="18" name="Texto Explicativo: Linha 17">
            <a:extLst>
              <a:ext uri="{FF2B5EF4-FFF2-40B4-BE49-F238E27FC236}">
                <a16:creationId xmlns:a16="http://schemas.microsoft.com/office/drawing/2014/main" id="{DB3CF89F-BD9A-492E-BABF-794C89AC32E2}"/>
              </a:ext>
            </a:extLst>
          </p:cNvPr>
          <p:cNvSpPr/>
          <p:nvPr/>
        </p:nvSpPr>
        <p:spPr>
          <a:xfrm>
            <a:off x="165967" y="5273749"/>
            <a:ext cx="1270159" cy="1227065"/>
          </a:xfrm>
          <a:prstGeom prst="borderCallout1">
            <a:avLst>
              <a:gd name="adj1" fmla="val -9455"/>
              <a:gd name="adj2" fmla="val 26915"/>
              <a:gd name="adj3" fmla="val -169215"/>
              <a:gd name="adj4" fmla="val 499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C00000"/>
              </a:solidFill>
              <a:latin typeface="Abadi Extra Light" panose="020B0204020104020204" pitchFamily="34" charset="0"/>
            </a:endParaRP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EB235C80-C201-481A-A0D5-DE6552B069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06" y="5398817"/>
            <a:ext cx="982067" cy="982067"/>
          </a:xfrm>
          <a:prstGeom prst="rect">
            <a:avLst/>
          </a:prstGeom>
        </p:spPr>
      </p:pic>
      <p:sp>
        <p:nvSpPr>
          <p:cNvPr id="20" name="Retângulo 19">
            <a:extLst>
              <a:ext uri="{FF2B5EF4-FFF2-40B4-BE49-F238E27FC236}">
                <a16:creationId xmlns:a16="http://schemas.microsoft.com/office/drawing/2014/main" id="{9314633F-5258-4901-A9E7-5BE38F885DC5}"/>
              </a:ext>
            </a:extLst>
          </p:cNvPr>
          <p:cNvSpPr/>
          <p:nvPr/>
        </p:nvSpPr>
        <p:spPr>
          <a:xfrm>
            <a:off x="407674" y="2638897"/>
            <a:ext cx="112228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Adão</a:t>
            </a:r>
          </a:p>
        </p:txBody>
      </p: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2BFB8578-5CBB-419B-8A52-B7B59B218FCC}"/>
              </a:ext>
            </a:extLst>
          </p:cNvPr>
          <p:cNvCxnSpPr/>
          <p:nvPr/>
        </p:nvCxnSpPr>
        <p:spPr>
          <a:xfrm>
            <a:off x="764595" y="2701327"/>
            <a:ext cx="738328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m 13">
            <a:extLst>
              <a:ext uri="{FF2B5EF4-FFF2-40B4-BE49-F238E27FC236}">
                <a16:creationId xmlns:a16="http://schemas.microsoft.com/office/drawing/2014/main" id="{20331D2B-B659-450B-9FF9-AC7C978747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296" y="2327552"/>
            <a:ext cx="337743" cy="337743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77F24701-834A-4A29-95BA-823BB134D0D1}"/>
              </a:ext>
            </a:extLst>
          </p:cNvPr>
          <p:cNvSpPr txBox="1"/>
          <p:nvPr/>
        </p:nvSpPr>
        <p:spPr>
          <a:xfrm>
            <a:off x="7564788" y="1908503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930 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02F8C960-9E4C-47B1-A8B6-19162E1B32AB}"/>
              </a:ext>
            </a:extLst>
          </p:cNvPr>
          <p:cNvSpPr txBox="1"/>
          <p:nvPr/>
        </p:nvSpPr>
        <p:spPr>
          <a:xfrm>
            <a:off x="2000791" y="2218377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130 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5E654914-1E93-43F8-A3BC-1685871E073E}"/>
              </a:ext>
            </a:extLst>
          </p:cNvPr>
          <p:cNvSpPr txBox="1"/>
          <p:nvPr/>
        </p:nvSpPr>
        <p:spPr>
          <a:xfrm>
            <a:off x="3258280" y="2206711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235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8ED62CB3-4F7E-4AB3-9244-C705E4514E6B}"/>
              </a:ext>
            </a:extLst>
          </p:cNvPr>
          <p:cNvSpPr txBox="1"/>
          <p:nvPr/>
        </p:nvSpPr>
        <p:spPr>
          <a:xfrm>
            <a:off x="5817786" y="2200988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874</a:t>
            </a: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BBAD733F-BDB7-47E3-801D-383BABCBF4D8}"/>
              </a:ext>
            </a:extLst>
          </p:cNvPr>
          <p:cNvCxnSpPr/>
          <p:nvPr/>
        </p:nvCxnSpPr>
        <p:spPr>
          <a:xfrm>
            <a:off x="2360424" y="2729745"/>
            <a:ext cx="0" cy="386490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to 43">
            <a:extLst>
              <a:ext uri="{FF2B5EF4-FFF2-40B4-BE49-F238E27FC236}">
                <a16:creationId xmlns:a16="http://schemas.microsoft.com/office/drawing/2014/main" id="{1C79D829-1EF1-4ED4-B751-1B6763665D91}"/>
              </a:ext>
            </a:extLst>
          </p:cNvPr>
          <p:cNvCxnSpPr/>
          <p:nvPr/>
        </p:nvCxnSpPr>
        <p:spPr>
          <a:xfrm>
            <a:off x="3629242" y="2726208"/>
            <a:ext cx="0" cy="386490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to 44">
            <a:extLst>
              <a:ext uri="{FF2B5EF4-FFF2-40B4-BE49-F238E27FC236}">
                <a16:creationId xmlns:a16="http://schemas.microsoft.com/office/drawing/2014/main" id="{9E5A723F-A6CD-4E6C-AC24-CA09CABAAEE3}"/>
              </a:ext>
            </a:extLst>
          </p:cNvPr>
          <p:cNvCxnSpPr/>
          <p:nvPr/>
        </p:nvCxnSpPr>
        <p:spPr>
          <a:xfrm>
            <a:off x="6195231" y="2740378"/>
            <a:ext cx="0" cy="386490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to 45">
            <a:extLst>
              <a:ext uri="{FF2B5EF4-FFF2-40B4-BE49-F238E27FC236}">
                <a16:creationId xmlns:a16="http://schemas.microsoft.com/office/drawing/2014/main" id="{30EE29AC-5BCA-42DA-9114-7A6F457300BB}"/>
              </a:ext>
            </a:extLst>
          </p:cNvPr>
          <p:cNvCxnSpPr/>
          <p:nvPr/>
        </p:nvCxnSpPr>
        <p:spPr>
          <a:xfrm>
            <a:off x="7936927" y="2740378"/>
            <a:ext cx="0" cy="386490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8DAAC1A7-E9B0-4D6B-96F3-B64D6CDCF2B8}"/>
              </a:ext>
            </a:extLst>
          </p:cNvPr>
          <p:cNvSpPr txBox="1"/>
          <p:nvPr/>
        </p:nvSpPr>
        <p:spPr>
          <a:xfrm>
            <a:off x="8629628" y="2263710"/>
            <a:ext cx="328688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1042     1056   1140           </a:t>
            </a:r>
          </a:p>
        </p:txBody>
      </p:sp>
      <p:cxnSp>
        <p:nvCxnSpPr>
          <p:cNvPr id="53" name="Conector reto 52">
            <a:extLst>
              <a:ext uri="{FF2B5EF4-FFF2-40B4-BE49-F238E27FC236}">
                <a16:creationId xmlns:a16="http://schemas.microsoft.com/office/drawing/2014/main" id="{EDC2468A-F243-4F2D-A3AF-11F946A079D0}"/>
              </a:ext>
            </a:extLst>
          </p:cNvPr>
          <p:cNvCxnSpPr/>
          <p:nvPr/>
        </p:nvCxnSpPr>
        <p:spPr>
          <a:xfrm>
            <a:off x="7883777" y="2704869"/>
            <a:ext cx="3444359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ector reto 53">
            <a:extLst>
              <a:ext uri="{FF2B5EF4-FFF2-40B4-BE49-F238E27FC236}">
                <a16:creationId xmlns:a16="http://schemas.microsoft.com/office/drawing/2014/main" id="{3D713980-791A-4902-A454-BA7D1B229887}"/>
              </a:ext>
            </a:extLst>
          </p:cNvPr>
          <p:cNvCxnSpPr/>
          <p:nvPr/>
        </p:nvCxnSpPr>
        <p:spPr>
          <a:xfrm>
            <a:off x="8971831" y="2726208"/>
            <a:ext cx="0" cy="386490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 reto 54">
            <a:extLst>
              <a:ext uri="{FF2B5EF4-FFF2-40B4-BE49-F238E27FC236}">
                <a16:creationId xmlns:a16="http://schemas.microsoft.com/office/drawing/2014/main" id="{721B6B30-64D4-4B9B-BE1B-27F55878FE40}"/>
              </a:ext>
            </a:extLst>
          </p:cNvPr>
          <p:cNvCxnSpPr/>
          <p:nvPr/>
        </p:nvCxnSpPr>
        <p:spPr>
          <a:xfrm>
            <a:off x="10027998" y="2701327"/>
            <a:ext cx="0" cy="386490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Imagem 55">
            <a:extLst>
              <a:ext uri="{FF2B5EF4-FFF2-40B4-BE49-F238E27FC236}">
                <a16:creationId xmlns:a16="http://schemas.microsoft.com/office/drawing/2014/main" id="{76E2BEED-3750-4898-8DA2-E9E536BA61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679" y="2802855"/>
            <a:ext cx="621916" cy="880070"/>
          </a:xfrm>
          <a:prstGeom prst="rect">
            <a:avLst/>
          </a:prstGeom>
        </p:spPr>
      </p:pic>
      <p:sp>
        <p:nvSpPr>
          <p:cNvPr id="57" name="Retângulo 56">
            <a:extLst>
              <a:ext uri="{FF2B5EF4-FFF2-40B4-BE49-F238E27FC236}">
                <a16:creationId xmlns:a16="http://schemas.microsoft.com/office/drawing/2014/main" id="{FD39D4DC-A16C-465E-8F20-1E87F94EC96D}"/>
              </a:ext>
            </a:extLst>
          </p:cNvPr>
          <p:cNvSpPr/>
          <p:nvPr/>
        </p:nvSpPr>
        <p:spPr>
          <a:xfrm>
            <a:off x="1529956" y="3202304"/>
            <a:ext cx="112228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Sete</a:t>
            </a:r>
          </a:p>
        </p:txBody>
      </p:sp>
      <p:cxnSp>
        <p:nvCxnSpPr>
          <p:cNvPr id="58" name="Conector reto 57">
            <a:extLst>
              <a:ext uri="{FF2B5EF4-FFF2-40B4-BE49-F238E27FC236}">
                <a16:creationId xmlns:a16="http://schemas.microsoft.com/office/drawing/2014/main" id="{D4AF09EB-CE29-42FC-B09B-3EA5B8733EC3}"/>
              </a:ext>
            </a:extLst>
          </p:cNvPr>
          <p:cNvCxnSpPr/>
          <p:nvPr/>
        </p:nvCxnSpPr>
        <p:spPr>
          <a:xfrm>
            <a:off x="2276553" y="3660172"/>
            <a:ext cx="687576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" name="Imagem 58">
            <a:extLst>
              <a:ext uri="{FF2B5EF4-FFF2-40B4-BE49-F238E27FC236}">
                <a16:creationId xmlns:a16="http://schemas.microsoft.com/office/drawing/2014/main" id="{D6E438AE-31D1-4564-8FF9-843492AAC6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2214" y="3286397"/>
            <a:ext cx="337743" cy="337743"/>
          </a:xfrm>
          <a:prstGeom prst="rect">
            <a:avLst/>
          </a:prstGeom>
        </p:spPr>
      </p:pic>
      <p:sp>
        <p:nvSpPr>
          <p:cNvPr id="60" name="CaixaDeTexto 59">
            <a:extLst>
              <a:ext uri="{FF2B5EF4-FFF2-40B4-BE49-F238E27FC236}">
                <a16:creationId xmlns:a16="http://schemas.microsoft.com/office/drawing/2014/main" id="{042D5E22-8819-4A11-9E7A-C7B95178C1D4}"/>
              </a:ext>
            </a:extLst>
          </p:cNvPr>
          <p:cNvSpPr txBox="1"/>
          <p:nvPr/>
        </p:nvSpPr>
        <p:spPr>
          <a:xfrm>
            <a:off x="8027299" y="3223714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912</a:t>
            </a:r>
          </a:p>
        </p:txBody>
      </p:sp>
      <p:pic>
        <p:nvPicPr>
          <p:cNvPr id="61" name="Imagem 60">
            <a:extLst>
              <a:ext uri="{FF2B5EF4-FFF2-40B4-BE49-F238E27FC236}">
                <a16:creationId xmlns:a16="http://schemas.microsoft.com/office/drawing/2014/main" id="{70F79D95-FBF1-4B76-8FA1-04CF1A14BD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650" y="3694652"/>
            <a:ext cx="621916" cy="880070"/>
          </a:xfrm>
          <a:prstGeom prst="rect">
            <a:avLst/>
          </a:prstGeom>
        </p:spPr>
      </p:pic>
      <p:sp>
        <p:nvSpPr>
          <p:cNvPr id="62" name="Retângulo 61">
            <a:extLst>
              <a:ext uri="{FF2B5EF4-FFF2-40B4-BE49-F238E27FC236}">
                <a16:creationId xmlns:a16="http://schemas.microsoft.com/office/drawing/2014/main" id="{04E663D0-01BB-4DC1-BFB1-F18020818F0B}"/>
              </a:ext>
            </a:extLst>
          </p:cNvPr>
          <p:cNvSpPr/>
          <p:nvPr/>
        </p:nvSpPr>
        <p:spPr>
          <a:xfrm>
            <a:off x="2720949" y="4068664"/>
            <a:ext cx="112228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Enos</a:t>
            </a:r>
            <a:endParaRPr lang="pt-BR" sz="2500" dirty="0"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63" name="Conector reto 62">
            <a:extLst>
              <a:ext uri="{FF2B5EF4-FFF2-40B4-BE49-F238E27FC236}">
                <a16:creationId xmlns:a16="http://schemas.microsoft.com/office/drawing/2014/main" id="{063E9180-B6F8-42D1-BEE0-C883688F2D1A}"/>
              </a:ext>
            </a:extLst>
          </p:cNvPr>
          <p:cNvCxnSpPr/>
          <p:nvPr/>
        </p:nvCxnSpPr>
        <p:spPr>
          <a:xfrm>
            <a:off x="3461659" y="4562957"/>
            <a:ext cx="7595119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CaixaDeTexto 65">
            <a:extLst>
              <a:ext uri="{FF2B5EF4-FFF2-40B4-BE49-F238E27FC236}">
                <a16:creationId xmlns:a16="http://schemas.microsoft.com/office/drawing/2014/main" id="{DB574EA2-D5A5-4841-AE29-073305BAFC7A}"/>
              </a:ext>
            </a:extLst>
          </p:cNvPr>
          <p:cNvSpPr txBox="1"/>
          <p:nvPr/>
        </p:nvSpPr>
        <p:spPr>
          <a:xfrm>
            <a:off x="2984992" y="3220733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105</a:t>
            </a:r>
          </a:p>
        </p:txBody>
      </p:sp>
      <p:cxnSp>
        <p:nvCxnSpPr>
          <p:cNvPr id="67" name="Conector reto 66">
            <a:extLst>
              <a:ext uri="{FF2B5EF4-FFF2-40B4-BE49-F238E27FC236}">
                <a16:creationId xmlns:a16="http://schemas.microsoft.com/office/drawing/2014/main" id="{AABC2160-D1A3-4F4E-94C1-92A282668995}"/>
              </a:ext>
            </a:extLst>
          </p:cNvPr>
          <p:cNvCxnSpPr/>
          <p:nvPr/>
        </p:nvCxnSpPr>
        <p:spPr>
          <a:xfrm>
            <a:off x="10888829" y="2729744"/>
            <a:ext cx="0" cy="386490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Imagem 67">
            <a:extLst>
              <a:ext uri="{FF2B5EF4-FFF2-40B4-BE49-F238E27FC236}">
                <a16:creationId xmlns:a16="http://schemas.microsoft.com/office/drawing/2014/main" id="{3D76DF1E-B339-40C3-8A22-5E3C4AE091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9970" y="4194754"/>
            <a:ext cx="337743" cy="337743"/>
          </a:xfrm>
          <a:prstGeom prst="rect">
            <a:avLst/>
          </a:prstGeom>
        </p:spPr>
      </p:pic>
      <p:sp>
        <p:nvSpPr>
          <p:cNvPr id="69" name="CaixaDeTexto 68">
            <a:extLst>
              <a:ext uri="{FF2B5EF4-FFF2-40B4-BE49-F238E27FC236}">
                <a16:creationId xmlns:a16="http://schemas.microsoft.com/office/drawing/2014/main" id="{CF1916C7-855D-4DA3-AF8C-E62DD6E4A50D}"/>
              </a:ext>
            </a:extLst>
          </p:cNvPr>
          <p:cNvSpPr txBox="1"/>
          <p:nvPr/>
        </p:nvSpPr>
        <p:spPr>
          <a:xfrm>
            <a:off x="10006954" y="4147365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905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D8D0FDD7-7C69-4BEA-85C4-F2B56D58FCD7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voz de Deus e Palavra Sagrada. </a:t>
            </a:r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12FEEFE1-B016-4B69-85CE-D24EE3F748ED}"/>
              </a:ext>
            </a:extLst>
          </p:cNvPr>
          <p:cNvSpPr/>
          <p:nvPr/>
        </p:nvSpPr>
        <p:spPr>
          <a:xfrm>
            <a:off x="590549" y="1209285"/>
            <a:ext cx="1138911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Bíblia é uma “Palavra”.</a:t>
            </a:r>
          </a:p>
        </p:txBody>
      </p:sp>
    </p:spTree>
    <p:extLst>
      <p:ext uri="{BB962C8B-B14F-4D97-AF65-F5344CB8AC3E}">
        <p14:creationId xmlns:p14="http://schemas.microsoft.com/office/powerpoint/2010/main" val="22348501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61F5A50A-F9CA-466C-B78A-2233967759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60" y="1792214"/>
            <a:ext cx="621916" cy="880070"/>
          </a:xfrm>
          <a:prstGeom prst="rect">
            <a:avLst/>
          </a:prstGeom>
        </p:spPr>
      </p:pic>
      <p:sp>
        <p:nvSpPr>
          <p:cNvPr id="18" name="Texto Explicativo: Linha 17">
            <a:extLst>
              <a:ext uri="{FF2B5EF4-FFF2-40B4-BE49-F238E27FC236}">
                <a16:creationId xmlns:a16="http://schemas.microsoft.com/office/drawing/2014/main" id="{DB3CF89F-BD9A-492E-BABF-794C89AC32E2}"/>
              </a:ext>
            </a:extLst>
          </p:cNvPr>
          <p:cNvSpPr/>
          <p:nvPr/>
        </p:nvSpPr>
        <p:spPr>
          <a:xfrm>
            <a:off x="165967" y="5273749"/>
            <a:ext cx="1270159" cy="1227065"/>
          </a:xfrm>
          <a:prstGeom prst="borderCallout1">
            <a:avLst>
              <a:gd name="adj1" fmla="val -9455"/>
              <a:gd name="adj2" fmla="val 26915"/>
              <a:gd name="adj3" fmla="val -169215"/>
              <a:gd name="adj4" fmla="val 499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C00000"/>
              </a:solidFill>
              <a:latin typeface="Abadi Extra Light" panose="020B0204020104020204" pitchFamily="34" charset="0"/>
            </a:endParaRP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EB235C80-C201-481A-A0D5-DE6552B069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06" y="5398817"/>
            <a:ext cx="982067" cy="982067"/>
          </a:xfrm>
          <a:prstGeom prst="rect">
            <a:avLst/>
          </a:prstGeom>
        </p:spPr>
      </p:pic>
      <p:sp>
        <p:nvSpPr>
          <p:cNvPr id="20" name="Retângulo 19">
            <a:extLst>
              <a:ext uri="{FF2B5EF4-FFF2-40B4-BE49-F238E27FC236}">
                <a16:creationId xmlns:a16="http://schemas.microsoft.com/office/drawing/2014/main" id="{9314633F-5258-4901-A9E7-5BE38F885DC5}"/>
              </a:ext>
            </a:extLst>
          </p:cNvPr>
          <p:cNvSpPr/>
          <p:nvPr/>
        </p:nvSpPr>
        <p:spPr>
          <a:xfrm>
            <a:off x="407674" y="2638897"/>
            <a:ext cx="112228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Adão</a:t>
            </a:r>
          </a:p>
        </p:txBody>
      </p: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2BFB8578-5CBB-419B-8A52-B7B59B218FCC}"/>
              </a:ext>
            </a:extLst>
          </p:cNvPr>
          <p:cNvCxnSpPr/>
          <p:nvPr/>
        </p:nvCxnSpPr>
        <p:spPr>
          <a:xfrm>
            <a:off x="764595" y="2701327"/>
            <a:ext cx="738328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m 13">
            <a:extLst>
              <a:ext uri="{FF2B5EF4-FFF2-40B4-BE49-F238E27FC236}">
                <a16:creationId xmlns:a16="http://schemas.microsoft.com/office/drawing/2014/main" id="{20331D2B-B659-450B-9FF9-AC7C978747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296" y="2327552"/>
            <a:ext cx="337743" cy="337743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77F24701-834A-4A29-95BA-823BB134D0D1}"/>
              </a:ext>
            </a:extLst>
          </p:cNvPr>
          <p:cNvSpPr txBox="1"/>
          <p:nvPr/>
        </p:nvSpPr>
        <p:spPr>
          <a:xfrm>
            <a:off x="7564788" y="1908503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930 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02F8C960-9E4C-47B1-A8B6-19162E1B32AB}"/>
              </a:ext>
            </a:extLst>
          </p:cNvPr>
          <p:cNvSpPr txBox="1"/>
          <p:nvPr/>
        </p:nvSpPr>
        <p:spPr>
          <a:xfrm>
            <a:off x="2000791" y="2218377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130 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5E654914-1E93-43F8-A3BC-1685871E073E}"/>
              </a:ext>
            </a:extLst>
          </p:cNvPr>
          <p:cNvSpPr txBox="1"/>
          <p:nvPr/>
        </p:nvSpPr>
        <p:spPr>
          <a:xfrm>
            <a:off x="3258280" y="2206711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235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8ED62CB3-4F7E-4AB3-9244-C705E4514E6B}"/>
              </a:ext>
            </a:extLst>
          </p:cNvPr>
          <p:cNvSpPr txBox="1"/>
          <p:nvPr/>
        </p:nvSpPr>
        <p:spPr>
          <a:xfrm>
            <a:off x="5817786" y="2200988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874</a:t>
            </a: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BBAD733F-BDB7-47E3-801D-383BABCBF4D8}"/>
              </a:ext>
            </a:extLst>
          </p:cNvPr>
          <p:cNvCxnSpPr/>
          <p:nvPr/>
        </p:nvCxnSpPr>
        <p:spPr>
          <a:xfrm>
            <a:off x="2360424" y="2729745"/>
            <a:ext cx="0" cy="386490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to 43">
            <a:extLst>
              <a:ext uri="{FF2B5EF4-FFF2-40B4-BE49-F238E27FC236}">
                <a16:creationId xmlns:a16="http://schemas.microsoft.com/office/drawing/2014/main" id="{1C79D829-1EF1-4ED4-B751-1B6763665D91}"/>
              </a:ext>
            </a:extLst>
          </p:cNvPr>
          <p:cNvCxnSpPr/>
          <p:nvPr/>
        </p:nvCxnSpPr>
        <p:spPr>
          <a:xfrm>
            <a:off x="3629242" y="2726208"/>
            <a:ext cx="0" cy="386490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to 44">
            <a:extLst>
              <a:ext uri="{FF2B5EF4-FFF2-40B4-BE49-F238E27FC236}">
                <a16:creationId xmlns:a16="http://schemas.microsoft.com/office/drawing/2014/main" id="{9E5A723F-A6CD-4E6C-AC24-CA09CABAAEE3}"/>
              </a:ext>
            </a:extLst>
          </p:cNvPr>
          <p:cNvCxnSpPr/>
          <p:nvPr/>
        </p:nvCxnSpPr>
        <p:spPr>
          <a:xfrm>
            <a:off x="6195231" y="2740378"/>
            <a:ext cx="0" cy="386490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to 45">
            <a:extLst>
              <a:ext uri="{FF2B5EF4-FFF2-40B4-BE49-F238E27FC236}">
                <a16:creationId xmlns:a16="http://schemas.microsoft.com/office/drawing/2014/main" id="{30EE29AC-5BCA-42DA-9114-7A6F457300BB}"/>
              </a:ext>
            </a:extLst>
          </p:cNvPr>
          <p:cNvCxnSpPr/>
          <p:nvPr/>
        </p:nvCxnSpPr>
        <p:spPr>
          <a:xfrm>
            <a:off x="7936927" y="2740378"/>
            <a:ext cx="0" cy="386490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8DAAC1A7-E9B0-4D6B-96F3-B64D6CDCF2B8}"/>
              </a:ext>
            </a:extLst>
          </p:cNvPr>
          <p:cNvSpPr txBox="1"/>
          <p:nvPr/>
        </p:nvSpPr>
        <p:spPr>
          <a:xfrm>
            <a:off x="8629628" y="2263710"/>
            <a:ext cx="328688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1042     1056   1140           </a:t>
            </a:r>
          </a:p>
        </p:txBody>
      </p:sp>
      <p:cxnSp>
        <p:nvCxnSpPr>
          <p:cNvPr id="53" name="Conector reto 52">
            <a:extLst>
              <a:ext uri="{FF2B5EF4-FFF2-40B4-BE49-F238E27FC236}">
                <a16:creationId xmlns:a16="http://schemas.microsoft.com/office/drawing/2014/main" id="{EDC2468A-F243-4F2D-A3AF-11F946A079D0}"/>
              </a:ext>
            </a:extLst>
          </p:cNvPr>
          <p:cNvCxnSpPr/>
          <p:nvPr/>
        </p:nvCxnSpPr>
        <p:spPr>
          <a:xfrm>
            <a:off x="7883777" y="2704869"/>
            <a:ext cx="3444359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ector reto 53">
            <a:extLst>
              <a:ext uri="{FF2B5EF4-FFF2-40B4-BE49-F238E27FC236}">
                <a16:creationId xmlns:a16="http://schemas.microsoft.com/office/drawing/2014/main" id="{3D713980-791A-4902-A454-BA7D1B229887}"/>
              </a:ext>
            </a:extLst>
          </p:cNvPr>
          <p:cNvCxnSpPr/>
          <p:nvPr/>
        </p:nvCxnSpPr>
        <p:spPr>
          <a:xfrm>
            <a:off x="8971831" y="2726208"/>
            <a:ext cx="0" cy="386490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 reto 54">
            <a:extLst>
              <a:ext uri="{FF2B5EF4-FFF2-40B4-BE49-F238E27FC236}">
                <a16:creationId xmlns:a16="http://schemas.microsoft.com/office/drawing/2014/main" id="{721B6B30-64D4-4B9B-BE1B-27F55878FE40}"/>
              </a:ext>
            </a:extLst>
          </p:cNvPr>
          <p:cNvCxnSpPr/>
          <p:nvPr/>
        </p:nvCxnSpPr>
        <p:spPr>
          <a:xfrm>
            <a:off x="10027998" y="2701327"/>
            <a:ext cx="0" cy="386490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Imagem 55">
            <a:extLst>
              <a:ext uri="{FF2B5EF4-FFF2-40B4-BE49-F238E27FC236}">
                <a16:creationId xmlns:a16="http://schemas.microsoft.com/office/drawing/2014/main" id="{76E2BEED-3750-4898-8DA2-E9E536BA61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679" y="2802855"/>
            <a:ext cx="621916" cy="880070"/>
          </a:xfrm>
          <a:prstGeom prst="rect">
            <a:avLst/>
          </a:prstGeom>
        </p:spPr>
      </p:pic>
      <p:sp>
        <p:nvSpPr>
          <p:cNvPr id="57" name="Retângulo 56">
            <a:extLst>
              <a:ext uri="{FF2B5EF4-FFF2-40B4-BE49-F238E27FC236}">
                <a16:creationId xmlns:a16="http://schemas.microsoft.com/office/drawing/2014/main" id="{FD39D4DC-A16C-465E-8F20-1E87F94EC96D}"/>
              </a:ext>
            </a:extLst>
          </p:cNvPr>
          <p:cNvSpPr/>
          <p:nvPr/>
        </p:nvSpPr>
        <p:spPr>
          <a:xfrm>
            <a:off x="1529956" y="3202304"/>
            <a:ext cx="112228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Sete</a:t>
            </a:r>
          </a:p>
        </p:txBody>
      </p:sp>
      <p:cxnSp>
        <p:nvCxnSpPr>
          <p:cNvPr id="58" name="Conector reto 57">
            <a:extLst>
              <a:ext uri="{FF2B5EF4-FFF2-40B4-BE49-F238E27FC236}">
                <a16:creationId xmlns:a16="http://schemas.microsoft.com/office/drawing/2014/main" id="{D4AF09EB-CE29-42FC-B09B-3EA5B8733EC3}"/>
              </a:ext>
            </a:extLst>
          </p:cNvPr>
          <p:cNvCxnSpPr/>
          <p:nvPr/>
        </p:nvCxnSpPr>
        <p:spPr>
          <a:xfrm>
            <a:off x="2276553" y="3660172"/>
            <a:ext cx="687576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" name="Imagem 58">
            <a:extLst>
              <a:ext uri="{FF2B5EF4-FFF2-40B4-BE49-F238E27FC236}">
                <a16:creationId xmlns:a16="http://schemas.microsoft.com/office/drawing/2014/main" id="{D6E438AE-31D1-4564-8FF9-843492AAC6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2214" y="3286397"/>
            <a:ext cx="337743" cy="337743"/>
          </a:xfrm>
          <a:prstGeom prst="rect">
            <a:avLst/>
          </a:prstGeom>
        </p:spPr>
      </p:pic>
      <p:sp>
        <p:nvSpPr>
          <p:cNvPr id="60" name="CaixaDeTexto 59">
            <a:extLst>
              <a:ext uri="{FF2B5EF4-FFF2-40B4-BE49-F238E27FC236}">
                <a16:creationId xmlns:a16="http://schemas.microsoft.com/office/drawing/2014/main" id="{042D5E22-8819-4A11-9E7A-C7B95178C1D4}"/>
              </a:ext>
            </a:extLst>
          </p:cNvPr>
          <p:cNvSpPr txBox="1"/>
          <p:nvPr/>
        </p:nvSpPr>
        <p:spPr>
          <a:xfrm>
            <a:off x="8027299" y="3223714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912</a:t>
            </a:r>
          </a:p>
        </p:txBody>
      </p:sp>
      <p:pic>
        <p:nvPicPr>
          <p:cNvPr id="61" name="Imagem 60">
            <a:extLst>
              <a:ext uri="{FF2B5EF4-FFF2-40B4-BE49-F238E27FC236}">
                <a16:creationId xmlns:a16="http://schemas.microsoft.com/office/drawing/2014/main" id="{70F79D95-FBF1-4B76-8FA1-04CF1A14BD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650" y="3694652"/>
            <a:ext cx="621916" cy="880070"/>
          </a:xfrm>
          <a:prstGeom prst="rect">
            <a:avLst/>
          </a:prstGeom>
        </p:spPr>
      </p:pic>
      <p:sp>
        <p:nvSpPr>
          <p:cNvPr id="62" name="Retângulo 61">
            <a:extLst>
              <a:ext uri="{FF2B5EF4-FFF2-40B4-BE49-F238E27FC236}">
                <a16:creationId xmlns:a16="http://schemas.microsoft.com/office/drawing/2014/main" id="{04E663D0-01BB-4DC1-BFB1-F18020818F0B}"/>
              </a:ext>
            </a:extLst>
          </p:cNvPr>
          <p:cNvSpPr/>
          <p:nvPr/>
        </p:nvSpPr>
        <p:spPr>
          <a:xfrm>
            <a:off x="2720949" y="4068664"/>
            <a:ext cx="112228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Enos</a:t>
            </a:r>
            <a:endParaRPr lang="pt-BR" sz="2500" dirty="0"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63" name="Conector reto 62">
            <a:extLst>
              <a:ext uri="{FF2B5EF4-FFF2-40B4-BE49-F238E27FC236}">
                <a16:creationId xmlns:a16="http://schemas.microsoft.com/office/drawing/2014/main" id="{063E9180-B6F8-42D1-BEE0-C883688F2D1A}"/>
              </a:ext>
            </a:extLst>
          </p:cNvPr>
          <p:cNvCxnSpPr/>
          <p:nvPr/>
        </p:nvCxnSpPr>
        <p:spPr>
          <a:xfrm>
            <a:off x="3461659" y="4562957"/>
            <a:ext cx="7595119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CaixaDeTexto 65">
            <a:extLst>
              <a:ext uri="{FF2B5EF4-FFF2-40B4-BE49-F238E27FC236}">
                <a16:creationId xmlns:a16="http://schemas.microsoft.com/office/drawing/2014/main" id="{DB574EA2-D5A5-4841-AE29-073305BAFC7A}"/>
              </a:ext>
            </a:extLst>
          </p:cNvPr>
          <p:cNvSpPr txBox="1"/>
          <p:nvPr/>
        </p:nvSpPr>
        <p:spPr>
          <a:xfrm>
            <a:off x="2984992" y="3220733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105</a:t>
            </a:r>
          </a:p>
        </p:txBody>
      </p:sp>
      <p:cxnSp>
        <p:nvCxnSpPr>
          <p:cNvPr id="67" name="Conector reto 66">
            <a:extLst>
              <a:ext uri="{FF2B5EF4-FFF2-40B4-BE49-F238E27FC236}">
                <a16:creationId xmlns:a16="http://schemas.microsoft.com/office/drawing/2014/main" id="{AABC2160-D1A3-4F4E-94C1-92A282668995}"/>
              </a:ext>
            </a:extLst>
          </p:cNvPr>
          <p:cNvCxnSpPr/>
          <p:nvPr/>
        </p:nvCxnSpPr>
        <p:spPr>
          <a:xfrm>
            <a:off x="10888829" y="2729744"/>
            <a:ext cx="0" cy="386490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Imagem 67">
            <a:extLst>
              <a:ext uri="{FF2B5EF4-FFF2-40B4-BE49-F238E27FC236}">
                <a16:creationId xmlns:a16="http://schemas.microsoft.com/office/drawing/2014/main" id="{3D76DF1E-B339-40C3-8A22-5E3C4AE091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9970" y="4194754"/>
            <a:ext cx="337743" cy="337743"/>
          </a:xfrm>
          <a:prstGeom prst="rect">
            <a:avLst/>
          </a:prstGeom>
        </p:spPr>
      </p:pic>
      <p:sp>
        <p:nvSpPr>
          <p:cNvPr id="69" name="CaixaDeTexto 68">
            <a:extLst>
              <a:ext uri="{FF2B5EF4-FFF2-40B4-BE49-F238E27FC236}">
                <a16:creationId xmlns:a16="http://schemas.microsoft.com/office/drawing/2014/main" id="{CF1916C7-855D-4DA3-AF8C-E62DD6E4A50D}"/>
              </a:ext>
            </a:extLst>
          </p:cNvPr>
          <p:cNvSpPr txBox="1"/>
          <p:nvPr/>
        </p:nvSpPr>
        <p:spPr>
          <a:xfrm>
            <a:off x="10006954" y="4147365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905</a:t>
            </a:r>
          </a:p>
        </p:txBody>
      </p:sp>
      <p:pic>
        <p:nvPicPr>
          <p:cNvPr id="70" name="Imagem 69">
            <a:extLst>
              <a:ext uri="{FF2B5EF4-FFF2-40B4-BE49-F238E27FC236}">
                <a16:creationId xmlns:a16="http://schemas.microsoft.com/office/drawing/2014/main" id="{D7534234-A5DF-468A-A0E9-FE400D15C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127" y="4639681"/>
            <a:ext cx="621916" cy="880070"/>
          </a:xfrm>
          <a:prstGeom prst="rect">
            <a:avLst/>
          </a:prstGeom>
        </p:spPr>
      </p:pic>
      <p:sp>
        <p:nvSpPr>
          <p:cNvPr id="71" name="Retângulo 70">
            <a:extLst>
              <a:ext uri="{FF2B5EF4-FFF2-40B4-BE49-F238E27FC236}">
                <a16:creationId xmlns:a16="http://schemas.microsoft.com/office/drawing/2014/main" id="{571E30E2-ECBF-405B-9A72-1F0FFC45AAFC}"/>
              </a:ext>
            </a:extLst>
          </p:cNvPr>
          <p:cNvSpPr/>
          <p:nvPr/>
        </p:nvSpPr>
        <p:spPr>
          <a:xfrm>
            <a:off x="4679190" y="5079716"/>
            <a:ext cx="1527895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5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Lameque</a:t>
            </a:r>
            <a:endParaRPr lang="pt-BR" sz="2500" dirty="0"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2" name="CaixaDeTexto 71">
            <a:extLst>
              <a:ext uri="{FF2B5EF4-FFF2-40B4-BE49-F238E27FC236}">
                <a16:creationId xmlns:a16="http://schemas.microsoft.com/office/drawing/2014/main" id="{D6BEB02A-D61F-4BAC-BCB3-59C6B2CAD4B0}"/>
              </a:ext>
            </a:extLst>
          </p:cNvPr>
          <p:cNvSpPr txBox="1"/>
          <p:nvPr/>
        </p:nvSpPr>
        <p:spPr>
          <a:xfrm>
            <a:off x="3796500" y="5674050"/>
            <a:ext cx="23137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Cainã</a:t>
            </a:r>
            <a:r>
              <a:rPr lang="pt-B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/ </a:t>
            </a:r>
            <a:r>
              <a:rPr lang="pt-BR" sz="2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Maalael</a:t>
            </a:r>
            <a:r>
              <a:rPr lang="pt-B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/ </a:t>
            </a:r>
            <a:r>
              <a:rPr lang="pt-BR" sz="2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Jarede</a:t>
            </a:r>
            <a:r>
              <a:rPr lang="pt-B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/ Enoque/ Matusalém</a:t>
            </a:r>
          </a:p>
        </p:txBody>
      </p:sp>
      <p:cxnSp>
        <p:nvCxnSpPr>
          <p:cNvPr id="73" name="Conector reto 72">
            <a:extLst>
              <a:ext uri="{FF2B5EF4-FFF2-40B4-BE49-F238E27FC236}">
                <a16:creationId xmlns:a16="http://schemas.microsoft.com/office/drawing/2014/main" id="{019C07C5-ED3C-4FEB-9316-9035D9020F79}"/>
              </a:ext>
            </a:extLst>
          </p:cNvPr>
          <p:cNvCxnSpPr/>
          <p:nvPr/>
        </p:nvCxnSpPr>
        <p:spPr>
          <a:xfrm>
            <a:off x="6088349" y="5518264"/>
            <a:ext cx="618880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716954D5-F941-42F0-A6EC-C32765A849A8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voz de Deus e Palavra Sagrada. </a:t>
            </a:r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DB7AEEDC-964F-4551-ABD1-B91A1E2C4AB3}"/>
              </a:ext>
            </a:extLst>
          </p:cNvPr>
          <p:cNvSpPr/>
          <p:nvPr/>
        </p:nvSpPr>
        <p:spPr>
          <a:xfrm>
            <a:off x="590549" y="1209285"/>
            <a:ext cx="1138911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Bíblia é uma “Palavra”.</a:t>
            </a:r>
          </a:p>
        </p:txBody>
      </p:sp>
    </p:spTree>
    <p:extLst>
      <p:ext uri="{BB962C8B-B14F-4D97-AF65-F5344CB8AC3E}">
        <p14:creationId xmlns:p14="http://schemas.microsoft.com/office/powerpoint/2010/main" val="350060827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61F5A50A-F9CA-466C-B78A-2233967759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60" y="1792214"/>
            <a:ext cx="621916" cy="880070"/>
          </a:xfrm>
          <a:prstGeom prst="rect">
            <a:avLst/>
          </a:prstGeom>
        </p:spPr>
      </p:pic>
      <p:sp>
        <p:nvSpPr>
          <p:cNvPr id="18" name="Texto Explicativo: Linha 17">
            <a:extLst>
              <a:ext uri="{FF2B5EF4-FFF2-40B4-BE49-F238E27FC236}">
                <a16:creationId xmlns:a16="http://schemas.microsoft.com/office/drawing/2014/main" id="{DB3CF89F-BD9A-492E-BABF-794C89AC32E2}"/>
              </a:ext>
            </a:extLst>
          </p:cNvPr>
          <p:cNvSpPr/>
          <p:nvPr/>
        </p:nvSpPr>
        <p:spPr>
          <a:xfrm>
            <a:off x="165967" y="5273749"/>
            <a:ext cx="1270159" cy="1227065"/>
          </a:xfrm>
          <a:prstGeom prst="borderCallout1">
            <a:avLst>
              <a:gd name="adj1" fmla="val -9455"/>
              <a:gd name="adj2" fmla="val 26915"/>
              <a:gd name="adj3" fmla="val -169215"/>
              <a:gd name="adj4" fmla="val 499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C00000"/>
              </a:solidFill>
              <a:latin typeface="Abadi Extra Light" panose="020B0204020104020204" pitchFamily="34" charset="0"/>
            </a:endParaRP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EB235C80-C201-481A-A0D5-DE6552B069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06" y="5398817"/>
            <a:ext cx="982067" cy="982067"/>
          </a:xfrm>
          <a:prstGeom prst="rect">
            <a:avLst/>
          </a:prstGeom>
        </p:spPr>
      </p:pic>
      <p:sp>
        <p:nvSpPr>
          <p:cNvPr id="20" name="Retângulo 19">
            <a:extLst>
              <a:ext uri="{FF2B5EF4-FFF2-40B4-BE49-F238E27FC236}">
                <a16:creationId xmlns:a16="http://schemas.microsoft.com/office/drawing/2014/main" id="{9314633F-5258-4901-A9E7-5BE38F885DC5}"/>
              </a:ext>
            </a:extLst>
          </p:cNvPr>
          <p:cNvSpPr/>
          <p:nvPr/>
        </p:nvSpPr>
        <p:spPr>
          <a:xfrm>
            <a:off x="407674" y="2638897"/>
            <a:ext cx="112228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Adão</a:t>
            </a:r>
          </a:p>
        </p:txBody>
      </p: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2BFB8578-5CBB-419B-8A52-B7B59B218FCC}"/>
              </a:ext>
            </a:extLst>
          </p:cNvPr>
          <p:cNvCxnSpPr/>
          <p:nvPr/>
        </p:nvCxnSpPr>
        <p:spPr>
          <a:xfrm>
            <a:off x="764595" y="2701327"/>
            <a:ext cx="738328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m 13">
            <a:extLst>
              <a:ext uri="{FF2B5EF4-FFF2-40B4-BE49-F238E27FC236}">
                <a16:creationId xmlns:a16="http://schemas.microsoft.com/office/drawing/2014/main" id="{20331D2B-B659-450B-9FF9-AC7C978747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296" y="2327552"/>
            <a:ext cx="337743" cy="337743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77F24701-834A-4A29-95BA-823BB134D0D1}"/>
              </a:ext>
            </a:extLst>
          </p:cNvPr>
          <p:cNvSpPr txBox="1"/>
          <p:nvPr/>
        </p:nvSpPr>
        <p:spPr>
          <a:xfrm>
            <a:off x="7564788" y="1908503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930 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02F8C960-9E4C-47B1-A8B6-19162E1B32AB}"/>
              </a:ext>
            </a:extLst>
          </p:cNvPr>
          <p:cNvSpPr txBox="1"/>
          <p:nvPr/>
        </p:nvSpPr>
        <p:spPr>
          <a:xfrm>
            <a:off x="2000791" y="2218377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130 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5E654914-1E93-43F8-A3BC-1685871E073E}"/>
              </a:ext>
            </a:extLst>
          </p:cNvPr>
          <p:cNvSpPr txBox="1"/>
          <p:nvPr/>
        </p:nvSpPr>
        <p:spPr>
          <a:xfrm>
            <a:off x="3258280" y="2206711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235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8ED62CB3-4F7E-4AB3-9244-C705E4514E6B}"/>
              </a:ext>
            </a:extLst>
          </p:cNvPr>
          <p:cNvSpPr txBox="1"/>
          <p:nvPr/>
        </p:nvSpPr>
        <p:spPr>
          <a:xfrm>
            <a:off x="5817786" y="2200988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874</a:t>
            </a: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BBAD733F-BDB7-47E3-801D-383BABCBF4D8}"/>
              </a:ext>
            </a:extLst>
          </p:cNvPr>
          <p:cNvCxnSpPr/>
          <p:nvPr/>
        </p:nvCxnSpPr>
        <p:spPr>
          <a:xfrm>
            <a:off x="2360424" y="2729745"/>
            <a:ext cx="0" cy="386490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to 43">
            <a:extLst>
              <a:ext uri="{FF2B5EF4-FFF2-40B4-BE49-F238E27FC236}">
                <a16:creationId xmlns:a16="http://schemas.microsoft.com/office/drawing/2014/main" id="{1C79D829-1EF1-4ED4-B751-1B6763665D91}"/>
              </a:ext>
            </a:extLst>
          </p:cNvPr>
          <p:cNvCxnSpPr/>
          <p:nvPr/>
        </p:nvCxnSpPr>
        <p:spPr>
          <a:xfrm>
            <a:off x="3629242" y="2726208"/>
            <a:ext cx="0" cy="386490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to 44">
            <a:extLst>
              <a:ext uri="{FF2B5EF4-FFF2-40B4-BE49-F238E27FC236}">
                <a16:creationId xmlns:a16="http://schemas.microsoft.com/office/drawing/2014/main" id="{9E5A723F-A6CD-4E6C-AC24-CA09CABAAEE3}"/>
              </a:ext>
            </a:extLst>
          </p:cNvPr>
          <p:cNvCxnSpPr/>
          <p:nvPr/>
        </p:nvCxnSpPr>
        <p:spPr>
          <a:xfrm>
            <a:off x="6195231" y="2740378"/>
            <a:ext cx="0" cy="386490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to 45">
            <a:extLst>
              <a:ext uri="{FF2B5EF4-FFF2-40B4-BE49-F238E27FC236}">
                <a16:creationId xmlns:a16="http://schemas.microsoft.com/office/drawing/2014/main" id="{30EE29AC-5BCA-42DA-9114-7A6F457300BB}"/>
              </a:ext>
            </a:extLst>
          </p:cNvPr>
          <p:cNvCxnSpPr/>
          <p:nvPr/>
        </p:nvCxnSpPr>
        <p:spPr>
          <a:xfrm>
            <a:off x="7936927" y="2740378"/>
            <a:ext cx="0" cy="386490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8DAAC1A7-E9B0-4D6B-96F3-B64D6CDCF2B8}"/>
              </a:ext>
            </a:extLst>
          </p:cNvPr>
          <p:cNvSpPr txBox="1"/>
          <p:nvPr/>
        </p:nvSpPr>
        <p:spPr>
          <a:xfrm>
            <a:off x="8629628" y="2263710"/>
            <a:ext cx="328688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1042     1056   1140           </a:t>
            </a:r>
          </a:p>
        </p:txBody>
      </p:sp>
      <p:cxnSp>
        <p:nvCxnSpPr>
          <p:cNvPr id="53" name="Conector reto 52">
            <a:extLst>
              <a:ext uri="{FF2B5EF4-FFF2-40B4-BE49-F238E27FC236}">
                <a16:creationId xmlns:a16="http://schemas.microsoft.com/office/drawing/2014/main" id="{EDC2468A-F243-4F2D-A3AF-11F946A079D0}"/>
              </a:ext>
            </a:extLst>
          </p:cNvPr>
          <p:cNvCxnSpPr/>
          <p:nvPr/>
        </p:nvCxnSpPr>
        <p:spPr>
          <a:xfrm>
            <a:off x="7883777" y="2704869"/>
            <a:ext cx="3444359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ector reto 53">
            <a:extLst>
              <a:ext uri="{FF2B5EF4-FFF2-40B4-BE49-F238E27FC236}">
                <a16:creationId xmlns:a16="http://schemas.microsoft.com/office/drawing/2014/main" id="{3D713980-791A-4902-A454-BA7D1B229887}"/>
              </a:ext>
            </a:extLst>
          </p:cNvPr>
          <p:cNvCxnSpPr/>
          <p:nvPr/>
        </p:nvCxnSpPr>
        <p:spPr>
          <a:xfrm>
            <a:off x="8971831" y="2726208"/>
            <a:ext cx="0" cy="386490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 reto 54">
            <a:extLst>
              <a:ext uri="{FF2B5EF4-FFF2-40B4-BE49-F238E27FC236}">
                <a16:creationId xmlns:a16="http://schemas.microsoft.com/office/drawing/2014/main" id="{721B6B30-64D4-4B9B-BE1B-27F55878FE40}"/>
              </a:ext>
            </a:extLst>
          </p:cNvPr>
          <p:cNvCxnSpPr/>
          <p:nvPr/>
        </p:nvCxnSpPr>
        <p:spPr>
          <a:xfrm>
            <a:off x="10027998" y="2701327"/>
            <a:ext cx="0" cy="386490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Imagem 55">
            <a:extLst>
              <a:ext uri="{FF2B5EF4-FFF2-40B4-BE49-F238E27FC236}">
                <a16:creationId xmlns:a16="http://schemas.microsoft.com/office/drawing/2014/main" id="{76E2BEED-3750-4898-8DA2-E9E536BA61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679" y="2802855"/>
            <a:ext cx="621916" cy="880070"/>
          </a:xfrm>
          <a:prstGeom prst="rect">
            <a:avLst/>
          </a:prstGeom>
        </p:spPr>
      </p:pic>
      <p:sp>
        <p:nvSpPr>
          <p:cNvPr id="57" name="Retângulo 56">
            <a:extLst>
              <a:ext uri="{FF2B5EF4-FFF2-40B4-BE49-F238E27FC236}">
                <a16:creationId xmlns:a16="http://schemas.microsoft.com/office/drawing/2014/main" id="{FD39D4DC-A16C-465E-8F20-1E87F94EC96D}"/>
              </a:ext>
            </a:extLst>
          </p:cNvPr>
          <p:cNvSpPr/>
          <p:nvPr/>
        </p:nvSpPr>
        <p:spPr>
          <a:xfrm>
            <a:off x="1529956" y="3202304"/>
            <a:ext cx="112228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Sete</a:t>
            </a:r>
          </a:p>
        </p:txBody>
      </p:sp>
      <p:cxnSp>
        <p:nvCxnSpPr>
          <p:cNvPr id="58" name="Conector reto 57">
            <a:extLst>
              <a:ext uri="{FF2B5EF4-FFF2-40B4-BE49-F238E27FC236}">
                <a16:creationId xmlns:a16="http://schemas.microsoft.com/office/drawing/2014/main" id="{D4AF09EB-CE29-42FC-B09B-3EA5B8733EC3}"/>
              </a:ext>
            </a:extLst>
          </p:cNvPr>
          <p:cNvCxnSpPr/>
          <p:nvPr/>
        </p:nvCxnSpPr>
        <p:spPr>
          <a:xfrm>
            <a:off x="2276553" y="3660172"/>
            <a:ext cx="687576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" name="Imagem 58">
            <a:extLst>
              <a:ext uri="{FF2B5EF4-FFF2-40B4-BE49-F238E27FC236}">
                <a16:creationId xmlns:a16="http://schemas.microsoft.com/office/drawing/2014/main" id="{D6E438AE-31D1-4564-8FF9-843492AAC6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2214" y="3286397"/>
            <a:ext cx="337743" cy="337743"/>
          </a:xfrm>
          <a:prstGeom prst="rect">
            <a:avLst/>
          </a:prstGeom>
        </p:spPr>
      </p:pic>
      <p:sp>
        <p:nvSpPr>
          <p:cNvPr id="60" name="CaixaDeTexto 59">
            <a:extLst>
              <a:ext uri="{FF2B5EF4-FFF2-40B4-BE49-F238E27FC236}">
                <a16:creationId xmlns:a16="http://schemas.microsoft.com/office/drawing/2014/main" id="{042D5E22-8819-4A11-9E7A-C7B95178C1D4}"/>
              </a:ext>
            </a:extLst>
          </p:cNvPr>
          <p:cNvSpPr txBox="1"/>
          <p:nvPr/>
        </p:nvSpPr>
        <p:spPr>
          <a:xfrm>
            <a:off x="8027299" y="3223714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912</a:t>
            </a:r>
          </a:p>
        </p:txBody>
      </p:sp>
      <p:pic>
        <p:nvPicPr>
          <p:cNvPr id="61" name="Imagem 60">
            <a:extLst>
              <a:ext uri="{FF2B5EF4-FFF2-40B4-BE49-F238E27FC236}">
                <a16:creationId xmlns:a16="http://schemas.microsoft.com/office/drawing/2014/main" id="{70F79D95-FBF1-4B76-8FA1-04CF1A14BD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650" y="3694652"/>
            <a:ext cx="621916" cy="880070"/>
          </a:xfrm>
          <a:prstGeom prst="rect">
            <a:avLst/>
          </a:prstGeom>
        </p:spPr>
      </p:pic>
      <p:sp>
        <p:nvSpPr>
          <p:cNvPr id="62" name="Retângulo 61">
            <a:extLst>
              <a:ext uri="{FF2B5EF4-FFF2-40B4-BE49-F238E27FC236}">
                <a16:creationId xmlns:a16="http://schemas.microsoft.com/office/drawing/2014/main" id="{04E663D0-01BB-4DC1-BFB1-F18020818F0B}"/>
              </a:ext>
            </a:extLst>
          </p:cNvPr>
          <p:cNvSpPr/>
          <p:nvPr/>
        </p:nvSpPr>
        <p:spPr>
          <a:xfrm>
            <a:off x="2720949" y="4068664"/>
            <a:ext cx="112228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Enos</a:t>
            </a:r>
            <a:endParaRPr lang="pt-BR" sz="2500" dirty="0"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63" name="Conector reto 62">
            <a:extLst>
              <a:ext uri="{FF2B5EF4-FFF2-40B4-BE49-F238E27FC236}">
                <a16:creationId xmlns:a16="http://schemas.microsoft.com/office/drawing/2014/main" id="{063E9180-B6F8-42D1-BEE0-C883688F2D1A}"/>
              </a:ext>
            </a:extLst>
          </p:cNvPr>
          <p:cNvCxnSpPr/>
          <p:nvPr/>
        </p:nvCxnSpPr>
        <p:spPr>
          <a:xfrm>
            <a:off x="3461659" y="4562957"/>
            <a:ext cx="7595119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CaixaDeTexto 65">
            <a:extLst>
              <a:ext uri="{FF2B5EF4-FFF2-40B4-BE49-F238E27FC236}">
                <a16:creationId xmlns:a16="http://schemas.microsoft.com/office/drawing/2014/main" id="{DB574EA2-D5A5-4841-AE29-073305BAFC7A}"/>
              </a:ext>
            </a:extLst>
          </p:cNvPr>
          <p:cNvSpPr txBox="1"/>
          <p:nvPr/>
        </p:nvSpPr>
        <p:spPr>
          <a:xfrm>
            <a:off x="2984992" y="3220733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105</a:t>
            </a:r>
          </a:p>
        </p:txBody>
      </p:sp>
      <p:cxnSp>
        <p:nvCxnSpPr>
          <p:cNvPr id="67" name="Conector reto 66">
            <a:extLst>
              <a:ext uri="{FF2B5EF4-FFF2-40B4-BE49-F238E27FC236}">
                <a16:creationId xmlns:a16="http://schemas.microsoft.com/office/drawing/2014/main" id="{AABC2160-D1A3-4F4E-94C1-92A282668995}"/>
              </a:ext>
            </a:extLst>
          </p:cNvPr>
          <p:cNvCxnSpPr/>
          <p:nvPr/>
        </p:nvCxnSpPr>
        <p:spPr>
          <a:xfrm>
            <a:off x="10888829" y="2729744"/>
            <a:ext cx="0" cy="386490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Imagem 67">
            <a:extLst>
              <a:ext uri="{FF2B5EF4-FFF2-40B4-BE49-F238E27FC236}">
                <a16:creationId xmlns:a16="http://schemas.microsoft.com/office/drawing/2014/main" id="{3D76DF1E-B339-40C3-8A22-5E3C4AE091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9970" y="4194754"/>
            <a:ext cx="337743" cy="337743"/>
          </a:xfrm>
          <a:prstGeom prst="rect">
            <a:avLst/>
          </a:prstGeom>
        </p:spPr>
      </p:pic>
      <p:sp>
        <p:nvSpPr>
          <p:cNvPr id="69" name="CaixaDeTexto 68">
            <a:extLst>
              <a:ext uri="{FF2B5EF4-FFF2-40B4-BE49-F238E27FC236}">
                <a16:creationId xmlns:a16="http://schemas.microsoft.com/office/drawing/2014/main" id="{CF1916C7-855D-4DA3-AF8C-E62DD6E4A50D}"/>
              </a:ext>
            </a:extLst>
          </p:cNvPr>
          <p:cNvSpPr txBox="1"/>
          <p:nvPr/>
        </p:nvSpPr>
        <p:spPr>
          <a:xfrm>
            <a:off x="10006954" y="4147365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905</a:t>
            </a:r>
          </a:p>
        </p:txBody>
      </p:sp>
      <p:pic>
        <p:nvPicPr>
          <p:cNvPr id="70" name="Imagem 69">
            <a:extLst>
              <a:ext uri="{FF2B5EF4-FFF2-40B4-BE49-F238E27FC236}">
                <a16:creationId xmlns:a16="http://schemas.microsoft.com/office/drawing/2014/main" id="{D7534234-A5DF-468A-A0E9-FE400D15C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127" y="4639681"/>
            <a:ext cx="621916" cy="880070"/>
          </a:xfrm>
          <a:prstGeom prst="rect">
            <a:avLst/>
          </a:prstGeom>
        </p:spPr>
      </p:pic>
      <p:sp>
        <p:nvSpPr>
          <p:cNvPr id="71" name="Retângulo 70">
            <a:extLst>
              <a:ext uri="{FF2B5EF4-FFF2-40B4-BE49-F238E27FC236}">
                <a16:creationId xmlns:a16="http://schemas.microsoft.com/office/drawing/2014/main" id="{571E30E2-ECBF-405B-9A72-1F0FFC45AAFC}"/>
              </a:ext>
            </a:extLst>
          </p:cNvPr>
          <p:cNvSpPr/>
          <p:nvPr/>
        </p:nvSpPr>
        <p:spPr>
          <a:xfrm>
            <a:off x="4679190" y="5079716"/>
            <a:ext cx="1527895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5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Lameque</a:t>
            </a:r>
            <a:endParaRPr lang="pt-BR" sz="2500" dirty="0"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2" name="CaixaDeTexto 71">
            <a:extLst>
              <a:ext uri="{FF2B5EF4-FFF2-40B4-BE49-F238E27FC236}">
                <a16:creationId xmlns:a16="http://schemas.microsoft.com/office/drawing/2014/main" id="{D6BEB02A-D61F-4BAC-BCB3-59C6B2CAD4B0}"/>
              </a:ext>
            </a:extLst>
          </p:cNvPr>
          <p:cNvSpPr txBox="1"/>
          <p:nvPr/>
        </p:nvSpPr>
        <p:spPr>
          <a:xfrm>
            <a:off x="3796500" y="5674050"/>
            <a:ext cx="23137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Cainã</a:t>
            </a:r>
            <a:r>
              <a:rPr lang="pt-B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/ </a:t>
            </a:r>
            <a:r>
              <a:rPr lang="pt-BR" sz="2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Maalael</a:t>
            </a:r>
            <a:r>
              <a:rPr lang="pt-B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/ </a:t>
            </a:r>
            <a:r>
              <a:rPr lang="pt-BR" sz="2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Jarede</a:t>
            </a:r>
            <a:r>
              <a:rPr lang="pt-B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/ Enoque/ Matusalém</a:t>
            </a:r>
          </a:p>
        </p:txBody>
      </p:sp>
      <p:cxnSp>
        <p:nvCxnSpPr>
          <p:cNvPr id="73" name="Conector reto 72">
            <a:extLst>
              <a:ext uri="{FF2B5EF4-FFF2-40B4-BE49-F238E27FC236}">
                <a16:creationId xmlns:a16="http://schemas.microsoft.com/office/drawing/2014/main" id="{019C07C5-ED3C-4FEB-9316-9035D9020F79}"/>
              </a:ext>
            </a:extLst>
          </p:cNvPr>
          <p:cNvCxnSpPr/>
          <p:nvPr/>
        </p:nvCxnSpPr>
        <p:spPr>
          <a:xfrm>
            <a:off x="6088349" y="5518264"/>
            <a:ext cx="618880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Imagem 73">
            <a:extLst>
              <a:ext uri="{FF2B5EF4-FFF2-40B4-BE49-F238E27FC236}">
                <a16:creationId xmlns:a16="http://schemas.microsoft.com/office/drawing/2014/main" id="{EB2C1013-D0AC-49F8-B65D-5BACDF34A6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813" y="5583281"/>
            <a:ext cx="621916" cy="880070"/>
          </a:xfrm>
          <a:prstGeom prst="rect">
            <a:avLst/>
          </a:prstGeom>
        </p:spPr>
      </p:pic>
      <p:sp>
        <p:nvSpPr>
          <p:cNvPr id="75" name="Retângulo 74">
            <a:extLst>
              <a:ext uri="{FF2B5EF4-FFF2-40B4-BE49-F238E27FC236}">
                <a16:creationId xmlns:a16="http://schemas.microsoft.com/office/drawing/2014/main" id="{1A83EEFD-71D0-4D1F-9D29-0149B3995C4C}"/>
              </a:ext>
            </a:extLst>
          </p:cNvPr>
          <p:cNvSpPr/>
          <p:nvPr/>
        </p:nvSpPr>
        <p:spPr>
          <a:xfrm>
            <a:off x="8812214" y="6065236"/>
            <a:ext cx="1527895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Noé</a:t>
            </a:r>
          </a:p>
        </p:txBody>
      </p:sp>
      <p:cxnSp>
        <p:nvCxnSpPr>
          <p:cNvPr id="76" name="Conector reto 75">
            <a:extLst>
              <a:ext uri="{FF2B5EF4-FFF2-40B4-BE49-F238E27FC236}">
                <a16:creationId xmlns:a16="http://schemas.microsoft.com/office/drawing/2014/main" id="{6FC2F71C-3E2B-49EA-842E-E00E50421BE0}"/>
              </a:ext>
            </a:extLst>
          </p:cNvPr>
          <p:cNvCxnSpPr/>
          <p:nvPr/>
        </p:nvCxnSpPr>
        <p:spPr>
          <a:xfrm>
            <a:off x="9922410" y="6468113"/>
            <a:ext cx="288712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CaixaDeTexto 76">
            <a:extLst>
              <a:ext uri="{FF2B5EF4-FFF2-40B4-BE49-F238E27FC236}">
                <a16:creationId xmlns:a16="http://schemas.microsoft.com/office/drawing/2014/main" id="{89A89B50-E984-4B13-A338-F0F57C7FCABF}"/>
              </a:ext>
            </a:extLst>
          </p:cNvPr>
          <p:cNvSpPr txBox="1"/>
          <p:nvPr/>
        </p:nvSpPr>
        <p:spPr>
          <a:xfrm>
            <a:off x="9214912" y="5086954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182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BD4A0229-1F03-4E9B-AE1B-9F96ED6FB7EF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voz de Deus e Palavra Sagrada. </a:t>
            </a:r>
          </a:p>
        </p:txBody>
      </p:sp>
      <p:sp>
        <p:nvSpPr>
          <p:cNvPr id="49" name="Retângulo 48">
            <a:extLst>
              <a:ext uri="{FF2B5EF4-FFF2-40B4-BE49-F238E27FC236}">
                <a16:creationId xmlns:a16="http://schemas.microsoft.com/office/drawing/2014/main" id="{96602FB9-E4B2-4E20-B170-880C2E905CB2}"/>
              </a:ext>
            </a:extLst>
          </p:cNvPr>
          <p:cNvSpPr/>
          <p:nvPr/>
        </p:nvSpPr>
        <p:spPr>
          <a:xfrm>
            <a:off x="590549" y="1209285"/>
            <a:ext cx="1138911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Bíblia é uma “Palavra”.</a:t>
            </a:r>
          </a:p>
        </p:txBody>
      </p:sp>
    </p:spTree>
    <p:extLst>
      <p:ext uri="{BB962C8B-B14F-4D97-AF65-F5344CB8AC3E}">
        <p14:creationId xmlns:p14="http://schemas.microsoft.com/office/powerpoint/2010/main" val="1921539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61F5A50A-F9CA-466C-B78A-2233967759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60" y="1792214"/>
            <a:ext cx="621916" cy="880070"/>
          </a:xfrm>
          <a:prstGeom prst="rect">
            <a:avLst/>
          </a:prstGeom>
        </p:spPr>
      </p:pic>
      <p:sp>
        <p:nvSpPr>
          <p:cNvPr id="18" name="Texto Explicativo: Linha 17">
            <a:extLst>
              <a:ext uri="{FF2B5EF4-FFF2-40B4-BE49-F238E27FC236}">
                <a16:creationId xmlns:a16="http://schemas.microsoft.com/office/drawing/2014/main" id="{DB3CF89F-BD9A-492E-BABF-794C89AC32E2}"/>
              </a:ext>
            </a:extLst>
          </p:cNvPr>
          <p:cNvSpPr/>
          <p:nvPr/>
        </p:nvSpPr>
        <p:spPr>
          <a:xfrm>
            <a:off x="165967" y="5273749"/>
            <a:ext cx="1270159" cy="1227065"/>
          </a:xfrm>
          <a:prstGeom prst="borderCallout1">
            <a:avLst>
              <a:gd name="adj1" fmla="val -9455"/>
              <a:gd name="adj2" fmla="val 26915"/>
              <a:gd name="adj3" fmla="val -169215"/>
              <a:gd name="adj4" fmla="val 499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C00000"/>
              </a:solidFill>
              <a:latin typeface="Abadi Extra Light" panose="020B0204020104020204" pitchFamily="34" charset="0"/>
            </a:endParaRP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EB235C80-C201-481A-A0D5-DE6552B069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06" y="5398817"/>
            <a:ext cx="982067" cy="982067"/>
          </a:xfrm>
          <a:prstGeom prst="rect">
            <a:avLst/>
          </a:prstGeom>
        </p:spPr>
      </p:pic>
      <p:sp>
        <p:nvSpPr>
          <p:cNvPr id="20" name="Retângulo 19">
            <a:extLst>
              <a:ext uri="{FF2B5EF4-FFF2-40B4-BE49-F238E27FC236}">
                <a16:creationId xmlns:a16="http://schemas.microsoft.com/office/drawing/2014/main" id="{9314633F-5258-4901-A9E7-5BE38F885DC5}"/>
              </a:ext>
            </a:extLst>
          </p:cNvPr>
          <p:cNvSpPr/>
          <p:nvPr/>
        </p:nvSpPr>
        <p:spPr>
          <a:xfrm>
            <a:off x="407674" y="2638897"/>
            <a:ext cx="112228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Adão</a:t>
            </a:r>
          </a:p>
        </p:txBody>
      </p: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2BFB8578-5CBB-419B-8A52-B7B59B218FCC}"/>
              </a:ext>
            </a:extLst>
          </p:cNvPr>
          <p:cNvCxnSpPr/>
          <p:nvPr/>
        </p:nvCxnSpPr>
        <p:spPr>
          <a:xfrm>
            <a:off x="764595" y="2701327"/>
            <a:ext cx="738328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m 13">
            <a:extLst>
              <a:ext uri="{FF2B5EF4-FFF2-40B4-BE49-F238E27FC236}">
                <a16:creationId xmlns:a16="http://schemas.microsoft.com/office/drawing/2014/main" id="{20331D2B-B659-450B-9FF9-AC7C978747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296" y="2327552"/>
            <a:ext cx="337743" cy="337743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77F24701-834A-4A29-95BA-823BB134D0D1}"/>
              </a:ext>
            </a:extLst>
          </p:cNvPr>
          <p:cNvSpPr txBox="1"/>
          <p:nvPr/>
        </p:nvSpPr>
        <p:spPr>
          <a:xfrm>
            <a:off x="7564788" y="1908503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930 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02F8C960-9E4C-47B1-A8B6-19162E1B32AB}"/>
              </a:ext>
            </a:extLst>
          </p:cNvPr>
          <p:cNvSpPr txBox="1"/>
          <p:nvPr/>
        </p:nvSpPr>
        <p:spPr>
          <a:xfrm>
            <a:off x="2000791" y="2218377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130 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5E654914-1E93-43F8-A3BC-1685871E073E}"/>
              </a:ext>
            </a:extLst>
          </p:cNvPr>
          <p:cNvSpPr txBox="1"/>
          <p:nvPr/>
        </p:nvSpPr>
        <p:spPr>
          <a:xfrm>
            <a:off x="3258280" y="2206711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235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8ED62CB3-4F7E-4AB3-9244-C705E4514E6B}"/>
              </a:ext>
            </a:extLst>
          </p:cNvPr>
          <p:cNvSpPr txBox="1"/>
          <p:nvPr/>
        </p:nvSpPr>
        <p:spPr>
          <a:xfrm>
            <a:off x="5817786" y="2200988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874</a:t>
            </a: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BBAD733F-BDB7-47E3-801D-383BABCBF4D8}"/>
              </a:ext>
            </a:extLst>
          </p:cNvPr>
          <p:cNvCxnSpPr/>
          <p:nvPr/>
        </p:nvCxnSpPr>
        <p:spPr>
          <a:xfrm>
            <a:off x="2360424" y="2729745"/>
            <a:ext cx="0" cy="386490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to 43">
            <a:extLst>
              <a:ext uri="{FF2B5EF4-FFF2-40B4-BE49-F238E27FC236}">
                <a16:creationId xmlns:a16="http://schemas.microsoft.com/office/drawing/2014/main" id="{1C79D829-1EF1-4ED4-B751-1B6763665D91}"/>
              </a:ext>
            </a:extLst>
          </p:cNvPr>
          <p:cNvCxnSpPr/>
          <p:nvPr/>
        </p:nvCxnSpPr>
        <p:spPr>
          <a:xfrm>
            <a:off x="3629242" y="2726208"/>
            <a:ext cx="0" cy="386490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to 44">
            <a:extLst>
              <a:ext uri="{FF2B5EF4-FFF2-40B4-BE49-F238E27FC236}">
                <a16:creationId xmlns:a16="http://schemas.microsoft.com/office/drawing/2014/main" id="{9E5A723F-A6CD-4E6C-AC24-CA09CABAAEE3}"/>
              </a:ext>
            </a:extLst>
          </p:cNvPr>
          <p:cNvCxnSpPr/>
          <p:nvPr/>
        </p:nvCxnSpPr>
        <p:spPr>
          <a:xfrm>
            <a:off x="6195231" y="2740378"/>
            <a:ext cx="0" cy="386490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to 45">
            <a:extLst>
              <a:ext uri="{FF2B5EF4-FFF2-40B4-BE49-F238E27FC236}">
                <a16:creationId xmlns:a16="http://schemas.microsoft.com/office/drawing/2014/main" id="{30EE29AC-5BCA-42DA-9114-7A6F457300BB}"/>
              </a:ext>
            </a:extLst>
          </p:cNvPr>
          <p:cNvCxnSpPr/>
          <p:nvPr/>
        </p:nvCxnSpPr>
        <p:spPr>
          <a:xfrm>
            <a:off x="7936927" y="2740378"/>
            <a:ext cx="0" cy="386490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8DAAC1A7-E9B0-4D6B-96F3-B64D6CDCF2B8}"/>
              </a:ext>
            </a:extLst>
          </p:cNvPr>
          <p:cNvSpPr txBox="1"/>
          <p:nvPr/>
        </p:nvSpPr>
        <p:spPr>
          <a:xfrm>
            <a:off x="8629628" y="2263710"/>
            <a:ext cx="328688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1042     1056   1140           </a:t>
            </a:r>
          </a:p>
        </p:txBody>
      </p:sp>
      <p:cxnSp>
        <p:nvCxnSpPr>
          <p:cNvPr id="53" name="Conector reto 52">
            <a:extLst>
              <a:ext uri="{FF2B5EF4-FFF2-40B4-BE49-F238E27FC236}">
                <a16:creationId xmlns:a16="http://schemas.microsoft.com/office/drawing/2014/main" id="{EDC2468A-F243-4F2D-A3AF-11F946A079D0}"/>
              </a:ext>
            </a:extLst>
          </p:cNvPr>
          <p:cNvCxnSpPr/>
          <p:nvPr/>
        </p:nvCxnSpPr>
        <p:spPr>
          <a:xfrm>
            <a:off x="7883777" y="2704869"/>
            <a:ext cx="3444359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ector reto 53">
            <a:extLst>
              <a:ext uri="{FF2B5EF4-FFF2-40B4-BE49-F238E27FC236}">
                <a16:creationId xmlns:a16="http://schemas.microsoft.com/office/drawing/2014/main" id="{3D713980-791A-4902-A454-BA7D1B229887}"/>
              </a:ext>
            </a:extLst>
          </p:cNvPr>
          <p:cNvCxnSpPr/>
          <p:nvPr/>
        </p:nvCxnSpPr>
        <p:spPr>
          <a:xfrm>
            <a:off x="8971831" y="2726208"/>
            <a:ext cx="0" cy="386490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 reto 54">
            <a:extLst>
              <a:ext uri="{FF2B5EF4-FFF2-40B4-BE49-F238E27FC236}">
                <a16:creationId xmlns:a16="http://schemas.microsoft.com/office/drawing/2014/main" id="{721B6B30-64D4-4B9B-BE1B-27F55878FE40}"/>
              </a:ext>
            </a:extLst>
          </p:cNvPr>
          <p:cNvCxnSpPr/>
          <p:nvPr/>
        </p:nvCxnSpPr>
        <p:spPr>
          <a:xfrm>
            <a:off x="10027998" y="2701327"/>
            <a:ext cx="0" cy="386490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Imagem 55">
            <a:extLst>
              <a:ext uri="{FF2B5EF4-FFF2-40B4-BE49-F238E27FC236}">
                <a16:creationId xmlns:a16="http://schemas.microsoft.com/office/drawing/2014/main" id="{76E2BEED-3750-4898-8DA2-E9E536BA61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679" y="2802855"/>
            <a:ext cx="621916" cy="880070"/>
          </a:xfrm>
          <a:prstGeom prst="rect">
            <a:avLst/>
          </a:prstGeom>
        </p:spPr>
      </p:pic>
      <p:sp>
        <p:nvSpPr>
          <p:cNvPr id="57" name="Retângulo 56">
            <a:extLst>
              <a:ext uri="{FF2B5EF4-FFF2-40B4-BE49-F238E27FC236}">
                <a16:creationId xmlns:a16="http://schemas.microsoft.com/office/drawing/2014/main" id="{FD39D4DC-A16C-465E-8F20-1E87F94EC96D}"/>
              </a:ext>
            </a:extLst>
          </p:cNvPr>
          <p:cNvSpPr/>
          <p:nvPr/>
        </p:nvSpPr>
        <p:spPr>
          <a:xfrm>
            <a:off x="1529956" y="3202304"/>
            <a:ext cx="112228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Sete</a:t>
            </a:r>
          </a:p>
        </p:txBody>
      </p:sp>
      <p:cxnSp>
        <p:nvCxnSpPr>
          <p:cNvPr id="58" name="Conector reto 57">
            <a:extLst>
              <a:ext uri="{FF2B5EF4-FFF2-40B4-BE49-F238E27FC236}">
                <a16:creationId xmlns:a16="http://schemas.microsoft.com/office/drawing/2014/main" id="{D4AF09EB-CE29-42FC-B09B-3EA5B8733EC3}"/>
              </a:ext>
            </a:extLst>
          </p:cNvPr>
          <p:cNvCxnSpPr/>
          <p:nvPr/>
        </p:nvCxnSpPr>
        <p:spPr>
          <a:xfrm>
            <a:off x="2276553" y="3660172"/>
            <a:ext cx="687576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" name="Imagem 58">
            <a:extLst>
              <a:ext uri="{FF2B5EF4-FFF2-40B4-BE49-F238E27FC236}">
                <a16:creationId xmlns:a16="http://schemas.microsoft.com/office/drawing/2014/main" id="{D6E438AE-31D1-4564-8FF9-843492AAC6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2214" y="3286397"/>
            <a:ext cx="337743" cy="337743"/>
          </a:xfrm>
          <a:prstGeom prst="rect">
            <a:avLst/>
          </a:prstGeom>
        </p:spPr>
      </p:pic>
      <p:sp>
        <p:nvSpPr>
          <p:cNvPr id="60" name="CaixaDeTexto 59">
            <a:extLst>
              <a:ext uri="{FF2B5EF4-FFF2-40B4-BE49-F238E27FC236}">
                <a16:creationId xmlns:a16="http://schemas.microsoft.com/office/drawing/2014/main" id="{042D5E22-8819-4A11-9E7A-C7B95178C1D4}"/>
              </a:ext>
            </a:extLst>
          </p:cNvPr>
          <p:cNvSpPr txBox="1"/>
          <p:nvPr/>
        </p:nvSpPr>
        <p:spPr>
          <a:xfrm>
            <a:off x="8027299" y="3223714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912</a:t>
            </a:r>
          </a:p>
        </p:txBody>
      </p:sp>
      <p:pic>
        <p:nvPicPr>
          <p:cNvPr id="61" name="Imagem 60">
            <a:extLst>
              <a:ext uri="{FF2B5EF4-FFF2-40B4-BE49-F238E27FC236}">
                <a16:creationId xmlns:a16="http://schemas.microsoft.com/office/drawing/2014/main" id="{70F79D95-FBF1-4B76-8FA1-04CF1A14BD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650" y="3694652"/>
            <a:ext cx="621916" cy="880070"/>
          </a:xfrm>
          <a:prstGeom prst="rect">
            <a:avLst/>
          </a:prstGeom>
        </p:spPr>
      </p:pic>
      <p:sp>
        <p:nvSpPr>
          <p:cNvPr id="62" name="Retângulo 61">
            <a:extLst>
              <a:ext uri="{FF2B5EF4-FFF2-40B4-BE49-F238E27FC236}">
                <a16:creationId xmlns:a16="http://schemas.microsoft.com/office/drawing/2014/main" id="{04E663D0-01BB-4DC1-BFB1-F18020818F0B}"/>
              </a:ext>
            </a:extLst>
          </p:cNvPr>
          <p:cNvSpPr/>
          <p:nvPr/>
        </p:nvSpPr>
        <p:spPr>
          <a:xfrm>
            <a:off x="2720949" y="4068664"/>
            <a:ext cx="112228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Enos</a:t>
            </a:r>
            <a:endParaRPr lang="pt-BR" sz="2500" dirty="0"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63" name="Conector reto 62">
            <a:extLst>
              <a:ext uri="{FF2B5EF4-FFF2-40B4-BE49-F238E27FC236}">
                <a16:creationId xmlns:a16="http://schemas.microsoft.com/office/drawing/2014/main" id="{063E9180-B6F8-42D1-BEE0-C883688F2D1A}"/>
              </a:ext>
            </a:extLst>
          </p:cNvPr>
          <p:cNvCxnSpPr/>
          <p:nvPr/>
        </p:nvCxnSpPr>
        <p:spPr>
          <a:xfrm>
            <a:off x="3461659" y="4562957"/>
            <a:ext cx="7595119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CaixaDeTexto 65">
            <a:extLst>
              <a:ext uri="{FF2B5EF4-FFF2-40B4-BE49-F238E27FC236}">
                <a16:creationId xmlns:a16="http://schemas.microsoft.com/office/drawing/2014/main" id="{DB574EA2-D5A5-4841-AE29-073305BAFC7A}"/>
              </a:ext>
            </a:extLst>
          </p:cNvPr>
          <p:cNvSpPr txBox="1"/>
          <p:nvPr/>
        </p:nvSpPr>
        <p:spPr>
          <a:xfrm>
            <a:off x="2984992" y="3220733"/>
            <a:ext cx="7414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105</a:t>
            </a:r>
          </a:p>
        </p:txBody>
      </p:sp>
      <p:cxnSp>
        <p:nvCxnSpPr>
          <p:cNvPr id="67" name="Conector reto 66">
            <a:extLst>
              <a:ext uri="{FF2B5EF4-FFF2-40B4-BE49-F238E27FC236}">
                <a16:creationId xmlns:a16="http://schemas.microsoft.com/office/drawing/2014/main" id="{AABC2160-D1A3-4F4E-94C1-92A282668995}"/>
              </a:ext>
            </a:extLst>
          </p:cNvPr>
          <p:cNvCxnSpPr/>
          <p:nvPr/>
        </p:nvCxnSpPr>
        <p:spPr>
          <a:xfrm>
            <a:off x="10888829" y="2729744"/>
            <a:ext cx="0" cy="386490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Imagem 67">
            <a:extLst>
              <a:ext uri="{FF2B5EF4-FFF2-40B4-BE49-F238E27FC236}">
                <a16:creationId xmlns:a16="http://schemas.microsoft.com/office/drawing/2014/main" id="{3D76DF1E-B339-40C3-8A22-5E3C4AE091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9970" y="4194754"/>
            <a:ext cx="337743" cy="337743"/>
          </a:xfrm>
          <a:prstGeom prst="rect">
            <a:avLst/>
          </a:prstGeom>
        </p:spPr>
      </p:pic>
      <p:sp>
        <p:nvSpPr>
          <p:cNvPr id="69" name="CaixaDeTexto 68">
            <a:extLst>
              <a:ext uri="{FF2B5EF4-FFF2-40B4-BE49-F238E27FC236}">
                <a16:creationId xmlns:a16="http://schemas.microsoft.com/office/drawing/2014/main" id="{CF1916C7-855D-4DA3-AF8C-E62DD6E4A50D}"/>
              </a:ext>
            </a:extLst>
          </p:cNvPr>
          <p:cNvSpPr txBox="1"/>
          <p:nvPr/>
        </p:nvSpPr>
        <p:spPr>
          <a:xfrm>
            <a:off x="10006954" y="4147365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905</a:t>
            </a:r>
          </a:p>
        </p:txBody>
      </p:sp>
      <p:pic>
        <p:nvPicPr>
          <p:cNvPr id="70" name="Imagem 69">
            <a:extLst>
              <a:ext uri="{FF2B5EF4-FFF2-40B4-BE49-F238E27FC236}">
                <a16:creationId xmlns:a16="http://schemas.microsoft.com/office/drawing/2014/main" id="{D7534234-A5DF-468A-A0E9-FE400D15C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127" y="4639681"/>
            <a:ext cx="621916" cy="880070"/>
          </a:xfrm>
          <a:prstGeom prst="rect">
            <a:avLst/>
          </a:prstGeom>
        </p:spPr>
      </p:pic>
      <p:sp>
        <p:nvSpPr>
          <p:cNvPr id="71" name="Retângulo 70">
            <a:extLst>
              <a:ext uri="{FF2B5EF4-FFF2-40B4-BE49-F238E27FC236}">
                <a16:creationId xmlns:a16="http://schemas.microsoft.com/office/drawing/2014/main" id="{571E30E2-ECBF-405B-9A72-1F0FFC45AAFC}"/>
              </a:ext>
            </a:extLst>
          </p:cNvPr>
          <p:cNvSpPr/>
          <p:nvPr/>
        </p:nvSpPr>
        <p:spPr>
          <a:xfrm>
            <a:off x="4679190" y="5079716"/>
            <a:ext cx="1527895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5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Lameque</a:t>
            </a:r>
            <a:endParaRPr lang="pt-BR" sz="2500" dirty="0"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2" name="CaixaDeTexto 71">
            <a:extLst>
              <a:ext uri="{FF2B5EF4-FFF2-40B4-BE49-F238E27FC236}">
                <a16:creationId xmlns:a16="http://schemas.microsoft.com/office/drawing/2014/main" id="{D6BEB02A-D61F-4BAC-BCB3-59C6B2CAD4B0}"/>
              </a:ext>
            </a:extLst>
          </p:cNvPr>
          <p:cNvSpPr txBox="1"/>
          <p:nvPr/>
        </p:nvSpPr>
        <p:spPr>
          <a:xfrm>
            <a:off x="3796500" y="5674050"/>
            <a:ext cx="23137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Cainã</a:t>
            </a:r>
            <a:r>
              <a:rPr lang="pt-B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/ </a:t>
            </a:r>
            <a:r>
              <a:rPr lang="pt-BR" sz="2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Maalael</a:t>
            </a:r>
            <a:r>
              <a:rPr lang="pt-B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/ </a:t>
            </a:r>
            <a:r>
              <a:rPr lang="pt-BR" sz="2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Jarede</a:t>
            </a:r>
            <a:r>
              <a:rPr lang="pt-B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/ Enoque/ Matusalém</a:t>
            </a:r>
          </a:p>
        </p:txBody>
      </p:sp>
      <p:cxnSp>
        <p:nvCxnSpPr>
          <p:cNvPr id="73" name="Conector reto 72">
            <a:extLst>
              <a:ext uri="{FF2B5EF4-FFF2-40B4-BE49-F238E27FC236}">
                <a16:creationId xmlns:a16="http://schemas.microsoft.com/office/drawing/2014/main" id="{019C07C5-ED3C-4FEB-9316-9035D9020F79}"/>
              </a:ext>
            </a:extLst>
          </p:cNvPr>
          <p:cNvCxnSpPr/>
          <p:nvPr/>
        </p:nvCxnSpPr>
        <p:spPr>
          <a:xfrm>
            <a:off x="6088349" y="5518264"/>
            <a:ext cx="618880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Imagem 73">
            <a:extLst>
              <a:ext uri="{FF2B5EF4-FFF2-40B4-BE49-F238E27FC236}">
                <a16:creationId xmlns:a16="http://schemas.microsoft.com/office/drawing/2014/main" id="{EB2C1013-D0AC-49F8-B65D-5BACDF34A6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813" y="5583281"/>
            <a:ext cx="621916" cy="880070"/>
          </a:xfrm>
          <a:prstGeom prst="rect">
            <a:avLst/>
          </a:prstGeom>
        </p:spPr>
      </p:pic>
      <p:sp>
        <p:nvSpPr>
          <p:cNvPr id="75" name="Retângulo 74">
            <a:extLst>
              <a:ext uri="{FF2B5EF4-FFF2-40B4-BE49-F238E27FC236}">
                <a16:creationId xmlns:a16="http://schemas.microsoft.com/office/drawing/2014/main" id="{1A83EEFD-71D0-4D1F-9D29-0149B3995C4C}"/>
              </a:ext>
            </a:extLst>
          </p:cNvPr>
          <p:cNvSpPr/>
          <p:nvPr/>
        </p:nvSpPr>
        <p:spPr>
          <a:xfrm>
            <a:off x="8812214" y="6065236"/>
            <a:ext cx="1527895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Noé</a:t>
            </a:r>
          </a:p>
        </p:txBody>
      </p:sp>
      <p:cxnSp>
        <p:nvCxnSpPr>
          <p:cNvPr id="76" name="Conector reto 75">
            <a:extLst>
              <a:ext uri="{FF2B5EF4-FFF2-40B4-BE49-F238E27FC236}">
                <a16:creationId xmlns:a16="http://schemas.microsoft.com/office/drawing/2014/main" id="{6FC2F71C-3E2B-49EA-842E-E00E50421BE0}"/>
              </a:ext>
            </a:extLst>
          </p:cNvPr>
          <p:cNvCxnSpPr/>
          <p:nvPr/>
        </p:nvCxnSpPr>
        <p:spPr>
          <a:xfrm>
            <a:off x="9922410" y="6468113"/>
            <a:ext cx="288712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CaixaDeTexto 76">
            <a:extLst>
              <a:ext uri="{FF2B5EF4-FFF2-40B4-BE49-F238E27FC236}">
                <a16:creationId xmlns:a16="http://schemas.microsoft.com/office/drawing/2014/main" id="{89A89B50-E984-4B13-A338-F0F57C7FCABF}"/>
              </a:ext>
            </a:extLst>
          </p:cNvPr>
          <p:cNvSpPr txBox="1"/>
          <p:nvPr/>
        </p:nvSpPr>
        <p:spPr>
          <a:xfrm>
            <a:off x="9214912" y="5086954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182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F90FB72-8D77-4C76-AEC4-E0656F7C1B5F}"/>
              </a:ext>
            </a:extLst>
          </p:cNvPr>
          <p:cNvSpPr/>
          <p:nvPr/>
        </p:nvSpPr>
        <p:spPr>
          <a:xfrm>
            <a:off x="3629242" y="4147365"/>
            <a:ext cx="4307464" cy="410019"/>
          </a:xfrm>
          <a:prstGeom prst="rect">
            <a:avLst/>
          </a:prstGeom>
          <a:solidFill>
            <a:srgbClr val="FFE699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700" dirty="0">
                <a:solidFill>
                  <a:schemeClr val="tx1">
                    <a:lumMod val="75000"/>
                    <a:lumOff val="25000"/>
                  </a:schemeClr>
                </a:solidFill>
                <a:latin typeface="Abadi Extra Light" panose="020B0204020104020204" pitchFamily="34" charset="0"/>
              </a:rPr>
              <a:t>695</a:t>
            </a:r>
          </a:p>
        </p:txBody>
      </p:sp>
      <p:sp>
        <p:nvSpPr>
          <p:cNvPr id="48" name="Retângulo 47">
            <a:extLst>
              <a:ext uri="{FF2B5EF4-FFF2-40B4-BE49-F238E27FC236}">
                <a16:creationId xmlns:a16="http://schemas.microsoft.com/office/drawing/2014/main" id="{1EB80B63-C501-4229-8AE3-BCE4787C67AF}"/>
              </a:ext>
            </a:extLst>
          </p:cNvPr>
          <p:cNvSpPr/>
          <p:nvPr/>
        </p:nvSpPr>
        <p:spPr>
          <a:xfrm>
            <a:off x="6184536" y="5053183"/>
            <a:ext cx="1773436" cy="477053"/>
          </a:xfrm>
          <a:prstGeom prst="rect">
            <a:avLst/>
          </a:prstGeom>
          <a:solidFill>
            <a:srgbClr val="FFE699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700" dirty="0">
                <a:solidFill>
                  <a:schemeClr val="tx1">
                    <a:lumMod val="75000"/>
                    <a:lumOff val="25000"/>
                  </a:schemeClr>
                </a:solidFill>
                <a:latin typeface="Abadi Extra Light" panose="020B0204020104020204" pitchFamily="34" charset="0"/>
              </a:rPr>
              <a:t>56</a:t>
            </a:r>
          </a:p>
        </p:txBody>
      </p:sp>
      <p:sp>
        <p:nvSpPr>
          <p:cNvPr id="49" name="Retângulo 48">
            <a:extLst>
              <a:ext uri="{FF2B5EF4-FFF2-40B4-BE49-F238E27FC236}">
                <a16:creationId xmlns:a16="http://schemas.microsoft.com/office/drawing/2014/main" id="{FBE13816-BCD7-45D6-8D5B-A6C2BB672924}"/>
              </a:ext>
            </a:extLst>
          </p:cNvPr>
          <p:cNvSpPr/>
          <p:nvPr/>
        </p:nvSpPr>
        <p:spPr>
          <a:xfrm>
            <a:off x="7951544" y="5457685"/>
            <a:ext cx="2093541" cy="477053"/>
          </a:xfrm>
          <a:prstGeom prst="rect">
            <a:avLst/>
          </a:prstGeom>
          <a:solidFill>
            <a:srgbClr val="FFE699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700" dirty="0">
                <a:solidFill>
                  <a:schemeClr val="tx1">
                    <a:lumMod val="75000"/>
                    <a:lumOff val="25000"/>
                  </a:schemeClr>
                </a:solidFill>
                <a:latin typeface="Abadi Extra Light" panose="020B0204020104020204" pitchFamily="34" charset="0"/>
              </a:rPr>
              <a:t>126</a:t>
            </a:r>
          </a:p>
        </p:txBody>
      </p:sp>
      <p:sp>
        <p:nvSpPr>
          <p:cNvPr id="50" name="Retângulo 49">
            <a:extLst>
              <a:ext uri="{FF2B5EF4-FFF2-40B4-BE49-F238E27FC236}">
                <a16:creationId xmlns:a16="http://schemas.microsoft.com/office/drawing/2014/main" id="{60831411-125D-4BC5-B4A3-142547B24F93}"/>
              </a:ext>
            </a:extLst>
          </p:cNvPr>
          <p:cNvSpPr/>
          <p:nvPr/>
        </p:nvSpPr>
        <p:spPr>
          <a:xfrm>
            <a:off x="8956041" y="5876996"/>
            <a:ext cx="1055237" cy="477053"/>
          </a:xfrm>
          <a:prstGeom prst="rect">
            <a:avLst/>
          </a:prstGeom>
          <a:solidFill>
            <a:srgbClr val="FFE699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700" dirty="0">
                <a:solidFill>
                  <a:schemeClr val="tx1">
                    <a:lumMod val="75000"/>
                    <a:lumOff val="25000"/>
                  </a:schemeClr>
                </a:solidFill>
                <a:latin typeface="Abadi Extra Light" panose="020B0204020104020204" pitchFamily="34" charset="0"/>
              </a:rPr>
              <a:t>14</a:t>
            </a: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FA6236F2-56AC-44E8-8D5E-EE3A1B56CE52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voz de Deus e Palavra Sagrada. </a:t>
            </a:r>
          </a:p>
        </p:txBody>
      </p:sp>
      <p:sp>
        <p:nvSpPr>
          <p:cNvPr id="52" name="Retângulo 51">
            <a:extLst>
              <a:ext uri="{FF2B5EF4-FFF2-40B4-BE49-F238E27FC236}">
                <a16:creationId xmlns:a16="http://schemas.microsoft.com/office/drawing/2014/main" id="{E865E21B-8214-4880-8C76-958A0BD847F3}"/>
              </a:ext>
            </a:extLst>
          </p:cNvPr>
          <p:cNvSpPr/>
          <p:nvPr/>
        </p:nvSpPr>
        <p:spPr>
          <a:xfrm>
            <a:off x="590549" y="1209285"/>
            <a:ext cx="1138911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Bíblia é uma “Palavra”.</a:t>
            </a:r>
          </a:p>
        </p:txBody>
      </p:sp>
    </p:spTree>
    <p:extLst>
      <p:ext uri="{BB962C8B-B14F-4D97-AF65-F5344CB8AC3E}">
        <p14:creationId xmlns:p14="http://schemas.microsoft.com/office/powerpoint/2010/main" val="11001752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C5C7E2A7-6304-46DC-A4DE-137CC68F5EF1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238" y="3853849"/>
            <a:ext cx="621916" cy="88007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A5B34C74-49DF-4BD9-BFFD-696054F3852E}"/>
              </a:ext>
            </a:extLst>
          </p:cNvPr>
          <p:cNvSpPr/>
          <p:nvPr/>
        </p:nvSpPr>
        <p:spPr>
          <a:xfrm>
            <a:off x="10426033" y="4329680"/>
            <a:ext cx="249928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Noé   - 20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9AF24907-46FA-49D9-8B91-E401C4D156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3151" y="5803033"/>
            <a:ext cx="621916" cy="88007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72034C9B-38AE-463D-AB01-1DCFB1F019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8860" y="3851311"/>
            <a:ext cx="621916" cy="880070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E15952F4-5A25-4D50-9115-C249BC9B3B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3322" y="3091608"/>
            <a:ext cx="621916" cy="880070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F84B9368-7E01-43CB-8C1B-033953089E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0776" y="4586638"/>
            <a:ext cx="621916" cy="880070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F1414CB3-E699-4B6C-BAFA-D5339CABA7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699" y="5321965"/>
            <a:ext cx="621916" cy="880070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3D93646C-654A-417E-AC4E-98DF45D76D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1235" y="2678487"/>
            <a:ext cx="621916" cy="880070"/>
          </a:xfrm>
          <a:prstGeom prst="rect">
            <a:avLst/>
          </a:prstGeom>
        </p:spPr>
      </p:pic>
      <p:sp>
        <p:nvSpPr>
          <p:cNvPr id="19" name="Retângulo 18">
            <a:extLst>
              <a:ext uri="{FF2B5EF4-FFF2-40B4-BE49-F238E27FC236}">
                <a16:creationId xmlns:a16="http://schemas.microsoft.com/office/drawing/2014/main" id="{0E569492-67CD-470D-B68F-415656189A60}"/>
              </a:ext>
            </a:extLst>
          </p:cNvPr>
          <p:cNvSpPr/>
          <p:nvPr/>
        </p:nvSpPr>
        <p:spPr>
          <a:xfrm>
            <a:off x="8585660" y="6243068"/>
            <a:ext cx="249928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25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Lameque</a:t>
            </a:r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- 202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0A147FE4-FD45-48A4-9A33-DD65F5AF0479}"/>
              </a:ext>
            </a:extLst>
          </p:cNvPr>
          <p:cNvSpPr/>
          <p:nvPr/>
        </p:nvSpPr>
        <p:spPr>
          <a:xfrm>
            <a:off x="7217599" y="5670676"/>
            <a:ext cx="288252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Matusalém   - 389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66065C53-8F25-4F09-9EB9-BD5D4308BAAA}"/>
              </a:ext>
            </a:extLst>
          </p:cNvPr>
          <p:cNvSpPr/>
          <p:nvPr/>
        </p:nvSpPr>
        <p:spPr>
          <a:xfrm>
            <a:off x="6505490" y="4845209"/>
            <a:ext cx="288252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25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Jarede</a:t>
            </a:r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- 616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4B7319EE-CB90-42B1-A105-B417F3BC2D89}"/>
              </a:ext>
            </a:extLst>
          </p:cNvPr>
          <p:cNvSpPr/>
          <p:nvPr/>
        </p:nvSpPr>
        <p:spPr>
          <a:xfrm>
            <a:off x="6505490" y="4164187"/>
            <a:ext cx="288252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Maalalel</a:t>
            </a:r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- 681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600FCBA0-6BBD-41B1-B01E-6D5072AB93A7}"/>
              </a:ext>
            </a:extLst>
          </p:cNvPr>
          <p:cNvSpPr/>
          <p:nvPr/>
        </p:nvSpPr>
        <p:spPr>
          <a:xfrm>
            <a:off x="7575820" y="3164756"/>
            <a:ext cx="288252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Cainã</a:t>
            </a:r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- 751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CF05CF47-0541-4FF9-B085-F9407897388D}"/>
              </a:ext>
            </a:extLst>
          </p:cNvPr>
          <p:cNvSpPr/>
          <p:nvPr/>
        </p:nvSpPr>
        <p:spPr>
          <a:xfrm>
            <a:off x="8582545" y="2515654"/>
            <a:ext cx="288252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Enós</a:t>
            </a:r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- 841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AC179EAF-28BE-468D-8AE0-765D9EA9892F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voz de Deus e Palavra Sagrada. 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D201E055-02C3-4B9E-AFC7-96F85A36F17A}"/>
              </a:ext>
            </a:extLst>
          </p:cNvPr>
          <p:cNvSpPr/>
          <p:nvPr/>
        </p:nvSpPr>
        <p:spPr>
          <a:xfrm>
            <a:off x="590549" y="1209285"/>
            <a:ext cx="1138911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Bíblia é uma “Palavra”.</a:t>
            </a:r>
          </a:p>
        </p:txBody>
      </p:sp>
    </p:spTree>
    <p:extLst>
      <p:ext uri="{BB962C8B-B14F-4D97-AF65-F5344CB8AC3E}">
        <p14:creationId xmlns:p14="http://schemas.microsoft.com/office/powerpoint/2010/main" val="38547391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C5C7E2A7-6304-46DC-A4DE-137CC68F5EF1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238" y="3853849"/>
            <a:ext cx="621916" cy="88007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A5B34C74-49DF-4BD9-BFFD-696054F3852E}"/>
              </a:ext>
            </a:extLst>
          </p:cNvPr>
          <p:cNvSpPr/>
          <p:nvPr/>
        </p:nvSpPr>
        <p:spPr>
          <a:xfrm>
            <a:off x="10426033" y="4329680"/>
            <a:ext cx="249928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Noé   - 20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9AF24907-46FA-49D9-8B91-E401C4D156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3151" y="5803033"/>
            <a:ext cx="621916" cy="88007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72034C9B-38AE-463D-AB01-1DCFB1F019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8860" y="3851311"/>
            <a:ext cx="621916" cy="880070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E15952F4-5A25-4D50-9115-C249BC9B3B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3322" y="3091608"/>
            <a:ext cx="621916" cy="880070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F84B9368-7E01-43CB-8C1B-033953089E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0776" y="4586638"/>
            <a:ext cx="621916" cy="880070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F1414CB3-E699-4B6C-BAFA-D5339CABA7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699" y="5321965"/>
            <a:ext cx="621916" cy="880070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3D93646C-654A-417E-AC4E-98DF45D76D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1235" y="2678487"/>
            <a:ext cx="621916" cy="880070"/>
          </a:xfrm>
          <a:prstGeom prst="rect">
            <a:avLst/>
          </a:prstGeom>
        </p:spPr>
      </p:pic>
      <p:sp>
        <p:nvSpPr>
          <p:cNvPr id="19" name="Retângulo 18">
            <a:extLst>
              <a:ext uri="{FF2B5EF4-FFF2-40B4-BE49-F238E27FC236}">
                <a16:creationId xmlns:a16="http://schemas.microsoft.com/office/drawing/2014/main" id="{0E569492-67CD-470D-B68F-415656189A60}"/>
              </a:ext>
            </a:extLst>
          </p:cNvPr>
          <p:cNvSpPr/>
          <p:nvPr/>
        </p:nvSpPr>
        <p:spPr>
          <a:xfrm>
            <a:off x="8585660" y="6243068"/>
            <a:ext cx="249928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25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Lameque</a:t>
            </a:r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- 202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0A147FE4-FD45-48A4-9A33-DD65F5AF0479}"/>
              </a:ext>
            </a:extLst>
          </p:cNvPr>
          <p:cNvSpPr/>
          <p:nvPr/>
        </p:nvSpPr>
        <p:spPr>
          <a:xfrm>
            <a:off x="7217599" y="5670676"/>
            <a:ext cx="288252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Matusalém   - 389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66065C53-8F25-4F09-9EB9-BD5D4308BAAA}"/>
              </a:ext>
            </a:extLst>
          </p:cNvPr>
          <p:cNvSpPr/>
          <p:nvPr/>
        </p:nvSpPr>
        <p:spPr>
          <a:xfrm>
            <a:off x="6505490" y="4845209"/>
            <a:ext cx="288252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25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Jarede</a:t>
            </a:r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- 616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4B7319EE-CB90-42B1-A105-B417F3BC2D89}"/>
              </a:ext>
            </a:extLst>
          </p:cNvPr>
          <p:cNvSpPr/>
          <p:nvPr/>
        </p:nvSpPr>
        <p:spPr>
          <a:xfrm>
            <a:off x="6505490" y="4164187"/>
            <a:ext cx="288252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Maalalel</a:t>
            </a:r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- 681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600FCBA0-6BBD-41B1-B01E-6D5072AB93A7}"/>
              </a:ext>
            </a:extLst>
          </p:cNvPr>
          <p:cNvSpPr/>
          <p:nvPr/>
        </p:nvSpPr>
        <p:spPr>
          <a:xfrm>
            <a:off x="7575820" y="3164756"/>
            <a:ext cx="288252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Cainã</a:t>
            </a:r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- 751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CF05CF47-0541-4FF9-B085-F9407897388D}"/>
              </a:ext>
            </a:extLst>
          </p:cNvPr>
          <p:cNvSpPr/>
          <p:nvPr/>
        </p:nvSpPr>
        <p:spPr>
          <a:xfrm>
            <a:off x="8582545" y="2515654"/>
            <a:ext cx="288252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Enós</a:t>
            </a:r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- 841</a:t>
            </a:r>
          </a:p>
        </p:txBody>
      </p:sp>
      <p:cxnSp>
        <p:nvCxnSpPr>
          <p:cNvPr id="26" name="Conector reto 25">
            <a:extLst>
              <a:ext uri="{FF2B5EF4-FFF2-40B4-BE49-F238E27FC236}">
                <a16:creationId xmlns:a16="http://schemas.microsoft.com/office/drawing/2014/main" id="{644C7458-113A-4821-8DCA-0259349AE61C}"/>
              </a:ext>
            </a:extLst>
          </p:cNvPr>
          <p:cNvCxnSpPr/>
          <p:nvPr/>
        </p:nvCxnSpPr>
        <p:spPr>
          <a:xfrm>
            <a:off x="6124077" y="2264220"/>
            <a:ext cx="0" cy="4338347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tângulo 27">
            <a:extLst>
              <a:ext uri="{FF2B5EF4-FFF2-40B4-BE49-F238E27FC236}">
                <a16:creationId xmlns:a16="http://schemas.microsoft.com/office/drawing/2014/main" id="{2D21A4C9-3395-44C3-A235-BE8ECCAD6203}"/>
              </a:ext>
            </a:extLst>
          </p:cNvPr>
          <p:cNvSpPr/>
          <p:nvPr/>
        </p:nvSpPr>
        <p:spPr>
          <a:xfrm>
            <a:off x="1380834" y="5329581"/>
            <a:ext cx="389003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22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Morte de Sete   - 34 anos</a:t>
            </a:r>
          </a:p>
        </p:txBody>
      </p:sp>
      <p:pic>
        <p:nvPicPr>
          <p:cNvPr id="29" name="Imagem 28">
            <a:extLst>
              <a:ext uri="{FF2B5EF4-FFF2-40B4-BE49-F238E27FC236}">
                <a16:creationId xmlns:a16="http://schemas.microsoft.com/office/drawing/2014/main" id="{52D7FFD7-E756-4AD5-B1C3-C65271045F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016" y="5150421"/>
            <a:ext cx="548996" cy="548996"/>
          </a:xfrm>
          <a:prstGeom prst="rect">
            <a:avLst/>
          </a:prstGeom>
        </p:spPr>
      </p:pic>
      <p:sp>
        <p:nvSpPr>
          <p:cNvPr id="30" name="Retângulo 29">
            <a:extLst>
              <a:ext uri="{FF2B5EF4-FFF2-40B4-BE49-F238E27FC236}">
                <a16:creationId xmlns:a16="http://schemas.microsoft.com/office/drawing/2014/main" id="{22FFAD17-D9F2-4314-91A1-0C05DEBA7FBA}"/>
              </a:ext>
            </a:extLst>
          </p:cNvPr>
          <p:cNvSpPr/>
          <p:nvPr/>
        </p:nvSpPr>
        <p:spPr>
          <a:xfrm>
            <a:off x="342900" y="4336650"/>
            <a:ext cx="492618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22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Arrebatamento de Enoque - 89 anos</a:t>
            </a:r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1500D9F9-193F-4948-8AD0-4E0F89F9E817}"/>
              </a:ext>
            </a:extLst>
          </p:cNvPr>
          <p:cNvSpPr/>
          <p:nvPr/>
        </p:nvSpPr>
        <p:spPr>
          <a:xfrm>
            <a:off x="1377278" y="3307624"/>
            <a:ext cx="389003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22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Morte de Adão   - 146 anos</a:t>
            </a:r>
          </a:p>
        </p:txBody>
      </p:sp>
      <p:pic>
        <p:nvPicPr>
          <p:cNvPr id="33" name="Imagem 32">
            <a:extLst>
              <a:ext uri="{FF2B5EF4-FFF2-40B4-BE49-F238E27FC236}">
                <a16:creationId xmlns:a16="http://schemas.microsoft.com/office/drawing/2014/main" id="{86C08889-88A5-4DDD-9B10-4A20985212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460" y="3128464"/>
            <a:ext cx="548996" cy="548996"/>
          </a:xfrm>
          <a:prstGeom prst="rect">
            <a:avLst/>
          </a:prstGeom>
        </p:spPr>
      </p:pic>
      <p:pic>
        <p:nvPicPr>
          <p:cNvPr id="7" name="Imagem 6" descr="Uma imagem contendo céu, pássaro&#10;&#10;Descrição gerada automaticamente">
            <a:extLst>
              <a:ext uri="{FF2B5EF4-FFF2-40B4-BE49-F238E27FC236}">
                <a16:creationId xmlns:a16="http://schemas.microsoft.com/office/drawing/2014/main" id="{B8DD0707-3868-4833-982D-1EA933F6FA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45801" y1="17676" x2="49023" y2="37012"/>
                        <a14:foregroundMark x1="71484" y1="54785" x2="70898" y2="60840"/>
                        <a14:foregroundMark x1="65137" y1="69824" x2="66504" y2="75977"/>
                        <a14:foregroundMark x1="32520" y1="47168" x2="35352" y2="50195"/>
                        <a14:foregroundMark x1="33008" y1="34570" x2="36230" y2="391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1286" y="4024533"/>
            <a:ext cx="942455" cy="942455"/>
          </a:xfrm>
          <a:prstGeom prst="rect">
            <a:avLst/>
          </a:prstGeom>
        </p:spPr>
      </p:pic>
      <p:sp>
        <p:nvSpPr>
          <p:cNvPr id="31" name="CaixaDeTexto 30">
            <a:extLst>
              <a:ext uri="{FF2B5EF4-FFF2-40B4-BE49-F238E27FC236}">
                <a16:creationId xmlns:a16="http://schemas.microsoft.com/office/drawing/2014/main" id="{1C3F8379-99FD-426C-BCA0-3F2C126CD216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voz de Deus e Palavra Sagrada. </a:t>
            </a:r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6B3BE194-B029-413B-8A94-E678B6C01487}"/>
              </a:ext>
            </a:extLst>
          </p:cNvPr>
          <p:cNvSpPr/>
          <p:nvPr/>
        </p:nvSpPr>
        <p:spPr>
          <a:xfrm>
            <a:off x="590549" y="1209285"/>
            <a:ext cx="1138911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Bíblia é uma “Palavra”.</a:t>
            </a:r>
          </a:p>
        </p:txBody>
      </p:sp>
    </p:spTree>
    <p:extLst>
      <p:ext uri="{BB962C8B-B14F-4D97-AF65-F5344CB8AC3E}">
        <p14:creationId xmlns:p14="http://schemas.microsoft.com/office/powerpoint/2010/main" val="42701040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B11F2BCB-0D46-4767-82DD-847B8202A28E}"/>
              </a:ext>
            </a:extLst>
          </p:cNvPr>
          <p:cNvSpPr/>
          <p:nvPr/>
        </p:nvSpPr>
        <p:spPr>
          <a:xfrm>
            <a:off x="5899268" y="4068085"/>
            <a:ext cx="5920177" cy="21971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A5854622-A19A-43B8-A792-D4164710C617}"/>
              </a:ext>
            </a:extLst>
          </p:cNvPr>
          <p:cNvSpPr/>
          <p:nvPr/>
        </p:nvSpPr>
        <p:spPr>
          <a:xfrm>
            <a:off x="590549" y="3071265"/>
            <a:ext cx="5050465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Quem ensinou Noé sobre a criação?</a:t>
            </a:r>
          </a:p>
          <a:p>
            <a:pPr algn="ctr"/>
            <a:endParaRPr lang="pt-BR" sz="3500" b="1" dirty="0">
              <a:latin typeface="Abadi" panose="020B0604020104020204" pitchFamily="34" charset="0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5B097AF5-0331-486F-93A5-324F04FE22A6}"/>
              </a:ext>
            </a:extLst>
          </p:cNvPr>
          <p:cNvSpPr/>
          <p:nvPr/>
        </p:nvSpPr>
        <p:spPr>
          <a:xfrm>
            <a:off x="6530856" y="4432998"/>
            <a:ext cx="505046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500" b="1" dirty="0">
                <a:latin typeface="Abadi" panose="020B0604020104020204" pitchFamily="34" charset="0"/>
                <a:cs typeface="Times New Roman" panose="02020603050405020304" pitchFamily="18" charset="0"/>
              </a:rPr>
              <a:t>Quem ensinou Abraão sobre o dilúvio?</a:t>
            </a:r>
            <a:endParaRPr lang="pt-BR" sz="3500" b="1" dirty="0">
              <a:latin typeface="Abadi" panose="020B0604020104020204" pitchFamily="34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73452D3D-B32B-44C3-B2A9-680AF17B93B3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voz de Deus e Palavra Sagrada. 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AC9D33FB-9E4B-4D25-960A-476764120FDE}"/>
              </a:ext>
            </a:extLst>
          </p:cNvPr>
          <p:cNvSpPr/>
          <p:nvPr/>
        </p:nvSpPr>
        <p:spPr>
          <a:xfrm>
            <a:off x="590549" y="1209285"/>
            <a:ext cx="1138911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Bíblia é uma “Palavra”.</a:t>
            </a:r>
          </a:p>
        </p:txBody>
      </p:sp>
    </p:spTree>
    <p:extLst>
      <p:ext uri="{BB962C8B-B14F-4D97-AF65-F5344CB8AC3E}">
        <p14:creationId xmlns:p14="http://schemas.microsoft.com/office/powerpoint/2010/main" val="1457356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0"/>
            <a:ext cx="11963400" cy="674821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F12D280F-4560-4CC4-8CFF-1B3FDFC638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750" y="874901"/>
            <a:ext cx="621916" cy="88007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F2BEE5BD-9741-4D83-8476-BE1659A4308F}"/>
              </a:ext>
            </a:extLst>
          </p:cNvPr>
          <p:cNvSpPr/>
          <p:nvPr/>
        </p:nvSpPr>
        <p:spPr>
          <a:xfrm>
            <a:off x="1648750" y="465287"/>
            <a:ext cx="112228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Noé</a:t>
            </a:r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AC7BD02F-6CBE-4699-9AE2-6D61149BFBCB}"/>
              </a:ext>
            </a:extLst>
          </p:cNvPr>
          <p:cNvCxnSpPr/>
          <p:nvPr/>
        </p:nvCxnSpPr>
        <p:spPr>
          <a:xfrm>
            <a:off x="1374263" y="1707875"/>
            <a:ext cx="982715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m 12">
            <a:extLst>
              <a:ext uri="{FF2B5EF4-FFF2-40B4-BE49-F238E27FC236}">
                <a16:creationId xmlns:a16="http://schemas.microsoft.com/office/drawing/2014/main" id="{4A2E540D-1465-4FCF-878D-3533EEE826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4205" y="1355366"/>
            <a:ext cx="337743" cy="337743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BA32FFA9-9FE6-4067-BBC2-3BAEAE8EA716}"/>
              </a:ext>
            </a:extLst>
          </p:cNvPr>
          <p:cNvSpPr/>
          <p:nvPr/>
        </p:nvSpPr>
        <p:spPr>
          <a:xfrm>
            <a:off x="121027" y="1693109"/>
            <a:ext cx="1741160" cy="516634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5C433E0B-F7B7-4DAF-BA8F-5625215865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163" b="96628" l="3171" r="96098">
                        <a14:foregroundMark x1="41463" y1="19419" x2="55854" y2="20465"/>
                        <a14:foregroundMark x1="51220" y1="35814" x2="54878" y2="34884"/>
                        <a14:foregroundMark x1="44390" y1="6395" x2="50976" y2="6860"/>
                        <a14:foregroundMark x1="7561" y1="56744" x2="8049" y2="53140"/>
                        <a14:foregroundMark x1="96098" y1="57558" x2="95122" y2="51977"/>
                        <a14:foregroundMark x1="27561" y1="36628" x2="35122" y2="34419"/>
                        <a14:foregroundMark x1="44268" y1="33372" x2="65244" y2="31860"/>
                        <a14:foregroundMark x1="65244" y1="31860" x2="70732" y2="36860"/>
                        <a14:foregroundMark x1="70732" y1="36860" x2="70732" y2="38488"/>
                        <a14:foregroundMark x1="3171" y1="51628" x2="4146" y2="55233"/>
                        <a14:foregroundMark x1="22317" y1="74302" x2="40610" y2="74070"/>
                        <a14:foregroundMark x1="40610" y1="74070" x2="64146" y2="74070"/>
                        <a14:foregroundMark x1="34024" y1="90349" x2="49512" y2="90233"/>
                        <a14:foregroundMark x1="59878" y1="92674" x2="67561" y2="87326"/>
                        <a14:foregroundMark x1="48293" y1="96628" x2="49146" y2="96279"/>
                        <a14:foregroundMark x1="13049" y1="83837" x2="14390" y2="83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14" y="813956"/>
            <a:ext cx="1667946" cy="968877"/>
          </a:xfrm>
          <a:prstGeom prst="rect">
            <a:avLst/>
          </a:prstGeom>
        </p:spPr>
      </p:pic>
      <p:sp>
        <p:nvSpPr>
          <p:cNvPr id="16" name="Retângulo 15">
            <a:extLst>
              <a:ext uri="{FF2B5EF4-FFF2-40B4-BE49-F238E27FC236}">
                <a16:creationId xmlns:a16="http://schemas.microsoft.com/office/drawing/2014/main" id="{CB3F9600-7CFB-47E8-B905-658C8595D60E}"/>
              </a:ext>
            </a:extLst>
          </p:cNvPr>
          <p:cNvSpPr/>
          <p:nvPr/>
        </p:nvSpPr>
        <p:spPr>
          <a:xfrm>
            <a:off x="380540" y="6199527"/>
            <a:ext cx="1292146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Dilúvio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884BB76-1511-4AE5-B2A0-336C76E39FD4}"/>
              </a:ext>
            </a:extLst>
          </p:cNvPr>
          <p:cNvSpPr txBox="1"/>
          <p:nvPr/>
        </p:nvSpPr>
        <p:spPr>
          <a:xfrm>
            <a:off x="10102361" y="1298395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950</a:t>
            </a: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659388CD-2415-4E90-BD15-4B228E4F30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487" y="1783969"/>
            <a:ext cx="621916" cy="880070"/>
          </a:xfrm>
          <a:prstGeom prst="rect">
            <a:avLst/>
          </a:prstGeom>
        </p:spPr>
      </p:pic>
      <p:sp>
        <p:nvSpPr>
          <p:cNvPr id="24" name="Retângulo 23">
            <a:extLst>
              <a:ext uri="{FF2B5EF4-FFF2-40B4-BE49-F238E27FC236}">
                <a16:creationId xmlns:a16="http://schemas.microsoft.com/office/drawing/2014/main" id="{203D323F-081A-495D-BB7C-4640A78D2453}"/>
              </a:ext>
            </a:extLst>
          </p:cNvPr>
          <p:cNvSpPr/>
          <p:nvPr/>
        </p:nvSpPr>
        <p:spPr>
          <a:xfrm>
            <a:off x="1111545" y="1937029"/>
            <a:ext cx="112228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</a:t>
            </a:r>
          </a:p>
        </p:txBody>
      </p:sp>
      <p:cxnSp>
        <p:nvCxnSpPr>
          <p:cNvPr id="59" name="Conector reto 58">
            <a:extLst>
              <a:ext uri="{FF2B5EF4-FFF2-40B4-BE49-F238E27FC236}">
                <a16:creationId xmlns:a16="http://schemas.microsoft.com/office/drawing/2014/main" id="{1FACC4D1-6B33-45D2-B1A0-0E46414C1A79}"/>
              </a:ext>
            </a:extLst>
          </p:cNvPr>
          <p:cNvCxnSpPr/>
          <p:nvPr/>
        </p:nvCxnSpPr>
        <p:spPr>
          <a:xfrm>
            <a:off x="1806270" y="2652968"/>
            <a:ext cx="1059687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60188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0"/>
            <a:ext cx="11963400" cy="674821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F12D280F-4560-4CC4-8CFF-1B3FDFC638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750" y="874901"/>
            <a:ext cx="621916" cy="88007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F2BEE5BD-9741-4D83-8476-BE1659A4308F}"/>
              </a:ext>
            </a:extLst>
          </p:cNvPr>
          <p:cNvSpPr/>
          <p:nvPr/>
        </p:nvSpPr>
        <p:spPr>
          <a:xfrm>
            <a:off x="1648750" y="465287"/>
            <a:ext cx="112228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Noé</a:t>
            </a:r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AC7BD02F-6CBE-4699-9AE2-6D61149BFBCB}"/>
              </a:ext>
            </a:extLst>
          </p:cNvPr>
          <p:cNvCxnSpPr/>
          <p:nvPr/>
        </p:nvCxnSpPr>
        <p:spPr>
          <a:xfrm>
            <a:off x="1374263" y="1707875"/>
            <a:ext cx="982715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m 12">
            <a:extLst>
              <a:ext uri="{FF2B5EF4-FFF2-40B4-BE49-F238E27FC236}">
                <a16:creationId xmlns:a16="http://schemas.microsoft.com/office/drawing/2014/main" id="{4A2E540D-1465-4FCF-878D-3533EEE826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4205" y="1355366"/>
            <a:ext cx="337743" cy="337743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BA32FFA9-9FE6-4067-BBC2-3BAEAE8EA716}"/>
              </a:ext>
            </a:extLst>
          </p:cNvPr>
          <p:cNvSpPr/>
          <p:nvPr/>
        </p:nvSpPr>
        <p:spPr>
          <a:xfrm>
            <a:off x="121027" y="1693109"/>
            <a:ext cx="1741160" cy="516634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5C433E0B-F7B7-4DAF-BA8F-5625215865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163" b="96628" l="3171" r="96098">
                        <a14:foregroundMark x1="41463" y1="19419" x2="55854" y2="20465"/>
                        <a14:foregroundMark x1="51220" y1="35814" x2="54878" y2="34884"/>
                        <a14:foregroundMark x1="44390" y1="6395" x2="50976" y2="6860"/>
                        <a14:foregroundMark x1="7561" y1="56744" x2="8049" y2="53140"/>
                        <a14:foregroundMark x1="96098" y1="57558" x2="95122" y2="51977"/>
                        <a14:foregroundMark x1="27561" y1="36628" x2="35122" y2="34419"/>
                        <a14:foregroundMark x1="44268" y1="33372" x2="65244" y2="31860"/>
                        <a14:foregroundMark x1="65244" y1="31860" x2="70732" y2="36860"/>
                        <a14:foregroundMark x1="70732" y1="36860" x2="70732" y2="38488"/>
                        <a14:foregroundMark x1="3171" y1="51628" x2="4146" y2="55233"/>
                        <a14:foregroundMark x1="22317" y1="74302" x2="40610" y2="74070"/>
                        <a14:foregroundMark x1="40610" y1="74070" x2="64146" y2="74070"/>
                        <a14:foregroundMark x1="34024" y1="90349" x2="49512" y2="90233"/>
                        <a14:foregroundMark x1="59878" y1="92674" x2="67561" y2="87326"/>
                        <a14:foregroundMark x1="48293" y1="96628" x2="49146" y2="96279"/>
                        <a14:foregroundMark x1="13049" y1="83837" x2="14390" y2="83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14" y="813956"/>
            <a:ext cx="1667946" cy="968877"/>
          </a:xfrm>
          <a:prstGeom prst="rect">
            <a:avLst/>
          </a:prstGeom>
        </p:spPr>
      </p:pic>
      <p:sp>
        <p:nvSpPr>
          <p:cNvPr id="16" name="Retângulo 15">
            <a:extLst>
              <a:ext uri="{FF2B5EF4-FFF2-40B4-BE49-F238E27FC236}">
                <a16:creationId xmlns:a16="http://schemas.microsoft.com/office/drawing/2014/main" id="{CB3F9600-7CFB-47E8-B905-658C8595D60E}"/>
              </a:ext>
            </a:extLst>
          </p:cNvPr>
          <p:cNvSpPr/>
          <p:nvPr/>
        </p:nvSpPr>
        <p:spPr>
          <a:xfrm>
            <a:off x="380540" y="6199527"/>
            <a:ext cx="1292146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Dilúvio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884BB76-1511-4AE5-B2A0-336C76E39FD4}"/>
              </a:ext>
            </a:extLst>
          </p:cNvPr>
          <p:cNvSpPr txBox="1"/>
          <p:nvPr/>
        </p:nvSpPr>
        <p:spPr>
          <a:xfrm>
            <a:off x="10102361" y="1298395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950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BD3FC0C8-3BBF-47A4-932E-23AF6C9E0C65}"/>
              </a:ext>
            </a:extLst>
          </p:cNvPr>
          <p:cNvSpPr txBox="1"/>
          <p:nvPr/>
        </p:nvSpPr>
        <p:spPr>
          <a:xfrm>
            <a:off x="2322394" y="1288523"/>
            <a:ext cx="91816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602</a:t>
            </a: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659388CD-2415-4E90-BD15-4B228E4F30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487" y="1783969"/>
            <a:ext cx="621916" cy="880070"/>
          </a:xfrm>
          <a:prstGeom prst="rect">
            <a:avLst/>
          </a:prstGeom>
        </p:spPr>
      </p:pic>
      <p:sp>
        <p:nvSpPr>
          <p:cNvPr id="24" name="Retângulo 23">
            <a:extLst>
              <a:ext uri="{FF2B5EF4-FFF2-40B4-BE49-F238E27FC236}">
                <a16:creationId xmlns:a16="http://schemas.microsoft.com/office/drawing/2014/main" id="{203D323F-081A-495D-BB7C-4640A78D2453}"/>
              </a:ext>
            </a:extLst>
          </p:cNvPr>
          <p:cNvSpPr/>
          <p:nvPr/>
        </p:nvSpPr>
        <p:spPr>
          <a:xfrm>
            <a:off x="1111545" y="1937029"/>
            <a:ext cx="112228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</a:t>
            </a:r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ECDEBB1D-401F-4A7B-9BDF-3DC3D2F4B0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2463" y="2708603"/>
            <a:ext cx="621916" cy="880070"/>
          </a:xfrm>
          <a:prstGeom prst="rect">
            <a:avLst/>
          </a:prstGeom>
        </p:spPr>
      </p:pic>
      <p:sp>
        <p:nvSpPr>
          <p:cNvPr id="29" name="Retângulo 28">
            <a:extLst>
              <a:ext uri="{FF2B5EF4-FFF2-40B4-BE49-F238E27FC236}">
                <a16:creationId xmlns:a16="http://schemas.microsoft.com/office/drawing/2014/main" id="{46ABFFC8-885D-4942-81B8-6CE8D4D31073}"/>
              </a:ext>
            </a:extLst>
          </p:cNvPr>
          <p:cNvSpPr/>
          <p:nvPr/>
        </p:nvSpPr>
        <p:spPr>
          <a:xfrm>
            <a:off x="1757285" y="3573571"/>
            <a:ext cx="154027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Arfaxade</a:t>
            </a:r>
            <a:endParaRPr lang="pt-BR" sz="2500" dirty="0"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0" name="Conector reto 29">
            <a:extLst>
              <a:ext uri="{FF2B5EF4-FFF2-40B4-BE49-F238E27FC236}">
                <a16:creationId xmlns:a16="http://schemas.microsoft.com/office/drawing/2014/main" id="{94D25453-908C-4965-ABD1-6B9F51B73A8A}"/>
              </a:ext>
            </a:extLst>
          </p:cNvPr>
          <p:cNvCxnSpPr/>
          <p:nvPr/>
        </p:nvCxnSpPr>
        <p:spPr>
          <a:xfrm>
            <a:off x="2711436" y="3588673"/>
            <a:ext cx="982715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to 44">
            <a:extLst>
              <a:ext uri="{FF2B5EF4-FFF2-40B4-BE49-F238E27FC236}">
                <a16:creationId xmlns:a16="http://schemas.microsoft.com/office/drawing/2014/main" id="{D6CDA107-0617-4E54-A203-76375E3EDED5}"/>
              </a:ext>
            </a:extLst>
          </p:cNvPr>
          <p:cNvCxnSpPr/>
          <p:nvPr/>
        </p:nvCxnSpPr>
        <p:spPr>
          <a:xfrm>
            <a:off x="2781533" y="1722120"/>
            <a:ext cx="0" cy="5013878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36FC6F8E-D20F-4E36-8B0E-FAD95893C89B}"/>
              </a:ext>
            </a:extLst>
          </p:cNvPr>
          <p:cNvSpPr txBox="1"/>
          <p:nvPr/>
        </p:nvSpPr>
        <p:spPr>
          <a:xfrm>
            <a:off x="2635297" y="2188554"/>
            <a:ext cx="91816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100</a:t>
            </a:r>
          </a:p>
        </p:txBody>
      </p:sp>
      <p:cxnSp>
        <p:nvCxnSpPr>
          <p:cNvPr id="52" name="Conector reto 51">
            <a:extLst>
              <a:ext uri="{FF2B5EF4-FFF2-40B4-BE49-F238E27FC236}">
                <a16:creationId xmlns:a16="http://schemas.microsoft.com/office/drawing/2014/main" id="{2F219A8D-C23B-4A7A-BF33-BFD322FA5B76}"/>
              </a:ext>
            </a:extLst>
          </p:cNvPr>
          <p:cNvCxnSpPr/>
          <p:nvPr/>
        </p:nvCxnSpPr>
        <p:spPr>
          <a:xfrm>
            <a:off x="1806270" y="2652968"/>
            <a:ext cx="1059687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343697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0"/>
            <a:ext cx="11963400" cy="674821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F12D280F-4560-4CC4-8CFF-1B3FDFC638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750" y="874901"/>
            <a:ext cx="621916" cy="88007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F2BEE5BD-9741-4D83-8476-BE1659A4308F}"/>
              </a:ext>
            </a:extLst>
          </p:cNvPr>
          <p:cNvSpPr/>
          <p:nvPr/>
        </p:nvSpPr>
        <p:spPr>
          <a:xfrm>
            <a:off x="1648750" y="465287"/>
            <a:ext cx="112228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Noé</a:t>
            </a:r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AC7BD02F-6CBE-4699-9AE2-6D61149BFBCB}"/>
              </a:ext>
            </a:extLst>
          </p:cNvPr>
          <p:cNvCxnSpPr/>
          <p:nvPr/>
        </p:nvCxnSpPr>
        <p:spPr>
          <a:xfrm>
            <a:off x="1374263" y="1707875"/>
            <a:ext cx="982715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m 12">
            <a:extLst>
              <a:ext uri="{FF2B5EF4-FFF2-40B4-BE49-F238E27FC236}">
                <a16:creationId xmlns:a16="http://schemas.microsoft.com/office/drawing/2014/main" id="{4A2E540D-1465-4FCF-878D-3533EEE826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4205" y="1355366"/>
            <a:ext cx="337743" cy="337743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BA32FFA9-9FE6-4067-BBC2-3BAEAE8EA716}"/>
              </a:ext>
            </a:extLst>
          </p:cNvPr>
          <p:cNvSpPr/>
          <p:nvPr/>
        </p:nvSpPr>
        <p:spPr>
          <a:xfrm>
            <a:off x="121027" y="1693109"/>
            <a:ext cx="1741160" cy="516634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5C433E0B-F7B7-4DAF-BA8F-5625215865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163" b="96628" l="3171" r="96098">
                        <a14:foregroundMark x1="41463" y1="19419" x2="55854" y2="20465"/>
                        <a14:foregroundMark x1="51220" y1="35814" x2="54878" y2="34884"/>
                        <a14:foregroundMark x1="44390" y1="6395" x2="50976" y2="6860"/>
                        <a14:foregroundMark x1="7561" y1="56744" x2="8049" y2="53140"/>
                        <a14:foregroundMark x1="96098" y1="57558" x2="95122" y2="51977"/>
                        <a14:foregroundMark x1="27561" y1="36628" x2="35122" y2="34419"/>
                        <a14:foregroundMark x1="44268" y1="33372" x2="65244" y2="31860"/>
                        <a14:foregroundMark x1="65244" y1="31860" x2="70732" y2="36860"/>
                        <a14:foregroundMark x1="70732" y1="36860" x2="70732" y2="38488"/>
                        <a14:foregroundMark x1="3171" y1="51628" x2="4146" y2="55233"/>
                        <a14:foregroundMark x1="22317" y1="74302" x2="40610" y2="74070"/>
                        <a14:foregroundMark x1="40610" y1="74070" x2="64146" y2="74070"/>
                        <a14:foregroundMark x1="34024" y1="90349" x2="49512" y2="90233"/>
                        <a14:foregroundMark x1="59878" y1="92674" x2="67561" y2="87326"/>
                        <a14:foregroundMark x1="48293" y1="96628" x2="49146" y2="96279"/>
                        <a14:foregroundMark x1="13049" y1="83837" x2="14390" y2="83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14" y="813956"/>
            <a:ext cx="1667946" cy="968877"/>
          </a:xfrm>
          <a:prstGeom prst="rect">
            <a:avLst/>
          </a:prstGeom>
        </p:spPr>
      </p:pic>
      <p:sp>
        <p:nvSpPr>
          <p:cNvPr id="16" name="Retângulo 15">
            <a:extLst>
              <a:ext uri="{FF2B5EF4-FFF2-40B4-BE49-F238E27FC236}">
                <a16:creationId xmlns:a16="http://schemas.microsoft.com/office/drawing/2014/main" id="{CB3F9600-7CFB-47E8-B905-658C8595D60E}"/>
              </a:ext>
            </a:extLst>
          </p:cNvPr>
          <p:cNvSpPr/>
          <p:nvPr/>
        </p:nvSpPr>
        <p:spPr>
          <a:xfrm>
            <a:off x="380540" y="6199527"/>
            <a:ext cx="1292146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Dilúvio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884BB76-1511-4AE5-B2A0-336C76E39FD4}"/>
              </a:ext>
            </a:extLst>
          </p:cNvPr>
          <p:cNvSpPr txBox="1"/>
          <p:nvPr/>
        </p:nvSpPr>
        <p:spPr>
          <a:xfrm>
            <a:off x="10102361" y="1298395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950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BD3FC0C8-3BBF-47A4-932E-23AF6C9E0C65}"/>
              </a:ext>
            </a:extLst>
          </p:cNvPr>
          <p:cNvSpPr txBox="1"/>
          <p:nvPr/>
        </p:nvSpPr>
        <p:spPr>
          <a:xfrm>
            <a:off x="2322394" y="1288523"/>
            <a:ext cx="91816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602</a:t>
            </a: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659388CD-2415-4E90-BD15-4B228E4F30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487" y="1783969"/>
            <a:ext cx="621916" cy="880070"/>
          </a:xfrm>
          <a:prstGeom prst="rect">
            <a:avLst/>
          </a:prstGeom>
        </p:spPr>
      </p:pic>
      <p:sp>
        <p:nvSpPr>
          <p:cNvPr id="24" name="Retângulo 23">
            <a:extLst>
              <a:ext uri="{FF2B5EF4-FFF2-40B4-BE49-F238E27FC236}">
                <a16:creationId xmlns:a16="http://schemas.microsoft.com/office/drawing/2014/main" id="{203D323F-081A-495D-BB7C-4640A78D2453}"/>
              </a:ext>
            </a:extLst>
          </p:cNvPr>
          <p:cNvSpPr/>
          <p:nvPr/>
        </p:nvSpPr>
        <p:spPr>
          <a:xfrm>
            <a:off x="1111545" y="1937029"/>
            <a:ext cx="112228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</a:t>
            </a:r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ECDEBB1D-401F-4A7B-9BDF-3DC3D2F4B0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2463" y="2708603"/>
            <a:ext cx="621916" cy="880070"/>
          </a:xfrm>
          <a:prstGeom prst="rect">
            <a:avLst/>
          </a:prstGeom>
        </p:spPr>
      </p:pic>
      <p:sp>
        <p:nvSpPr>
          <p:cNvPr id="29" name="Retângulo 28">
            <a:extLst>
              <a:ext uri="{FF2B5EF4-FFF2-40B4-BE49-F238E27FC236}">
                <a16:creationId xmlns:a16="http://schemas.microsoft.com/office/drawing/2014/main" id="{46ABFFC8-885D-4942-81B8-6CE8D4D31073}"/>
              </a:ext>
            </a:extLst>
          </p:cNvPr>
          <p:cNvSpPr/>
          <p:nvPr/>
        </p:nvSpPr>
        <p:spPr>
          <a:xfrm>
            <a:off x="1757285" y="3573571"/>
            <a:ext cx="154027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Arfaxade</a:t>
            </a:r>
            <a:endParaRPr lang="pt-BR" sz="2500" dirty="0"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0" name="Conector reto 29">
            <a:extLst>
              <a:ext uri="{FF2B5EF4-FFF2-40B4-BE49-F238E27FC236}">
                <a16:creationId xmlns:a16="http://schemas.microsoft.com/office/drawing/2014/main" id="{94D25453-908C-4965-ABD1-6B9F51B73A8A}"/>
              </a:ext>
            </a:extLst>
          </p:cNvPr>
          <p:cNvCxnSpPr/>
          <p:nvPr/>
        </p:nvCxnSpPr>
        <p:spPr>
          <a:xfrm>
            <a:off x="2711436" y="3588673"/>
            <a:ext cx="982715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Imagem 32">
            <a:extLst>
              <a:ext uri="{FF2B5EF4-FFF2-40B4-BE49-F238E27FC236}">
                <a16:creationId xmlns:a16="http://schemas.microsoft.com/office/drawing/2014/main" id="{E515BA76-60F8-4D69-ACE6-B4E1A6185F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6791" y="3639787"/>
            <a:ext cx="621916" cy="880070"/>
          </a:xfrm>
          <a:prstGeom prst="rect">
            <a:avLst/>
          </a:prstGeom>
        </p:spPr>
      </p:pic>
      <p:cxnSp>
        <p:nvCxnSpPr>
          <p:cNvPr id="34" name="Conector reto 33">
            <a:extLst>
              <a:ext uri="{FF2B5EF4-FFF2-40B4-BE49-F238E27FC236}">
                <a16:creationId xmlns:a16="http://schemas.microsoft.com/office/drawing/2014/main" id="{A1684D98-A623-4267-927F-7333F594D52A}"/>
              </a:ext>
            </a:extLst>
          </p:cNvPr>
          <p:cNvCxnSpPr/>
          <p:nvPr/>
        </p:nvCxnSpPr>
        <p:spPr>
          <a:xfrm>
            <a:off x="5510291" y="4519857"/>
            <a:ext cx="691546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tângulo 34">
            <a:extLst>
              <a:ext uri="{FF2B5EF4-FFF2-40B4-BE49-F238E27FC236}">
                <a16:creationId xmlns:a16="http://schemas.microsoft.com/office/drawing/2014/main" id="{8DAE4440-F724-4272-85CA-F7E12B3D4A8F}"/>
              </a:ext>
            </a:extLst>
          </p:cNvPr>
          <p:cNvSpPr/>
          <p:nvPr/>
        </p:nvSpPr>
        <p:spPr>
          <a:xfrm>
            <a:off x="4487779" y="4186101"/>
            <a:ext cx="1227818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Héber</a:t>
            </a:r>
            <a:endParaRPr lang="pt-BR" sz="2500" dirty="0"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4E725C0E-6069-4476-8A8B-A56E83076FAF}"/>
              </a:ext>
            </a:extLst>
          </p:cNvPr>
          <p:cNvSpPr txBox="1"/>
          <p:nvPr/>
        </p:nvSpPr>
        <p:spPr>
          <a:xfrm>
            <a:off x="5129813" y="1285792"/>
            <a:ext cx="91816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667</a:t>
            </a:r>
          </a:p>
        </p:txBody>
      </p:sp>
      <p:cxnSp>
        <p:nvCxnSpPr>
          <p:cNvPr id="45" name="Conector reto 44">
            <a:extLst>
              <a:ext uri="{FF2B5EF4-FFF2-40B4-BE49-F238E27FC236}">
                <a16:creationId xmlns:a16="http://schemas.microsoft.com/office/drawing/2014/main" id="{D6CDA107-0617-4E54-A203-76375E3EDED5}"/>
              </a:ext>
            </a:extLst>
          </p:cNvPr>
          <p:cNvCxnSpPr/>
          <p:nvPr/>
        </p:nvCxnSpPr>
        <p:spPr>
          <a:xfrm>
            <a:off x="2781533" y="1722120"/>
            <a:ext cx="0" cy="5013878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to 45">
            <a:extLst>
              <a:ext uri="{FF2B5EF4-FFF2-40B4-BE49-F238E27FC236}">
                <a16:creationId xmlns:a16="http://schemas.microsoft.com/office/drawing/2014/main" id="{A7856205-664D-4F9B-B650-373D0549C1D3}"/>
              </a:ext>
            </a:extLst>
          </p:cNvPr>
          <p:cNvCxnSpPr/>
          <p:nvPr/>
        </p:nvCxnSpPr>
        <p:spPr>
          <a:xfrm>
            <a:off x="5604943" y="1718107"/>
            <a:ext cx="0" cy="5013878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36FC6F8E-D20F-4E36-8B0E-FAD95893C89B}"/>
              </a:ext>
            </a:extLst>
          </p:cNvPr>
          <p:cNvSpPr txBox="1"/>
          <p:nvPr/>
        </p:nvSpPr>
        <p:spPr>
          <a:xfrm>
            <a:off x="2635297" y="2188554"/>
            <a:ext cx="91816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100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C505305-D3EB-470B-A700-04CCAF30A6F6}"/>
              </a:ext>
            </a:extLst>
          </p:cNvPr>
          <p:cNvSpPr txBox="1"/>
          <p:nvPr/>
        </p:nvSpPr>
        <p:spPr>
          <a:xfrm>
            <a:off x="2304626" y="4265517"/>
            <a:ext cx="23137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Selá</a:t>
            </a:r>
            <a:endParaRPr lang="pt-BR" sz="22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cxnSp>
        <p:nvCxnSpPr>
          <p:cNvPr id="52" name="Conector reto 51">
            <a:extLst>
              <a:ext uri="{FF2B5EF4-FFF2-40B4-BE49-F238E27FC236}">
                <a16:creationId xmlns:a16="http://schemas.microsoft.com/office/drawing/2014/main" id="{8544A96A-424F-4474-BA8C-E8AEFCE7C6B9}"/>
              </a:ext>
            </a:extLst>
          </p:cNvPr>
          <p:cNvCxnSpPr/>
          <p:nvPr/>
        </p:nvCxnSpPr>
        <p:spPr>
          <a:xfrm>
            <a:off x="1806270" y="2652968"/>
            <a:ext cx="1059687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883285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0"/>
            <a:ext cx="11963400" cy="674821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F12D280F-4560-4CC4-8CFF-1B3FDFC638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750" y="874901"/>
            <a:ext cx="621916" cy="88007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F2BEE5BD-9741-4D83-8476-BE1659A4308F}"/>
              </a:ext>
            </a:extLst>
          </p:cNvPr>
          <p:cNvSpPr/>
          <p:nvPr/>
        </p:nvSpPr>
        <p:spPr>
          <a:xfrm>
            <a:off x="1648750" y="465287"/>
            <a:ext cx="112228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Noé</a:t>
            </a:r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AC7BD02F-6CBE-4699-9AE2-6D61149BFBCB}"/>
              </a:ext>
            </a:extLst>
          </p:cNvPr>
          <p:cNvCxnSpPr/>
          <p:nvPr/>
        </p:nvCxnSpPr>
        <p:spPr>
          <a:xfrm>
            <a:off x="1374263" y="1707875"/>
            <a:ext cx="982715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m 12">
            <a:extLst>
              <a:ext uri="{FF2B5EF4-FFF2-40B4-BE49-F238E27FC236}">
                <a16:creationId xmlns:a16="http://schemas.microsoft.com/office/drawing/2014/main" id="{4A2E540D-1465-4FCF-878D-3533EEE826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4205" y="1355366"/>
            <a:ext cx="337743" cy="337743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BA32FFA9-9FE6-4067-BBC2-3BAEAE8EA716}"/>
              </a:ext>
            </a:extLst>
          </p:cNvPr>
          <p:cNvSpPr/>
          <p:nvPr/>
        </p:nvSpPr>
        <p:spPr>
          <a:xfrm>
            <a:off x="121027" y="1693109"/>
            <a:ext cx="1741160" cy="516634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5C433E0B-F7B7-4DAF-BA8F-5625215865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163" b="96628" l="3171" r="96098">
                        <a14:foregroundMark x1="41463" y1="19419" x2="55854" y2="20465"/>
                        <a14:foregroundMark x1="51220" y1="35814" x2="54878" y2="34884"/>
                        <a14:foregroundMark x1="44390" y1="6395" x2="50976" y2="6860"/>
                        <a14:foregroundMark x1="7561" y1="56744" x2="8049" y2="53140"/>
                        <a14:foregroundMark x1="96098" y1="57558" x2="95122" y2="51977"/>
                        <a14:foregroundMark x1="27561" y1="36628" x2="35122" y2="34419"/>
                        <a14:foregroundMark x1="44268" y1="33372" x2="65244" y2="31860"/>
                        <a14:foregroundMark x1="65244" y1="31860" x2="70732" y2="36860"/>
                        <a14:foregroundMark x1="70732" y1="36860" x2="70732" y2="38488"/>
                        <a14:foregroundMark x1="3171" y1="51628" x2="4146" y2="55233"/>
                        <a14:foregroundMark x1="22317" y1="74302" x2="40610" y2="74070"/>
                        <a14:foregroundMark x1="40610" y1="74070" x2="64146" y2="74070"/>
                        <a14:foregroundMark x1="34024" y1="90349" x2="49512" y2="90233"/>
                        <a14:foregroundMark x1="59878" y1="92674" x2="67561" y2="87326"/>
                        <a14:foregroundMark x1="48293" y1="96628" x2="49146" y2="96279"/>
                        <a14:foregroundMark x1="13049" y1="83837" x2="14390" y2="83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14" y="813956"/>
            <a:ext cx="1667946" cy="968877"/>
          </a:xfrm>
          <a:prstGeom prst="rect">
            <a:avLst/>
          </a:prstGeom>
        </p:spPr>
      </p:pic>
      <p:sp>
        <p:nvSpPr>
          <p:cNvPr id="16" name="Retângulo 15">
            <a:extLst>
              <a:ext uri="{FF2B5EF4-FFF2-40B4-BE49-F238E27FC236}">
                <a16:creationId xmlns:a16="http://schemas.microsoft.com/office/drawing/2014/main" id="{CB3F9600-7CFB-47E8-B905-658C8595D60E}"/>
              </a:ext>
            </a:extLst>
          </p:cNvPr>
          <p:cNvSpPr/>
          <p:nvPr/>
        </p:nvSpPr>
        <p:spPr>
          <a:xfrm>
            <a:off x="380540" y="6199527"/>
            <a:ext cx="1292146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Dilúvio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884BB76-1511-4AE5-B2A0-336C76E39FD4}"/>
              </a:ext>
            </a:extLst>
          </p:cNvPr>
          <p:cNvSpPr txBox="1"/>
          <p:nvPr/>
        </p:nvSpPr>
        <p:spPr>
          <a:xfrm>
            <a:off x="10102361" y="1298395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950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BD3FC0C8-3BBF-47A4-932E-23AF6C9E0C65}"/>
              </a:ext>
            </a:extLst>
          </p:cNvPr>
          <p:cNvSpPr txBox="1"/>
          <p:nvPr/>
        </p:nvSpPr>
        <p:spPr>
          <a:xfrm>
            <a:off x="2322394" y="1288523"/>
            <a:ext cx="91816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602</a:t>
            </a: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659388CD-2415-4E90-BD15-4B228E4F30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487" y="1783969"/>
            <a:ext cx="621916" cy="880070"/>
          </a:xfrm>
          <a:prstGeom prst="rect">
            <a:avLst/>
          </a:prstGeom>
        </p:spPr>
      </p:pic>
      <p:sp>
        <p:nvSpPr>
          <p:cNvPr id="24" name="Retângulo 23">
            <a:extLst>
              <a:ext uri="{FF2B5EF4-FFF2-40B4-BE49-F238E27FC236}">
                <a16:creationId xmlns:a16="http://schemas.microsoft.com/office/drawing/2014/main" id="{203D323F-081A-495D-BB7C-4640A78D2453}"/>
              </a:ext>
            </a:extLst>
          </p:cNvPr>
          <p:cNvSpPr/>
          <p:nvPr/>
        </p:nvSpPr>
        <p:spPr>
          <a:xfrm>
            <a:off x="1111545" y="1937029"/>
            <a:ext cx="112228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</a:t>
            </a:r>
          </a:p>
        </p:txBody>
      </p: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CE4A0D1B-BF08-4FDF-A049-18FF9B024DD0}"/>
              </a:ext>
            </a:extLst>
          </p:cNvPr>
          <p:cNvCxnSpPr/>
          <p:nvPr/>
        </p:nvCxnSpPr>
        <p:spPr>
          <a:xfrm>
            <a:off x="1806270" y="2652968"/>
            <a:ext cx="1059687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Imagem 27">
            <a:extLst>
              <a:ext uri="{FF2B5EF4-FFF2-40B4-BE49-F238E27FC236}">
                <a16:creationId xmlns:a16="http://schemas.microsoft.com/office/drawing/2014/main" id="{ECDEBB1D-401F-4A7B-9BDF-3DC3D2F4B0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2463" y="2708603"/>
            <a:ext cx="621916" cy="880070"/>
          </a:xfrm>
          <a:prstGeom prst="rect">
            <a:avLst/>
          </a:prstGeom>
        </p:spPr>
      </p:pic>
      <p:sp>
        <p:nvSpPr>
          <p:cNvPr id="29" name="Retângulo 28">
            <a:extLst>
              <a:ext uri="{FF2B5EF4-FFF2-40B4-BE49-F238E27FC236}">
                <a16:creationId xmlns:a16="http://schemas.microsoft.com/office/drawing/2014/main" id="{46ABFFC8-885D-4942-81B8-6CE8D4D31073}"/>
              </a:ext>
            </a:extLst>
          </p:cNvPr>
          <p:cNvSpPr/>
          <p:nvPr/>
        </p:nvSpPr>
        <p:spPr>
          <a:xfrm>
            <a:off x="1757285" y="3573571"/>
            <a:ext cx="154027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Arfaxade</a:t>
            </a:r>
            <a:endParaRPr lang="pt-BR" sz="2500" dirty="0"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0" name="Conector reto 29">
            <a:extLst>
              <a:ext uri="{FF2B5EF4-FFF2-40B4-BE49-F238E27FC236}">
                <a16:creationId xmlns:a16="http://schemas.microsoft.com/office/drawing/2014/main" id="{94D25453-908C-4965-ABD1-6B9F51B73A8A}"/>
              </a:ext>
            </a:extLst>
          </p:cNvPr>
          <p:cNvCxnSpPr/>
          <p:nvPr/>
        </p:nvCxnSpPr>
        <p:spPr>
          <a:xfrm>
            <a:off x="2711436" y="3588673"/>
            <a:ext cx="982715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Imagem 32">
            <a:extLst>
              <a:ext uri="{FF2B5EF4-FFF2-40B4-BE49-F238E27FC236}">
                <a16:creationId xmlns:a16="http://schemas.microsoft.com/office/drawing/2014/main" id="{E515BA76-60F8-4D69-ACE6-B4E1A6185F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6791" y="3639787"/>
            <a:ext cx="621916" cy="880070"/>
          </a:xfrm>
          <a:prstGeom prst="rect">
            <a:avLst/>
          </a:prstGeom>
        </p:spPr>
      </p:pic>
      <p:cxnSp>
        <p:nvCxnSpPr>
          <p:cNvPr id="34" name="Conector reto 33">
            <a:extLst>
              <a:ext uri="{FF2B5EF4-FFF2-40B4-BE49-F238E27FC236}">
                <a16:creationId xmlns:a16="http://schemas.microsoft.com/office/drawing/2014/main" id="{A1684D98-A623-4267-927F-7333F594D52A}"/>
              </a:ext>
            </a:extLst>
          </p:cNvPr>
          <p:cNvCxnSpPr/>
          <p:nvPr/>
        </p:nvCxnSpPr>
        <p:spPr>
          <a:xfrm>
            <a:off x="5510291" y="4519857"/>
            <a:ext cx="691546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tângulo 34">
            <a:extLst>
              <a:ext uri="{FF2B5EF4-FFF2-40B4-BE49-F238E27FC236}">
                <a16:creationId xmlns:a16="http://schemas.microsoft.com/office/drawing/2014/main" id="{8DAE4440-F724-4272-85CA-F7E12B3D4A8F}"/>
              </a:ext>
            </a:extLst>
          </p:cNvPr>
          <p:cNvSpPr/>
          <p:nvPr/>
        </p:nvSpPr>
        <p:spPr>
          <a:xfrm>
            <a:off x="4487779" y="4186101"/>
            <a:ext cx="1227818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Héber</a:t>
            </a:r>
            <a:endParaRPr lang="pt-BR" sz="2500" dirty="0"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6" name="Imagem 35">
            <a:extLst>
              <a:ext uri="{FF2B5EF4-FFF2-40B4-BE49-F238E27FC236}">
                <a16:creationId xmlns:a16="http://schemas.microsoft.com/office/drawing/2014/main" id="{67D26A29-6C8E-47F8-B0C1-4594CFC217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268" y="4537807"/>
            <a:ext cx="621916" cy="880070"/>
          </a:xfrm>
          <a:prstGeom prst="rect">
            <a:avLst/>
          </a:prstGeom>
        </p:spPr>
      </p:pic>
      <p:cxnSp>
        <p:nvCxnSpPr>
          <p:cNvPr id="37" name="Conector reto 36">
            <a:extLst>
              <a:ext uri="{FF2B5EF4-FFF2-40B4-BE49-F238E27FC236}">
                <a16:creationId xmlns:a16="http://schemas.microsoft.com/office/drawing/2014/main" id="{191AE539-3CA5-431E-8A65-7299B5533F6F}"/>
              </a:ext>
            </a:extLst>
          </p:cNvPr>
          <p:cNvCxnSpPr/>
          <p:nvPr/>
        </p:nvCxnSpPr>
        <p:spPr>
          <a:xfrm>
            <a:off x="7788751" y="5417877"/>
            <a:ext cx="4494111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tângulo 37">
            <a:extLst>
              <a:ext uri="{FF2B5EF4-FFF2-40B4-BE49-F238E27FC236}">
                <a16:creationId xmlns:a16="http://schemas.microsoft.com/office/drawing/2014/main" id="{7E8E347B-05D8-408C-AA74-C16C1D12F7AB}"/>
              </a:ext>
            </a:extLst>
          </p:cNvPr>
          <p:cNvSpPr/>
          <p:nvPr/>
        </p:nvSpPr>
        <p:spPr>
          <a:xfrm>
            <a:off x="6925726" y="4579811"/>
            <a:ext cx="1227818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Terá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4E725C0E-6069-4476-8A8B-A56E83076FAF}"/>
              </a:ext>
            </a:extLst>
          </p:cNvPr>
          <p:cNvSpPr txBox="1"/>
          <p:nvPr/>
        </p:nvSpPr>
        <p:spPr>
          <a:xfrm>
            <a:off x="5129813" y="1285792"/>
            <a:ext cx="91816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667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E33D066D-CC36-44B3-AE6F-B0E8B15564DC}"/>
              </a:ext>
            </a:extLst>
          </p:cNvPr>
          <p:cNvSpPr txBox="1"/>
          <p:nvPr/>
        </p:nvSpPr>
        <p:spPr>
          <a:xfrm>
            <a:off x="7371747" y="1307125"/>
            <a:ext cx="91816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822</a:t>
            </a:r>
          </a:p>
        </p:txBody>
      </p:sp>
      <p:cxnSp>
        <p:nvCxnSpPr>
          <p:cNvPr id="45" name="Conector reto 44">
            <a:extLst>
              <a:ext uri="{FF2B5EF4-FFF2-40B4-BE49-F238E27FC236}">
                <a16:creationId xmlns:a16="http://schemas.microsoft.com/office/drawing/2014/main" id="{D6CDA107-0617-4E54-A203-76375E3EDED5}"/>
              </a:ext>
            </a:extLst>
          </p:cNvPr>
          <p:cNvCxnSpPr/>
          <p:nvPr/>
        </p:nvCxnSpPr>
        <p:spPr>
          <a:xfrm>
            <a:off x="2781533" y="1722120"/>
            <a:ext cx="0" cy="5013878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to 45">
            <a:extLst>
              <a:ext uri="{FF2B5EF4-FFF2-40B4-BE49-F238E27FC236}">
                <a16:creationId xmlns:a16="http://schemas.microsoft.com/office/drawing/2014/main" id="{A7856205-664D-4F9B-B650-373D0549C1D3}"/>
              </a:ext>
            </a:extLst>
          </p:cNvPr>
          <p:cNvCxnSpPr/>
          <p:nvPr/>
        </p:nvCxnSpPr>
        <p:spPr>
          <a:xfrm>
            <a:off x="5604943" y="1718107"/>
            <a:ext cx="0" cy="5013878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to 46">
            <a:extLst>
              <a:ext uri="{FF2B5EF4-FFF2-40B4-BE49-F238E27FC236}">
                <a16:creationId xmlns:a16="http://schemas.microsoft.com/office/drawing/2014/main" id="{DE5D11CB-05D0-4449-A677-F82B8CBE46BD}"/>
              </a:ext>
            </a:extLst>
          </p:cNvPr>
          <p:cNvCxnSpPr/>
          <p:nvPr/>
        </p:nvCxnSpPr>
        <p:spPr>
          <a:xfrm>
            <a:off x="7862865" y="1714094"/>
            <a:ext cx="0" cy="5013878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36FC6F8E-D20F-4E36-8B0E-FAD95893C89B}"/>
              </a:ext>
            </a:extLst>
          </p:cNvPr>
          <p:cNvSpPr txBox="1"/>
          <p:nvPr/>
        </p:nvSpPr>
        <p:spPr>
          <a:xfrm>
            <a:off x="2635297" y="2188554"/>
            <a:ext cx="91816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100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C505305-D3EB-470B-A700-04CCAF30A6F6}"/>
              </a:ext>
            </a:extLst>
          </p:cNvPr>
          <p:cNvSpPr txBox="1"/>
          <p:nvPr/>
        </p:nvSpPr>
        <p:spPr>
          <a:xfrm>
            <a:off x="2304626" y="4265517"/>
            <a:ext cx="23137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Selá</a:t>
            </a:r>
            <a:endParaRPr lang="pt-BR" sz="22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5CAAE50C-98D8-44E4-9FED-98BB6ED4D85F}"/>
              </a:ext>
            </a:extLst>
          </p:cNvPr>
          <p:cNvSpPr txBox="1"/>
          <p:nvPr/>
        </p:nvSpPr>
        <p:spPr>
          <a:xfrm>
            <a:off x="5679057" y="4961932"/>
            <a:ext cx="138972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Pelegue</a:t>
            </a:r>
            <a:endParaRPr lang="pt-BR" sz="22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r>
              <a:rPr lang="pt-BR" sz="2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Reú</a:t>
            </a:r>
            <a:endParaRPr lang="pt-BR" sz="22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r>
              <a:rPr lang="pt-BR" sz="2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Serugue</a:t>
            </a:r>
            <a:endParaRPr lang="pt-BR" sz="22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r>
              <a:rPr lang="pt-BR" sz="2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Naor</a:t>
            </a:r>
            <a:endParaRPr lang="pt-BR" sz="22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587369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0"/>
            <a:ext cx="11963400" cy="674821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F12D280F-4560-4CC4-8CFF-1B3FDFC638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750" y="874901"/>
            <a:ext cx="621916" cy="88007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F2BEE5BD-9741-4D83-8476-BE1659A4308F}"/>
              </a:ext>
            </a:extLst>
          </p:cNvPr>
          <p:cNvSpPr/>
          <p:nvPr/>
        </p:nvSpPr>
        <p:spPr>
          <a:xfrm>
            <a:off x="1648750" y="465287"/>
            <a:ext cx="112228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Noé</a:t>
            </a:r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AC7BD02F-6CBE-4699-9AE2-6D61149BFBCB}"/>
              </a:ext>
            </a:extLst>
          </p:cNvPr>
          <p:cNvCxnSpPr/>
          <p:nvPr/>
        </p:nvCxnSpPr>
        <p:spPr>
          <a:xfrm>
            <a:off x="1374263" y="1707875"/>
            <a:ext cx="982715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m 12">
            <a:extLst>
              <a:ext uri="{FF2B5EF4-FFF2-40B4-BE49-F238E27FC236}">
                <a16:creationId xmlns:a16="http://schemas.microsoft.com/office/drawing/2014/main" id="{4A2E540D-1465-4FCF-878D-3533EEE826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4205" y="1355366"/>
            <a:ext cx="337743" cy="337743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BA32FFA9-9FE6-4067-BBC2-3BAEAE8EA716}"/>
              </a:ext>
            </a:extLst>
          </p:cNvPr>
          <p:cNvSpPr/>
          <p:nvPr/>
        </p:nvSpPr>
        <p:spPr>
          <a:xfrm>
            <a:off x="121027" y="1693109"/>
            <a:ext cx="1741160" cy="516634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5C433E0B-F7B7-4DAF-BA8F-5625215865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163" b="96628" l="3171" r="96098">
                        <a14:foregroundMark x1="41463" y1="19419" x2="55854" y2="20465"/>
                        <a14:foregroundMark x1="51220" y1="35814" x2="54878" y2="34884"/>
                        <a14:foregroundMark x1="44390" y1="6395" x2="50976" y2="6860"/>
                        <a14:foregroundMark x1="7561" y1="56744" x2="8049" y2="53140"/>
                        <a14:foregroundMark x1="96098" y1="57558" x2="95122" y2="51977"/>
                        <a14:foregroundMark x1="27561" y1="36628" x2="35122" y2="34419"/>
                        <a14:foregroundMark x1="44268" y1="33372" x2="65244" y2="31860"/>
                        <a14:foregroundMark x1="65244" y1="31860" x2="70732" y2="36860"/>
                        <a14:foregroundMark x1="70732" y1="36860" x2="70732" y2="38488"/>
                        <a14:foregroundMark x1="3171" y1="51628" x2="4146" y2="55233"/>
                        <a14:foregroundMark x1="22317" y1="74302" x2="40610" y2="74070"/>
                        <a14:foregroundMark x1="40610" y1="74070" x2="64146" y2="74070"/>
                        <a14:foregroundMark x1="34024" y1="90349" x2="49512" y2="90233"/>
                        <a14:foregroundMark x1="59878" y1="92674" x2="67561" y2="87326"/>
                        <a14:foregroundMark x1="48293" y1="96628" x2="49146" y2="96279"/>
                        <a14:foregroundMark x1="13049" y1="83837" x2="14390" y2="83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14" y="813956"/>
            <a:ext cx="1667946" cy="968877"/>
          </a:xfrm>
          <a:prstGeom prst="rect">
            <a:avLst/>
          </a:prstGeom>
        </p:spPr>
      </p:pic>
      <p:sp>
        <p:nvSpPr>
          <p:cNvPr id="16" name="Retângulo 15">
            <a:extLst>
              <a:ext uri="{FF2B5EF4-FFF2-40B4-BE49-F238E27FC236}">
                <a16:creationId xmlns:a16="http://schemas.microsoft.com/office/drawing/2014/main" id="{CB3F9600-7CFB-47E8-B905-658C8595D60E}"/>
              </a:ext>
            </a:extLst>
          </p:cNvPr>
          <p:cNvSpPr/>
          <p:nvPr/>
        </p:nvSpPr>
        <p:spPr>
          <a:xfrm>
            <a:off x="380540" y="6199527"/>
            <a:ext cx="1292146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Dilúvio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884BB76-1511-4AE5-B2A0-336C76E39FD4}"/>
              </a:ext>
            </a:extLst>
          </p:cNvPr>
          <p:cNvSpPr txBox="1"/>
          <p:nvPr/>
        </p:nvSpPr>
        <p:spPr>
          <a:xfrm>
            <a:off x="10102361" y="1298395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950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BD3FC0C8-3BBF-47A4-932E-23AF6C9E0C65}"/>
              </a:ext>
            </a:extLst>
          </p:cNvPr>
          <p:cNvSpPr txBox="1"/>
          <p:nvPr/>
        </p:nvSpPr>
        <p:spPr>
          <a:xfrm>
            <a:off x="2322394" y="1288523"/>
            <a:ext cx="91816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602</a:t>
            </a: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659388CD-2415-4E90-BD15-4B228E4F30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487" y="1783969"/>
            <a:ext cx="621916" cy="880070"/>
          </a:xfrm>
          <a:prstGeom prst="rect">
            <a:avLst/>
          </a:prstGeom>
        </p:spPr>
      </p:pic>
      <p:sp>
        <p:nvSpPr>
          <p:cNvPr id="24" name="Retângulo 23">
            <a:extLst>
              <a:ext uri="{FF2B5EF4-FFF2-40B4-BE49-F238E27FC236}">
                <a16:creationId xmlns:a16="http://schemas.microsoft.com/office/drawing/2014/main" id="{203D323F-081A-495D-BB7C-4640A78D2453}"/>
              </a:ext>
            </a:extLst>
          </p:cNvPr>
          <p:cNvSpPr/>
          <p:nvPr/>
        </p:nvSpPr>
        <p:spPr>
          <a:xfrm>
            <a:off x="1111545" y="1937029"/>
            <a:ext cx="112228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</a:t>
            </a:r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ECDEBB1D-401F-4A7B-9BDF-3DC3D2F4B0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2463" y="2708603"/>
            <a:ext cx="621916" cy="880070"/>
          </a:xfrm>
          <a:prstGeom prst="rect">
            <a:avLst/>
          </a:prstGeom>
        </p:spPr>
      </p:pic>
      <p:sp>
        <p:nvSpPr>
          <p:cNvPr id="29" name="Retângulo 28">
            <a:extLst>
              <a:ext uri="{FF2B5EF4-FFF2-40B4-BE49-F238E27FC236}">
                <a16:creationId xmlns:a16="http://schemas.microsoft.com/office/drawing/2014/main" id="{46ABFFC8-885D-4942-81B8-6CE8D4D31073}"/>
              </a:ext>
            </a:extLst>
          </p:cNvPr>
          <p:cNvSpPr/>
          <p:nvPr/>
        </p:nvSpPr>
        <p:spPr>
          <a:xfrm>
            <a:off x="1757285" y="3573571"/>
            <a:ext cx="154027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Arfaxade</a:t>
            </a:r>
            <a:endParaRPr lang="pt-BR" sz="2500" dirty="0"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0" name="Conector reto 29">
            <a:extLst>
              <a:ext uri="{FF2B5EF4-FFF2-40B4-BE49-F238E27FC236}">
                <a16:creationId xmlns:a16="http://schemas.microsoft.com/office/drawing/2014/main" id="{94D25453-908C-4965-ABD1-6B9F51B73A8A}"/>
              </a:ext>
            </a:extLst>
          </p:cNvPr>
          <p:cNvCxnSpPr/>
          <p:nvPr/>
        </p:nvCxnSpPr>
        <p:spPr>
          <a:xfrm>
            <a:off x="2711436" y="3588673"/>
            <a:ext cx="982715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Imagem 32">
            <a:extLst>
              <a:ext uri="{FF2B5EF4-FFF2-40B4-BE49-F238E27FC236}">
                <a16:creationId xmlns:a16="http://schemas.microsoft.com/office/drawing/2014/main" id="{E515BA76-60F8-4D69-ACE6-B4E1A6185F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6791" y="3639787"/>
            <a:ext cx="621916" cy="880070"/>
          </a:xfrm>
          <a:prstGeom prst="rect">
            <a:avLst/>
          </a:prstGeom>
        </p:spPr>
      </p:pic>
      <p:cxnSp>
        <p:nvCxnSpPr>
          <p:cNvPr id="34" name="Conector reto 33">
            <a:extLst>
              <a:ext uri="{FF2B5EF4-FFF2-40B4-BE49-F238E27FC236}">
                <a16:creationId xmlns:a16="http://schemas.microsoft.com/office/drawing/2014/main" id="{A1684D98-A623-4267-927F-7333F594D52A}"/>
              </a:ext>
            </a:extLst>
          </p:cNvPr>
          <p:cNvCxnSpPr/>
          <p:nvPr/>
        </p:nvCxnSpPr>
        <p:spPr>
          <a:xfrm>
            <a:off x="5510291" y="4519857"/>
            <a:ext cx="691546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tângulo 34">
            <a:extLst>
              <a:ext uri="{FF2B5EF4-FFF2-40B4-BE49-F238E27FC236}">
                <a16:creationId xmlns:a16="http://schemas.microsoft.com/office/drawing/2014/main" id="{8DAE4440-F724-4272-85CA-F7E12B3D4A8F}"/>
              </a:ext>
            </a:extLst>
          </p:cNvPr>
          <p:cNvSpPr/>
          <p:nvPr/>
        </p:nvSpPr>
        <p:spPr>
          <a:xfrm>
            <a:off x="4487779" y="4186101"/>
            <a:ext cx="1227818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Héber</a:t>
            </a:r>
            <a:endParaRPr lang="pt-BR" sz="2500" dirty="0"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6" name="Imagem 35">
            <a:extLst>
              <a:ext uri="{FF2B5EF4-FFF2-40B4-BE49-F238E27FC236}">
                <a16:creationId xmlns:a16="http://schemas.microsoft.com/office/drawing/2014/main" id="{67D26A29-6C8E-47F8-B0C1-4594CFC217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268" y="4537807"/>
            <a:ext cx="621916" cy="880070"/>
          </a:xfrm>
          <a:prstGeom prst="rect">
            <a:avLst/>
          </a:prstGeom>
        </p:spPr>
      </p:pic>
      <p:cxnSp>
        <p:nvCxnSpPr>
          <p:cNvPr id="37" name="Conector reto 36">
            <a:extLst>
              <a:ext uri="{FF2B5EF4-FFF2-40B4-BE49-F238E27FC236}">
                <a16:creationId xmlns:a16="http://schemas.microsoft.com/office/drawing/2014/main" id="{191AE539-3CA5-431E-8A65-7299B5533F6F}"/>
              </a:ext>
            </a:extLst>
          </p:cNvPr>
          <p:cNvCxnSpPr/>
          <p:nvPr/>
        </p:nvCxnSpPr>
        <p:spPr>
          <a:xfrm>
            <a:off x="7788751" y="5417877"/>
            <a:ext cx="4494111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tângulo 37">
            <a:extLst>
              <a:ext uri="{FF2B5EF4-FFF2-40B4-BE49-F238E27FC236}">
                <a16:creationId xmlns:a16="http://schemas.microsoft.com/office/drawing/2014/main" id="{7E8E347B-05D8-408C-AA74-C16C1D12F7AB}"/>
              </a:ext>
            </a:extLst>
          </p:cNvPr>
          <p:cNvSpPr/>
          <p:nvPr/>
        </p:nvSpPr>
        <p:spPr>
          <a:xfrm>
            <a:off x="6925726" y="4579811"/>
            <a:ext cx="1227818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Terá</a:t>
            </a:r>
          </a:p>
        </p:txBody>
      </p:sp>
      <p:pic>
        <p:nvPicPr>
          <p:cNvPr id="39" name="Imagem 38">
            <a:extLst>
              <a:ext uri="{FF2B5EF4-FFF2-40B4-BE49-F238E27FC236}">
                <a16:creationId xmlns:a16="http://schemas.microsoft.com/office/drawing/2014/main" id="{1D0660D9-A58C-43FD-B450-3429CFC496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8201" y="5435827"/>
            <a:ext cx="621916" cy="880070"/>
          </a:xfrm>
          <a:prstGeom prst="rect">
            <a:avLst/>
          </a:prstGeom>
        </p:spPr>
      </p:pic>
      <p:cxnSp>
        <p:nvCxnSpPr>
          <p:cNvPr id="40" name="Conector reto 39">
            <a:extLst>
              <a:ext uri="{FF2B5EF4-FFF2-40B4-BE49-F238E27FC236}">
                <a16:creationId xmlns:a16="http://schemas.microsoft.com/office/drawing/2014/main" id="{297C4342-1A9D-4568-8229-AFF2D44CE67E}"/>
              </a:ext>
            </a:extLst>
          </p:cNvPr>
          <p:cNvCxnSpPr/>
          <p:nvPr/>
        </p:nvCxnSpPr>
        <p:spPr>
          <a:xfrm>
            <a:off x="9837493" y="6315897"/>
            <a:ext cx="236612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tângulo 40">
            <a:extLst>
              <a:ext uri="{FF2B5EF4-FFF2-40B4-BE49-F238E27FC236}">
                <a16:creationId xmlns:a16="http://schemas.microsoft.com/office/drawing/2014/main" id="{9579D879-DFFE-41E1-857F-F416E281B812}"/>
              </a:ext>
            </a:extLst>
          </p:cNvPr>
          <p:cNvSpPr/>
          <p:nvPr/>
        </p:nvSpPr>
        <p:spPr>
          <a:xfrm>
            <a:off x="8814289" y="5982141"/>
            <a:ext cx="1227818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Abrão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4E725C0E-6069-4476-8A8B-A56E83076FAF}"/>
              </a:ext>
            </a:extLst>
          </p:cNvPr>
          <p:cNvSpPr txBox="1"/>
          <p:nvPr/>
        </p:nvSpPr>
        <p:spPr>
          <a:xfrm>
            <a:off x="5129813" y="1285792"/>
            <a:ext cx="91816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667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E33D066D-CC36-44B3-AE6F-B0E8B15564DC}"/>
              </a:ext>
            </a:extLst>
          </p:cNvPr>
          <p:cNvSpPr txBox="1"/>
          <p:nvPr/>
        </p:nvSpPr>
        <p:spPr>
          <a:xfrm>
            <a:off x="7371747" y="1307125"/>
            <a:ext cx="91816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822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CA04093F-77F8-47A2-AA67-9D56E6EE7EFB}"/>
              </a:ext>
            </a:extLst>
          </p:cNvPr>
          <p:cNvSpPr txBox="1"/>
          <p:nvPr/>
        </p:nvSpPr>
        <p:spPr>
          <a:xfrm>
            <a:off x="9204608" y="1304394"/>
            <a:ext cx="91816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892</a:t>
            </a:r>
          </a:p>
        </p:txBody>
      </p:sp>
      <p:cxnSp>
        <p:nvCxnSpPr>
          <p:cNvPr id="45" name="Conector reto 44">
            <a:extLst>
              <a:ext uri="{FF2B5EF4-FFF2-40B4-BE49-F238E27FC236}">
                <a16:creationId xmlns:a16="http://schemas.microsoft.com/office/drawing/2014/main" id="{D6CDA107-0617-4E54-A203-76375E3EDED5}"/>
              </a:ext>
            </a:extLst>
          </p:cNvPr>
          <p:cNvCxnSpPr/>
          <p:nvPr/>
        </p:nvCxnSpPr>
        <p:spPr>
          <a:xfrm>
            <a:off x="2781533" y="1722120"/>
            <a:ext cx="0" cy="5013878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to 45">
            <a:extLst>
              <a:ext uri="{FF2B5EF4-FFF2-40B4-BE49-F238E27FC236}">
                <a16:creationId xmlns:a16="http://schemas.microsoft.com/office/drawing/2014/main" id="{A7856205-664D-4F9B-B650-373D0549C1D3}"/>
              </a:ext>
            </a:extLst>
          </p:cNvPr>
          <p:cNvCxnSpPr/>
          <p:nvPr/>
        </p:nvCxnSpPr>
        <p:spPr>
          <a:xfrm>
            <a:off x="5604943" y="1718107"/>
            <a:ext cx="0" cy="5013878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to 46">
            <a:extLst>
              <a:ext uri="{FF2B5EF4-FFF2-40B4-BE49-F238E27FC236}">
                <a16:creationId xmlns:a16="http://schemas.microsoft.com/office/drawing/2014/main" id="{DE5D11CB-05D0-4449-A677-F82B8CBE46BD}"/>
              </a:ext>
            </a:extLst>
          </p:cNvPr>
          <p:cNvCxnSpPr/>
          <p:nvPr/>
        </p:nvCxnSpPr>
        <p:spPr>
          <a:xfrm>
            <a:off x="7862865" y="1714094"/>
            <a:ext cx="0" cy="5013878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to 47">
            <a:extLst>
              <a:ext uri="{FF2B5EF4-FFF2-40B4-BE49-F238E27FC236}">
                <a16:creationId xmlns:a16="http://schemas.microsoft.com/office/drawing/2014/main" id="{879BD7E0-75AB-471F-9FA2-5985278A7717}"/>
              </a:ext>
            </a:extLst>
          </p:cNvPr>
          <p:cNvCxnSpPr/>
          <p:nvPr/>
        </p:nvCxnSpPr>
        <p:spPr>
          <a:xfrm>
            <a:off x="9735775" y="1710081"/>
            <a:ext cx="0" cy="5013878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36FC6F8E-D20F-4E36-8B0E-FAD95893C89B}"/>
              </a:ext>
            </a:extLst>
          </p:cNvPr>
          <p:cNvSpPr txBox="1"/>
          <p:nvPr/>
        </p:nvSpPr>
        <p:spPr>
          <a:xfrm>
            <a:off x="2635297" y="2188554"/>
            <a:ext cx="91816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100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C505305-D3EB-470B-A700-04CCAF30A6F6}"/>
              </a:ext>
            </a:extLst>
          </p:cNvPr>
          <p:cNvSpPr txBox="1"/>
          <p:nvPr/>
        </p:nvSpPr>
        <p:spPr>
          <a:xfrm>
            <a:off x="2304626" y="4265517"/>
            <a:ext cx="23137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Selá</a:t>
            </a:r>
            <a:endParaRPr lang="pt-BR" sz="22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5CAAE50C-98D8-44E4-9FED-98BB6ED4D85F}"/>
              </a:ext>
            </a:extLst>
          </p:cNvPr>
          <p:cNvSpPr txBox="1"/>
          <p:nvPr/>
        </p:nvSpPr>
        <p:spPr>
          <a:xfrm>
            <a:off x="5679057" y="4961932"/>
            <a:ext cx="138972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Pelegue</a:t>
            </a:r>
            <a:endParaRPr lang="pt-BR" sz="22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r>
              <a:rPr lang="pt-BR" sz="2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Reú</a:t>
            </a:r>
            <a:endParaRPr lang="pt-BR" sz="22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r>
              <a:rPr lang="pt-BR" sz="2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Serugue</a:t>
            </a:r>
            <a:endParaRPr lang="pt-BR" sz="22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r>
              <a:rPr lang="pt-BR" sz="2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Naor</a:t>
            </a:r>
            <a:endParaRPr lang="pt-BR" sz="22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cxnSp>
        <p:nvCxnSpPr>
          <p:cNvPr id="52" name="Conector reto 51">
            <a:extLst>
              <a:ext uri="{FF2B5EF4-FFF2-40B4-BE49-F238E27FC236}">
                <a16:creationId xmlns:a16="http://schemas.microsoft.com/office/drawing/2014/main" id="{E1ED3003-5145-4A20-9471-563D354F9B40}"/>
              </a:ext>
            </a:extLst>
          </p:cNvPr>
          <p:cNvCxnSpPr/>
          <p:nvPr/>
        </p:nvCxnSpPr>
        <p:spPr>
          <a:xfrm>
            <a:off x="1806270" y="2652968"/>
            <a:ext cx="1059687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420464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0"/>
            <a:ext cx="11963400" cy="674821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F12D280F-4560-4CC4-8CFF-1B3FDFC638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750" y="874901"/>
            <a:ext cx="621916" cy="88007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F2BEE5BD-9741-4D83-8476-BE1659A4308F}"/>
              </a:ext>
            </a:extLst>
          </p:cNvPr>
          <p:cNvSpPr/>
          <p:nvPr/>
        </p:nvSpPr>
        <p:spPr>
          <a:xfrm>
            <a:off x="1648750" y="465287"/>
            <a:ext cx="112228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Noé</a:t>
            </a:r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AC7BD02F-6CBE-4699-9AE2-6D61149BFBCB}"/>
              </a:ext>
            </a:extLst>
          </p:cNvPr>
          <p:cNvCxnSpPr/>
          <p:nvPr/>
        </p:nvCxnSpPr>
        <p:spPr>
          <a:xfrm>
            <a:off x="1374263" y="1707875"/>
            <a:ext cx="982715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m 12">
            <a:extLst>
              <a:ext uri="{FF2B5EF4-FFF2-40B4-BE49-F238E27FC236}">
                <a16:creationId xmlns:a16="http://schemas.microsoft.com/office/drawing/2014/main" id="{4A2E540D-1465-4FCF-878D-3533EEE826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4205" y="1355366"/>
            <a:ext cx="337743" cy="337743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BA32FFA9-9FE6-4067-BBC2-3BAEAE8EA716}"/>
              </a:ext>
            </a:extLst>
          </p:cNvPr>
          <p:cNvSpPr/>
          <p:nvPr/>
        </p:nvSpPr>
        <p:spPr>
          <a:xfrm>
            <a:off x="121027" y="1693109"/>
            <a:ext cx="1741160" cy="516634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5C433E0B-F7B7-4DAF-BA8F-5625215865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163" b="96628" l="3171" r="96098">
                        <a14:foregroundMark x1="41463" y1="19419" x2="55854" y2="20465"/>
                        <a14:foregroundMark x1="51220" y1="35814" x2="54878" y2="34884"/>
                        <a14:foregroundMark x1="44390" y1="6395" x2="50976" y2="6860"/>
                        <a14:foregroundMark x1="7561" y1="56744" x2="8049" y2="53140"/>
                        <a14:foregroundMark x1="96098" y1="57558" x2="95122" y2="51977"/>
                        <a14:foregroundMark x1="27561" y1="36628" x2="35122" y2="34419"/>
                        <a14:foregroundMark x1="44268" y1="33372" x2="65244" y2="31860"/>
                        <a14:foregroundMark x1="65244" y1="31860" x2="70732" y2="36860"/>
                        <a14:foregroundMark x1="70732" y1="36860" x2="70732" y2="38488"/>
                        <a14:foregroundMark x1="3171" y1="51628" x2="4146" y2="55233"/>
                        <a14:foregroundMark x1="22317" y1="74302" x2="40610" y2="74070"/>
                        <a14:foregroundMark x1="40610" y1="74070" x2="64146" y2="74070"/>
                        <a14:foregroundMark x1="34024" y1="90349" x2="49512" y2="90233"/>
                        <a14:foregroundMark x1="59878" y1="92674" x2="67561" y2="87326"/>
                        <a14:foregroundMark x1="48293" y1="96628" x2="49146" y2="96279"/>
                        <a14:foregroundMark x1="13049" y1="83837" x2="14390" y2="83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14" y="813956"/>
            <a:ext cx="1667946" cy="968877"/>
          </a:xfrm>
          <a:prstGeom prst="rect">
            <a:avLst/>
          </a:prstGeom>
        </p:spPr>
      </p:pic>
      <p:sp>
        <p:nvSpPr>
          <p:cNvPr id="16" name="Retângulo 15">
            <a:extLst>
              <a:ext uri="{FF2B5EF4-FFF2-40B4-BE49-F238E27FC236}">
                <a16:creationId xmlns:a16="http://schemas.microsoft.com/office/drawing/2014/main" id="{CB3F9600-7CFB-47E8-B905-658C8595D60E}"/>
              </a:ext>
            </a:extLst>
          </p:cNvPr>
          <p:cNvSpPr/>
          <p:nvPr/>
        </p:nvSpPr>
        <p:spPr>
          <a:xfrm>
            <a:off x="380540" y="6199527"/>
            <a:ext cx="1292146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Dilúvio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884BB76-1511-4AE5-B2A0-336C76E39FD4}"/>
              </a:ext>
            </a:extLst>
          </p:cNvPr>
          <p:cNvSpPr txBox="1"/>
          <p:nvPr/>
        </p:nvSpPr>
        <p:spPr>
          <a:xfrm>
            <a:off x="10102361" y="1298395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950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BD3FC0C8-3BBF-47A4-932E-23AF6C9E0C65}"/>
              </a:ext>
            </a:extLst>
          </p:cNvPr>
          <p:cNvSpPr txBox="1"/>
          <p:nvPr/>
        </p:nvSpPr>
        <p:spPr>
          <a:xfrm>
            <a:off x="2322394" y="1288523"/>
            <a:ext cx="91816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602</a:t>
            </a: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659388CD-2415-4E90-BD15-4B228E4F30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487" y="1783969"/>
            <a:ext cx="621916" cy="880070"/>
          </a:xfrm>
          <a:prstGeom prst="rect">
            <a:avLst/>
          </a:prstGeom>
        </p:spPr>
      </p:pic>
      <p:sp>
        <p:nvSpPr>
          <p:cNvPr id="24" name="Retângulo 23">
            <a:extLst>
              <a:ext uri="{FF2B5EF4-FFF2-40B4-BE49-F238E27FC236}">
                <a16:creationId xmlns:a16="http://schemas.microsoft.com/office/drawing/2014/main" id="{203D323F-081A-495D-BB7C-4640A78D2453}"/>
              </a:ext>
            </a:extLst>
          </p:cNvPr>
          <p:cNvSpPr/>
          <p:nvPr/>
        </p:nvSpPr>
        <p:spPr>
          <a:xfrm>
            <a:off x="1111545" y="1937029"/>
            <a:ext cx="112228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</a:t>
            </a:r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ECDEBB1D-401F-4A7B-9BDF-3DC3D2F4B0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2463" y="2708603"/>
            <a:ext cx="621916" cy="880070"/>
          </a:xfrm>
          <a:prstGeom prst="rect">
            <a:avLst/>
          </a:prstGeom>
        </p:spPr>
      </p:pic>
      <p:sp>
        <p:nvSpPr>
          <p:cNvPr id="29" name="Retângulo 28">
            <a:extLst>
              <a:ext uri="{FF2B5EF4-FFF2-40B4-BE49-F238E27FC236}">
                <a16:creationId xmlns:a16="http://schemas.microsoft.com/office/drawing/2014/main" id="{46ABFFC8-885D-4942-81B8-6CE8D4D31073}"/>
              </a:ext>
            </a:extLst>
          </p:cNvPr>
          <p:cNvSpPr/>
          <p:nvPr/>
        </p:nvSpPr>
        <p:spPr>
          <a:xfrm>
            <a:off x="1757285" y="3573571"/>
            <a:ext cx="154027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Arfaxade</a:t>
            </a:r>
            <a:endParaRPr lang="pt-BR" sz="2500" dirty="0"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0" name="Conector reto 29">
            <a:extLst>
              <a:ext uri="{FF2B5EF4-FFF2-40B4-BE49-F238E27FC236}">
                <a16:creationId xmlns:a16="http://schemas.microsoft.com/office/drawing/2014/main" id="{94D25453-908C-4965-ABD1-6B9F51B73A8A}"/>
              </a:ext>
            </a:extLst>
          </p:cNvPr>
          <p:cNvCxnSpPr/>
          <p:nvPr/>
        </p:nvCxnSpPr>
        <p:spPr>
          <a:xfrm>
            <a:off x="2711436" y="3588673"/>
            <a:ext cx="982715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Imagem 32">
            <a:extLst>
              <a:ext uri="{FF2B5EF4-FFF2-40B4-BE49-F238E27FC236}">
                <a16:creationId xmlns:a16="http://schemas.microsoft.com/office/drawing/2014/main" id="{E515BA76-60F8-4D69-ACE6-B4E1A6185F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6791" y="3639787"/>
            <a:ext cx="621916" cy="880070"/>
          </a:xfrm>
          <a:prstGeom prst="rect">
            <a:avLst/>
          </a:prstGeom>
        </p:spPr>
      </p:pic>
      <p:cxnSp>
        <p:nvCxnSpPr>
          <p:cNvPr id="34" name="Conector reto 33">
            <a:extLst>
              <a:ext uri="{FF2B5EF4-FFF2-40B4-BE49-F238E27FC236}">
                <a16:creationId xmlns:a16="http://schemas.microsoft.com/office/drawing/2014/main" id="{A1684D98-A623-4267-927F-7333F594D52A}"/>
              </a:ext>
            </a:extLst>
          </p:cNvPr>
          <p:cNvCxnSpPr/>
          <p:nvPr/>
        </p:nvCxnSpPr>
        <p:spPr>
          <a:xfrm>
            <a:off x="5510291" y="4519857"/>
            <a:ext cx="691546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tângulo 34">
            <a:extLst>
              <a:ext uri="{FF2B5EF4-FFF2-40B4-BE49-F238E27FC236}">
                <a16:creationId xmlns:a16="http://schemas.microsoft.com/office/drawing/2014/main" id="{8DAE4440-F724-4272-85CA-F7E12B3D4A8F}"/>
              </a:ext>
            </a:extLst>
          </p:cNvPr>
          <p:cNvSpPr/>
          <p:nvPr/>
        </p:nvSpPr>
        <p:spPr>
          <a:xfrm>
            <a:off x="4487779" y="4186101"/>
            <a:ext cx="1227818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Héber</a:t>
            </a:r>
            <a:endParaRPr lang="pt-BR" sz="2500" dirty="0"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6" name="Imagem 35">
            <a:extLst>
              <a:ext uri="{FF2B5EF4-FFF2-40B4-BE49-F238E27FC236}">
                <a16:creationId xmlns:a16="http://schemas.microsoft.com/office/drawing/2014/main" id="{67D26A29-6C8E-47F8-B0C1-4594CFC217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268" y="4537807"/>
            <a:ext cx="621916" cy="880070"/>
          </a:xfrm>
          <a:prstGeom prst="rect">
            <a:avLst/>
          </a:prstGeom>
        </p:spPr>
      </p:pic>
      <p:cxnSp>
        <p:nvCxnSpPr>
          <p:cNvPr id="37" name="Conector reto 36">
            <a:extLst>
              <a:ext uri="{FF2B5EF4-FFF2-40B4-BE49-F238E27FC236}">
                <a16:creationId xmlns:a16="http://schemas.microsoft.com/office/drawing/2014/main" id="{191AE539-3CA5-431E-8A65-7299B5533F6F}"/>
              </a:ext>
            </a:extLst>
          </p:cNvPr>
          <p:cNvCxnSpPr/>
          <p:nvPr/>
        </p:nvCxnSpPr>
        <p:spPr>
          <a:xfrm>
            <a:off x="7788751" y="5417877"/>
            <a:ext cx="4494111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tângulo 37">
            <a:extLst>
              <a:ext uri="{FF2B5EF4-FFF2-40B4-BE49-F238E27FC236}">
                <a16:creationId xmlns:a16="http://schemas.microsoft.com/office/drawing/2014/main" id="{7E8E347B-05D8-408C-AA74-C16C1D12F7AB}"/>
              </a:ext>
            </a:extLst>
          </p:cNvPr>
          <p:cNvSpPr/>
          <p:nvPr/>
        </p:nvSpPr>
        <p:spPr>
          <a:xfrm>
            <a:off x="6925726" y="4579811"/>
            <a:ext cx="1227818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Terá</a:t>
            </a:r>
          </a:p>
        </p:txBody>
      </p:sp>
      <p:pic>
        <p:nvPicPr>
          <p:cNvPr id="39" name="Imagem 38">
            <a:extLst>
              <a:ext uri="{FF2B5EF4-FFF2-40B4-BE49-F238E27FC236}">
                <a16:creationId xmlns:a16="http://schemas.microsoft.com/office/drawing/2014/main" id="{1D0660D9-A58C-43FD-B450-3429CFC496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8201" y="5435827"/>
            <a:ext cx="621916" cy="880070"/>
          </a:xfrm>
          <a:prstGeom prst="rect">
            <a:avLst/>
          </a:prstGeom>
        </p:spPr>
      </p:pic>
      <p:cxnSp>
        <p:nvCxnSpPr>
          <p:cNvPr id="40" name="Conector reto 39">
            <a:extLst>
              <a:ext uri="{FF2B5EF4-FFF2-40B4-BE49-F238E27FC236}">
                <a16:creationId xmlns:a16="http://schemas.microsoft.com/office/drawing/2014/main" id="{297C4342-1A9D-4568-8229-AFF2D44CE67E}"/>
              </a:ext>
            </a:extLst>
          </p:cNvPr>
          <p:cNvCxnSpPr/>
          <p:nvPr/>
        </p:nvCxnSpPr>
        <p:spPr>
          <a:xfrm>
            <a:off x="9837493" y="6315897"/>
            <a:ext cx="236612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tângulo 40">
            <a:extLst>
              <a:ext uri="{FF2B5EF4-FFF2-40B4-BE49-F238E27FC236}">
                <a16:creationId xmlns:a16="http://schemas.microsoft.com/office/drawing/2014/main" id="{9579D879-DFFE-41E1-857F-F416E281B812}"/>
              </a:ext>
            </a:extLst>
          </p:cNvPr>
          <p:cNvSpPr/>
          <p:nvPr/>
        </p:nvSpPr>
        <p:spPr>
          <a:xfrm>
            <a:off x="8814289" y="5982141"/>
            <a:ext cx="1227818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Abrão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4E725C0E-6069-4476-8A8B-A56E83076FAF}"/>
              </a:ext>
            </a:extLst>
          </p:cNvPr>
          <p:cNvSpPr txBox="1"/>
          <p:nvPr/>
        </p:nvSpPr>
        <p:spPr>
          <a:xfrm>
            <a:off x="5129813" y="1285792"/>
            <a:ext cx="91816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667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E33D066D-CC36-44B3-AE6F-B0E8B15564DC}"/>
              </a:ext>
            </a:extLst>
          </p:cNvPr>
          <p:cNvSpPr txBox="1"/>
          <p:nvPr/>
        </p:nvSpPr>
        <p:spPr>
          <a:xfrm>
            <a:off x="7371747" y="1307125"/>
            <a:ext cx="91816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822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CA04093F-77F8-47A2-AA67-9D56E6EE7EFB}"/>
              </a:ext>
            </a:extLst>
          </p:cNvPr>
          <p:cNvSpPr txBox="1"/>
          <p:nvPr/>
        </p:nvSpPr>
        <p:spPr>
          <a:xfrm>
            <a:off x="9204608" y="1304394"/>
            <a:ext cx="91816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892</a:t>
            </a:r>
          </a:p>
        </p:txBody>
      </p:sp>
      <p:cxnSp>
        <p:nvCxnSpPr>
          <p:cNvPr id="45" name="Conector reto 44">
            <a:extLst>
              <a:ext uri="{FF2B5EF4-FFF2-40B4-BE49-F238E27FC236}">
                <a16:creationId xmlns:a16="http://schemas.microsoft.com/office/drawing/2014/main" id="{D6CDA107-0617-4E54-A203-76375E3EDED5}"/>
              </a:ext>
            </a:extLst>
          </p:cNvPr>
          <p:cNvCxnSpPr/>
          <p:nvPr/>
        </p:nvCxnSpPr>
        <p:spPr>
          <a:xfrm>
            <a:off x="2781533" y="1722120"/>
            <a:ext cx="0" cy="5013878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to 45">
            <a:extLst>
              <a:ext uri="{FF2B5EF4-FFF2-40B4-BE49-F238E27FC236}">
                <a16:creationId xmlns:a16="http://schemas.microsoft.com/office/drawing/2014/main" id="{A7856205-664D-4F9B-B650-373D0549C1D3}"/>
              </a:ext>
            </a:extLst>
          </p:cNvPr>
          <p:cNvCxnSpPr/>
          <p:nvPr/>
        </p:nvCxnSpPr>
        <p:spPr>
          <a:xfrm>
            <a:off x="5604943" y="1718107"/>
            <a:ext cx="0" cy="5013878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to 46">
            <a:extLst>
              <a:ext uri="{FF2B5EF4-FFF2-40B4-BE49-F238E27FC236}">
                <a16:creationId xmlns:a16="http://schemas.microsoft.com/office/drawing/2014/main" id="{DE5D11CB-05D0-4449-A677-F82B8CBE46BD}"/>
              </a:ext>
            </a:extLst>
          </p:cNvPr>
          <p:cNvCxnSpPr/>
          <p:nvPr/>
        </p:nvCxnSpPr>
        <p:spPr>
          <a:xfrm>
            <a:off x="7862865" y="1714094"/>
            <a:ext cx="0" cy="5013878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to 47">
            <a:extLst>
              <a:ext uri="{FF2B5EF4-FFF2-40B4-BE49-F238E27FC236}">
                <a16:creationId xmlns:a16="http://schemas.microsoft.com/office/drawing/2014/main" id="{879BD7E0-75AB-471F-9FA2-5985278A7717}"/>
              </a:ext>
            </a:extLst>
          </p:cNvPr>
          <p:cNvCxnSpPr/>
          <p:nvPr/>
        </p:nvCxnSpPr>
        <p:spPr>
          <a:xfrm>
            <a:off x="9735775" y="1710081"/>
            <a:ext cx="0" cy="5013878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36FC6F8E-D20F-4E36-8B0E-FAD95893C89B}"/>
              </a:ext>
            </a:extLst>
          </p:cNvPr>
          <p:cNvSpPr txBox="1"/>
          <p:nvPr/>
        </p:nvSpPr>
        <p:spPr>
          <a:xfrm>
            <a:off x="2635297" y="2188554"/>
            <a:ext cx="91816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100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C505305-D3EB-470B-A700-04CCAF30A6F6}"/>
              </a:ext>
            </a:extLst>
          </p:cNvPr>
          <p:cNvSpPr txBox="1"/>
          <p:nvPr/>
        </p:nvSpPr>
        <p:spPr>
          <a:xfrm>
            <a:off x="2304626" y="4265517"/>
            <a:ext cx="23137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Selá</a:t>
            </a:r>
            <a:endParaRPr lang="pt-BR" sz="22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5CAAE50C-98D8-44E4-9FED-98BB6ED4D85F}"/>
              </a:ext>
            </a:extLst>
          </p:cNvPr>
          <p:cNvSpPr txBox="1"/>
          <p:nvPr/>
        </p:nvSpPr>
        <p:spPr>
          <a:xfrm>
            <a:off x="5679057" y="4961932"/>
            <a:ext cx="138972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Pelegue</a:t>
            </a:r>
            <a:endParaRPr lang="pt-BR" sz="22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r>
              <a:rPr lang="pt-BR" sz="2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Reú</a:t>
            </a:r>
            <a:endParaRPr lang="pt-BR" sz="22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r>
              <a:rPr lang="pt-BR" sz="2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Serugue</a:t>
            </a:r>
            <a:endParaRPr lang="pt-BR" sz="22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r>
              <a:rPr lang="pt-BR" sz="2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Naor</a:t>
            </a:r>
            <a:endParaRPr lang="pt-BR" sz="22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cxnSp>
        <p:nvCxnSpPr>
          <p:cNvPr id="52" name="Conector reto 51">
            <a:extLst>
              <a:ext uri="{FF2B5EF4-FFF2-40B4-BE49-F238E27FC236}">
                <a16:creationId xmlns:a16="http://schemas.microsoft.com/office/drawing/2014/main" id="{E1ED3003-5145-4A20-9471-563D354F9B40}"/>
              </a:ext>
            </a:extLst>
          </p:cNvPr>
          <p:cNvCxnSpPr/>
          <p:nvPr/>
        </p:nvCxnSpPr>
        <p:spPr>
          <a:xfrm>
            <a:off x="1806270" y="2652968"/>
            <a:ext cx="1059687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 reto 52">
            <a:extLst>
              <a:ext uri="{FF2B5EF4-FFF2-40B4-BE49-F238E27FC236}">
                <a16:creationId xmlns:a16="http://schemas.microsoft.com/office/drawing/2014/main" id="{103F7117-C467-4AFC-A3CC-7E5DBE557F5A}"/>
              </a:ext>
            </a:extLst>
          </p:cNvPr>
          <p:cNvCxnSpPr/>
          <p:nvPr/>
        </p:nvCxnSpPr>
        <p:spPr>
          <a:xfrm>
            <a:off x="11072454" y="1707875"/>
            <a:ext cx="0" cy="5013878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99035D45-D962-4991-9EE4-BF82424BBC70}"/>
              </a:ext>
            </a:extLst>
          </p:cNvPr>
          <p:cNvSpPr txBox="1"/>
          <p:nvPr/>
        </p:nvSpPr>
        <p:spPr>
          <a:xfrm>
            <a:off x="10365819" y="5875862"/>
            <a:ext cx="91816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58</a:t>
            </a:r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604D0486-AB2F-4013-ABF4-798EE513BBD0}"/>
              </a:ext>
            </a:extLst>
          </p:cNvPr>
          <p:cNvSpPr txBox="1"/>
          <p:nvPr/>
        </p:nvSpPr>
        <p:spPr>
          <a:xfrm>
            <a:off x="10345894" y="2188554"/>
            <a:ext cx="91816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448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587FAA86-BAC3-471E-905F-EE1F4BF74DAC}"/>
              </a:ext>
            </a:extLst>
          </p:cNvPr>
          <p:cNvSpPr txBox="1"/>
          <p:nvPr/>
        </p:nvSpPr>
        <p:spPr>
          <a:xfrm>
            <a:off x="10338092" y="3120192"/>
            <a:ext cx="91816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348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F904CE0A-C7DC-4A44-AB19-1B8C65D1A9ED}"/>
              </a:ext>
            </a:extLst>
          </p:cNvPr>
          <p:cNvSpPr txBox="1"/>
          <p:nvPr/>
        </p:nvSpPr>
        <p:spPr>
          <a:xfrm>
            <a:off x="10330290" y="4051830"/>
            <a:ext cx="91816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283</a:t>
            </a: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9AC1BA12-0BB4-44C4-94B2-102470CA9D14}"/>
              </a:ext>
            </a:extLst>
          </p:cNvPr>
          <p:cNvSpPr txBox="1"/>
          <p:nvPr/>
        </p:nvSpPr>
        <p:spPr>
          <a:xfrm>
            <a:off x="10322488" y="4983468"/>
            <a:ext cx="91816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128</a:t>
            </a:r>
          </a:p>
        </p:txBody>
      </p:sp>
    </p:spTree>
    <p:extLst>
      <p:ext uri="{BB962C8B-B14F-4D97-AF65-F5344CB8AC3E}">
        <p14:creationId xmlns:p14="http://schemas.microsoft.com/office/powerpoint/2010/main" val="350166158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36F605A4-901D-4CF7-ABF2-4ADD894DB1A8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2686" y="4026287"/>
            <a:ext cx="621916" cy="88007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E71536E1-D599-4B02-90B7-63DFB5D33C96}"/>
              </a:ext>
            </a:extLst>
          </p:cNvPr>
          <p:cNvSpPr/>
          <p:nvPr/>
        </p:nvSpPr>
        <p:spPr>
          <a:xfrm>
            <a:off x="6863481" y="4502118"/>
            <a:ext cx="249928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Abrão  - 20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FDB70C04-0801-4A62-8A2F-D21AF7241E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307" y="2377321"/>
            <a:ext cx="621916" cy="88007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2A53F125-0868-414C-8BCB-47A315C723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419" y="2886721"/>
            <a:ext cx="621916" cy="880070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77B5E92B-098A-4586-9F49-6965B7AADC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8286" y="4026287"/>
            <a:ext cx="621916" cy="880070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DC6229CB-F4C2-44BC-A911-37A8DC3712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461" y="5165853"/>
            <a:ext cx="621916" cy="880070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2207D476-A491-4A7D-908E-2AAC011E80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3422" y="5785066"/>
            <a:ext cx="621916" cy="880070"/>
          </a:xfrm>
          <a:prstGeom prst="rect">
            <a:avLst/>
          </a:prstGeom>
        </p:spPr>
      </p:pic>
      <p:sp>
        <p:nvSpPr>
          <p:cNvPr id="17" name="Retângulo 16">
            <a:extLst>
              <a:ext uri="{FF2B5EF4-FFF2-40B4-BE49-F238E27FC236}">
                <a16:creationId xmlns:a16="http://schemas.microsoft.com/office/drawing/2014/main" id="{53862E53-4DE8-49A7-942C-C20A904D122A}"/>
              </a:ext>
            </a:extLst>
          </p:cNvPr>
          <p:cNvSpPr/>
          <p:nvPr/>
        </p:nvSpPr>
        <p:spPr>
          <a:xfrm>
            <a:off x="4538773" y="6244761"/>
            <a:ext cx="288252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Terá  - 90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48ABC340-F0D6-4810-AB44-575CFC15DE0E}"/>
              </a:ext>
            </a:extLst>
          </p:cNvPr>
          <p:cNvSpPr/>
          <p:nvPr/>
        </p:nvSpPr>
        <p:spPr>
          <a:xfrm>
            <a:off x="3391762" y="5542919"/>
            <a:ext cx="288252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25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Héber</a:t>
            </a:r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- 245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C390F66A-8909-4A7D-90DB-8EE32C793C51}"/>
              </a:ext>
            </a:extLst>
          </p:cNvPr>
          <p:cNvSpPr/>
          <p:nvPr/>
        </p:nvSpPr>
        <p:spPr>
          <a:xfrm>
            <a:off x="2837969" y="4502118"/>
            <a:ext cx="288252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25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Arfaxade</a:t>
            </a:r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- 310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D84F59DB-8AA9-4569-9C10-9AD609B706B1}"/>
              </a:ext>
            </a:extLst>
          </p:cNvPr>
          <p:cNvSpPr/>
          <p:nvPr/>
        </p:nvSpPr>
        <p:spPr>
          <a:xfrm>
            <a:off x="3724296" y="3329890"/>
            <a:ext cx="288252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  - 410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96F7AF64-B82E-4181-BA44-ED4034E94CC6}"/>
              </a:ext>
            </a:extLst>
          </p:cNvPr>
          <p:cNvSpPr/>
          <p:nvPr/>
        </p:nvSpPr>
        <p:spPr>
          <a:xfrm>
            <a:off x="4647960" y="2401070"/>
            <a:ext cx="288252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25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Noé  - 912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B43529BE-3251-4DD7-A598-2E598347C063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 – A voz de Deus e Palavra Sagrada. 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219E0F07-F200-4041-B161-0CF3760AB94B}"/>
              </a:ext>
            </a:extLst>
          </p:cNvPr>
          <p:cNvSpPr/>
          <p:nvPr/>
        </p:nvSpPr>
        <p:spPr>
          <a:xfrm>
            <a:off x="590549" y="1209285"/>
            <a:ext cx="1138911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Bíblia é uma “Palavra”.</a:t>
            </a:r>
          </a:p>
        </p:txBody>
      </p:sp>
    </p:spTree>
    <p:extLst>
      <p:ext uri="{BB962C8B-B14F-4D97-AF65-F5344CB8AC3E}">
        <p14:creationId xmlns:p14="http://schemas.microsoft.com/office/powerpoint/2010/main" val="120015361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0"/>
            <a:ext cx="11963400" cy="674821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2" name="Imagem 51">
            <a:extLst>
              <a:ext uri="{FF2B5EF4-FFF2-40B4-BE49-F238E27FC236}">
                <a16:creationId xmlns:a16="http://schemas.microsoft.com/office/drawing/2014/main" id="{84A73156-4437-4C1C-945B-D274EADAAC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361" y="109784"/>
            <a:ext cx="621916" cy="880070"/>
          </a:xfrm>
          <a:prstGeom prst="rect">
            <a:avLst/>
          </a:prstGeom>
        </p:spPr>
      </p:pic>
      <p:cxnSp>
        <p:nvCxnSpPr>
          <p:cNvPr id="59" name="Conector reto 58">
            <a:extLst>
              <a:ext uri="{FF2B5EF4-FFF2-40B4-BE49-F238E27FC236}">
                <a16:creationId xmlns:a16="http://schemas.microsoft.com/office/drawing/2014/main" id="{3FA1A63E-FCA7-44FB-9770-E7658037084F}"/>
              </a:ext>
            </a:extLst>
          </p:cNvPr>
          <p:cNvCxnSpPr/>
          <p:nvPr/>
        </p:nvCxnSpPr>
        <p:spPr>
          <a:xfrm>
            <a:off x="1027426" y="966822"/>
            <a:ext cx="845138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Imagem 59">
            <a:extLst>
              <a:ext uri="{FF2B5EF4-FFF2-40B4-BE49-F238E27FC236}">
                <a16:creationId xmlns:a16="http://schemas.microsoft.com/office/drawing/2014/main" id="{C4C7F181-C735-4CCB-9741-EE229CE0D2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7594" y="590249"/>
            <a:ext cx="337743" cy="337743"/>
          </a:xfrm>
          <a:prstGeom prst="rect">
            <a:avLst/>
          </a:prstGeom>
        </p:spPr>
      </p:pic>
      <p:sp>
        <p:nvSpPr>
          <p:cNvPr id="61" name="CaixaDeTexto 60">
            <a:extLst>
              <a:ext uri="{FF2B5EF4-FFF2-40B4-BE49-F238E27FC236}">
                <a16:creationId xmlns:a16="http://schemas.microsoft.com/office/drawing/2014/main" id="{07EBEDEC-D7D4-47E3-A3EA-77D349461ED6}"/>
              </a:ext>
            </a:extLst>
          </p:cNvPr>
          <p:cNvSpPr txBox="1"/>
          <p:nvPr/>
        </p:nvSpPr>
        <p:spPr>
          <a:xfrm>
            <a:off x="8381843" y="533278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600</a:t>
            </a:r>
          </a:p>
        </p:txBody>
      </p:sp>
      <p:sp>
        <p:nvSpPr>
          <p:cNvPr id="62" name="Retângulo 61">
            <a:extLst>
              <a:ext uri="{FF2B5EF4-FFF2-40B4-BE49-F238E27FC236}">
                <a16:creationId xmlns:a16="http://schemas.microsoft.com/office/drawing/2014/main" id="{86862369-BBD5-4548-9052-328F6BFA9760}"/>
              </a:ext>
            </a:extLst>
          </p:cNvPr>
          <p:cNvSpPr/>
          <p:nvPr/>
        </p:nvSpPr>
        <p:spPr>
          <a:xfrm>
            <a:off x="229387" y="582189"/>
            <a:ext cx="112228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</a:t>
            </a:r>
          </a:p>
        </p:txBody>
      </p:sp>
      <p:cxnSp>
        <p:nvCxnSpPr>
          <p:cNvPr id="65" name="Conector reto 64">
            <a:extLst>
              <a:ext uri="{FF2B5EF4-FFF2-40B4-BE49-F238E27FC236}">
                <a16:creationId xmlns:a16="http://schemas.microsoft.com/office/drawing/2014/main" id="{D56FE3FF-CF8D-4014-8EF8-29176D469B32}"/>
              </a:ext>
            </a:extLst>
          </p:cNvPr>
          <p:cNvCxnSpPr/>
          <p:nvPr/>
        </p:nvCxnSpPr>
        <p:spPr>
          <a:xfrm>
            <a:off x="1608578" y="1536125"/>
            <a:ext cx="628678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tângulo 65">
            <a:extLst>
              <a:ext uri="{FF2B5EF4-FFF2-40B4-BE49-F238E27FC236}">
                <a16:creationId xmlns:a16="http://schemas.microsoft.com/office/drawing/2014/main" id="{512229EA-F94B-42C8-AD70-BE3EEF0E50C9}"/>
              </a:ext>
            </a:extLst>
          </p:cNvPr>
          <p:cNvSpPr/>
          <p:nvPr/>
        </p:nvSpPr>
        <p:spPr>
          <a:xfrm>
            <a:off x="761751" y="1151492"/>
            <a:ext cx="166863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Arfaxade</a:t>
            </a:r>
            <a:endParaRPr lang="pt-BR" sz="2600" dirty="0"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67" name="Conector reto 66">
            <a:extLst>
              <a:ext uri="{FF2B5EF4-FFF2-40B4-BE49-F238E27FC236}">
                <a16:creationId xmlns:a16="http://schemas.microsoft.com/office/drawing/2014/main" id="{384948B8-EF51-43AD-A9E4-0A58CFE68B63}"/>
              </a:ext>
            </a:extLst>
          </p:cNvPr>
          <p:cNvCxnSpPr/>
          <p:nvPr/>
        </p:nvCxnSpPr>
        <p:spPr>
          <a:xfrm>
            <a:off x="1828514" y="2129492"/>
            <a:ext cx="647728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tângulo 67">
            <a:extLst>
              <a:ext uri="{FF2B5EF4-FFF2-40B4-BE49-F238E27FC236}">
                <a16:creationId xmlns:a16="http://schemas.microsoft.com/office/drawing/2014/main" id="{D2DE41F0-4B47-444A-9832-245F3C99C213}"/>
              </a:ext>
            </a:extLst>
          </p:cNvPr>
          <p:cNvSpPr/>
          <p:nvPr/>
        </p:nvSpPr>
        <p:spPr>
          <a:xfrm>
            <a:off x="1354268" y="1744859"/>
            <a:ext cx="112228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Salá</a:t>
            </a:r>
            <a:endParaRPr lang="pt-BR" sz="2600" dirty="0"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0" name="Retângulo 69">
            <a:extLst>
              <a:ext uri="{FF2B5EF4-FFF2-40B4-BE49-F238E27FC236}">
                <a16:creationId xmlns:a16="http://schemas.microsoft.com/office/drawing/2014/main" id="{E316249A-3D77-401A-9447-1D598C2D5076}"/>
              </a:ext>
            </a:extLst>
          </p:cNvPr>
          <p:cNvSpPr/>
          <p:nvPr/>
        </p:nvSpPr>
        <p:spPr>
          <a:xfrm>
            <a:off x="1730218" y="2350258"/>
            <a:ext cx="112228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Héber</a:t>
            </a:r>
            <a:endParaRPr lang="pt-BR" sz="2600" dirty="0"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71" name="Conector reto 70">
            <a:extLst>
              <a:ext uri="{FF2B5EF4-FFF2-40B4-BE49-F238E27FC236}">
                <a16:creationId xmlns:a16="http://schemas.microsoft.com/office/drawing/2014/main" id="{107D7CCB-2E43-4613-9378-0801858F8F4C}"/>
              </a:ext>
            </a:extLst>
          </p:cNvPr>
          <p:cNvCxnSpPr/>
          <p:nvPr/>
        </p:nvCxnSpPr>
        <p:spPr>
          <a:xfrm>
            <a:off x="3275996" y="3328258"/>
            <a:ext cx="342458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tângulo 71">
            <a:extLst>
              <a:ext uri="{FF2B5EF4-FFF2-40B4-BE49-F238E27FC236}">
                <a16:creationId xmlns:a16="http://schemas.microsoft.com/office/drawing/2014/main" id="{41951F3C-D791-4B48-89D8-55A9FD7B8AB8}"/>
              </a:ext>
            </a:extLst>
          </p:cNvPr>
          <p:cNvSpPr/>
          <p:nvPr/>
        </p:nvSpPr>
        <p:spPr>
          <a:xfrm>
            <a:off x="2106169" y="2943625"/>
            <a:ext cx="140705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Pelegue</a:t>
            </a:r>
            <a:endParaRPr lang="pt-BR" sz="2600" dirty="0"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73" name="Conector reto 72">
            <a:extLst>
              <a:ext uri="{FF2B5EF4-FFF2-40B4-BE49-F238E27FC236}">
                <a16:creationId xmlns:a16="http://schemas.microsoft.com/office/drawing/2014/main" id="{D2016344-01AD-4551-BAD8-B53DF4811CAE}"/>
              </a:ext>
            </a:extLst>
          </p:cNvPr>
          <p:cNvCxnSpPr/>
          <p:nvPr/>
        </p:nvCxnSpPr>
        <p:spPr>
          <a:xfrm>
            <a:off x="2888022" y="3921625"/>
            <a:ext cx="40621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tângulo 73">
            <a:extLst>
              <a:ext uri="{FF2B5EF4-FFF2-40B4-BE49-F238E27FC236}">
                <a16:creationId xmlns:a16="http://schemas.microsoft.com/office/drawing/2014/main" id="{62B0CD4E-DB5C-4F07-8074-E80AB2547CB5}"/>
              </a:ext>
            </a:extLst>
          </p:cNvPr>
          <p:cNvSpPr/>
          <p:nvPr/>
        </p:nvSpPr>
        <p:spPr>
          <a:xfrm>
            <a:off x="2458058" y="3536992"/>
            <a:ext cx="112228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Reú</a:t>
            </a:r>
            <a:endParaRPr lang="pt-BR" sz="2600" dirty="0"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75" name="Conector reto 74">
            <a:extLst>
              <a:ext uri="{FF2B5EF4-FFF2-40B4-BE49-F238E27FC236}">
                <a16:creationId xmlns:a16="http://schemas.microsoft.com/office/drawing/2014/main" id="{7321CAAF-DE8A-4DDD-84A0-4F4EA60B96EF}"/>
              </a:ext>
            </a:extLst>
          </p:cNvPr>
          <p:cNvCxnSpPr/>
          <p:nvPr/>
        </p:nvCxnSpPr>
        <p:spPr>
          <a:xfrm>
            <a:off x="3852943" y="4514992"/>
            <a:ext cx="339067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tângulo 75">
            <a:extLst>
              <a:ext uri="{FF2B5EF4-FFF2-40B4-BE49-F238E27FC236}">
                <a16:creationId xmlns:a16="http://schemas.microsoft.com/office/drawing/2014/main" id="{F97FAE48-2146-41BB-88F5-9625A600A357}"/>
              </a:ext>
            </a:extLst>
          </p:cNvPr>
          <p:cNvSpPr/>
          <p:nvPr/>
        </p:nvSpPr>
        <p:spPr>
          <a:xfrm>
            <a:off x="2858073" y="4130359"/>
            <a:ext cx="155752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Serugue</a:t>
            </a:r>
            <a:endParaRPr lang="pt-BR" sz="2600" dirty="0"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77" name="Conector reto 76">
            <a:extLst>
              <a:ext uri="{FF2B5EF4-FFF2-40B4-BE49-F238E27FC236}">
                <a16:creationId xmlns:a16="http://schemas.microsoft.com/office/drawing/2014/main" id="{4C4FB7FD-1EDE-44EB-8643-248C6A069972}"/>
              </a:ext>
            </a:extLst>
          </p:cNvPr>
          <p:cNvCxnSpPr/>
          <p:nvPr/>
        </p:nvCxnSpPr>
        <p:spPr>
          <a:xfrm>
            <a:off x="3946852" y="5108359"/>
            <a:ext cx="277446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tângulo 77">
            <a:extLst>
              <a:ext uri="{FF2B5EF4-FFF2-40B4-BE49-F238E27FC236}">
                <a16:creationId xmlns:a16="http://schemas.microsoft.com/office/drawing/2014/main" id="{76EA755B-D857-49CC-BE56-9B68E7C6056F}"/>
              </a:ext>
            </a:extLst>
          </p:cNvPr>
          <p:cNvSpPr/>
          <p:nvPr/>
        </p:nvSpPr>
        <p:spPr>
          <a:xfrm>
            <a:off x="3340506" y="4723726"/>
            <a:ext cx="112228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Naor</a:t>
            </a:r>
            <a:endParaRPr lang="pt-BR" sz="2600" dirty="0"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79" name="Conector reto 78">
            <a:extLst>
              <a:ext uri="{FF2B5EF4-FFF2-40B4-BE49-F238E27FC236}">
                <a16:creationId xmlns:a16="http://schemas.microsoft.com/office/drawing/2014/main" id="{5D19CFC9-8959-460C-99D7-C03F81E03096}"/>
              </a:ext>
            </a:extLst>
          </p:cNvPr>
          <p:cNvCxnSpPr/>
          <p:nvPr/>
        </p:nvCxnSpPr>
        <p:spPr>
          <a:xfrm>
            <a:off x="4472838" y="5701726"/>
            <a:ext cx="305191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Retângulo 79">
            <a:extLst>
              <a:ext uri="{FF2B5EF4-FFF2-40B4-BE49-F238E27FC236}">
                <a16:creationId xmlns:a16="http://schemas.microsoft.com/office/drawing/2014/main" id="{760E0457-D328-4CCA-B147-EB4822A408C1}"/>
              </a:ext>
            </a:extLst>
          </p:cNvPr>
          <p:cNvSpPr/>
          <p:nvPr/>
        </p:nvSpPr>
        <p:spPr>
          <a:xfrm>
            <a:off x="3874673" y="5317093"/>
            <a:ext cx="112228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Terá</a:t>
            </a:r>
          </a:p>
        </p:txBody>
      </p:sp>
      <p:cxnSp>
        <p:nvCxnSpPr>
          <p:cNvPr id="81" name="Conector reto 80">
            <a:extLst>
              <a:ext uri="{FF2B5EF4-FFF2-40B4-BE49-F238E27FC236}">
                <a16:creationId xmlns:a16="http://schemas.microsoft.com/office/drawing/2014/main" id="{2814A85F-EC0F-4B33-A59C-BF2DC66716B6}"/>
              </a:ext>
            </a:extLst>
          </p:cNvPr>
          <p:cNvCxnSpPr/>
          <p:nvPr/>
        </p:nvCxnSpPr>
        <p:spPr>
          <a:xfrm>
            <a:off x="4924797" y="6295093"/>
            <a:ext cx="335710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tângulo 81">
            <a:extLst>
              <a:ext uri="{FF2B5EF4-FFF2-40B4-BE49-F238E27FC236}">
                <a16:creationId xmlns:a16="http://schemas.microsoft.com/office/drawing/2014/main" id="{1D1CE797-EDAC-4A01-A00D-5BC0B05FBF51}"/>
              </a:ext>
            </a:extLst>
          </p:cNvPr>
          <p:cNvSpPr/>
          <p:nvPr/>
        </p:nvSpPr>
        <p:spPr>
          <a:xfrm>
            <a:off x="4442522" y="5910460"/>
            <a:ext cx="145235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Abraão</a:t>
            </a:r>
          </a:p>
        </p:txBody>
      </p:sp>
      <p:pic>
        <p:nvPicPr>
          <p:cNvPr id="84" name="Imagem 83">
            <a:extLst>
              <a:ext uri="{FF2B5EF4-FFF2-40B4-BE49-F238E27FC236}">
                <a16:creationId xmlns:a16="http://schemas.microsoft.com/office/drawing/2014/main" id="{627F606D-228B-4473-ADCE-B02F777F8D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3860" y="1184910"/>
            <a:ext cx="337743" cy="337743"/>
          </a:xfrm>
          <a:prstGeom prst="rect">
            <a:avLst/>
          </a:prstGeom>
        </p:spPr>
      </p:pic>
      <p:pic>
        <p:nvPicPr>
          <p:cNvPr id="85" name="Imagem 84">
            <a:extLst>
              <a:ext uri="{FF2B5EF4-FFF2-40B4-BE49-F238E27FC236}">
                <a16:creationId xmlns:a16="http://schemas.microsoft.com/office/drawing/2014/main" id="{F4E29313-911B-4B41-8B9A-FDD7E086E3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433" y="2983046"/>
            <a:ext cx="337743" cy="337743"/>
          </a:xfrm>
          <a:prstGeom prst="rect">
            <a:avLst/>
          </a:prstGeom>
        </p:spPr>
      </p:pic>
      <p:pic>
        <p:nvPicPr>
          <p:cNvPr id="86" name="Imagem 85">
            <a:extLst>
              <a:ext uri="{FF2B5EF4-FFF2-40B4-BE49-F238E27FC236}">
                <a16:creationId xmlns:a16="http://schemas.microsoft.com/office/drawing/2014/main" id="{42514A58-A0B6-4C7B-B9E1-C938CC94B7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468" y="4745086"/>
            <a:ext cx="337743" cy="337743"/>
          </a:xfrm>
          <a:prstGeom prst="rect">
            <a:avLst/>
          </a:prstGeom>
        </p:spPr>
      </p:pic>
      <p:pic>
        <p:nvPicPr>
          <p:cNvPr id="87" name="Imagem 86">
            <a:extLst>
              <a:ext uri="{FF2B5EF4-FFF2-40B4-BE49-F238E27FC236}">
                <a16:creationId xmlns:a16="http://schemas.microsoft.com/office/drawing/2014/main" id="{DEDA407E-8280-4D1F-B3F2-1707680D36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1190" y="3572469"/>
            <a:ext cx="337743" cy="337743"/>
          </a:xfrm>
          <a:prstGeom prst="rect">
            <a:avLst/>
          </a:prstGeom>
        </p:spPr>
      </p:pic>
      <p:pic>
        <p:nvPicPr>
          <p:cNvPr id="88" name="Imagem 87">
            <a:extLst>
              <a:ext uri="{FF2B5EF4-FFF2-40B4-BE49-F238E27FC236}">
                <a16:creationId xmlns:a16="http://schemas.microsoft.com/office/drawing/2014/main" id="{456507F2-AC0A-4B06-9D8C-9891E7D7B3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488" y="4132403"/>
            <a:ext cx="337743" cy="337743"/>
          </a:xfrm>
          <a:prstGeom prst="rect">
            <a:avLst/>
          </a:prstGeom>
        </p:spPr>
      </p:pic>
      <p:pic>
        <p:nvPicPr>
          <p:cNvPr id="89" name="Imagem 88">
            <a:extLst>
              <a:ext uri="{FF2B5EF4-FFF2-40B4-BE49-F238E27FC236}">
                <a16:creationId xmlns:a16="http://schemas.microsoft.com/office/drawing/2014/main" id="{E8189CA2-7923-4A72-A765-F07CB203C3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7143" y="1780694"/>
            <a:ext cx="337743" cy="337743"/>
          </a:xfrm>
          <a:prstGeom prst="rect">
            <a:avLst/>
          </a:prstGeom>
        </p:spPr>
      </p:pic>
      <p:pic>
        <p:nvPicPr>
          <p:cNvPr id="90" name="Imagem 89">
            <a:extLst>
              <a:ext uri="{FF2B5EF4-FFF2-40B4-BE49-F238E27FC236}">
                <a16:creationId xmlns:a16="http://schemas.microsoft.com/office/drawing/2014/main" id="{CB4AB157-6D5B-49CE-AE02-80F2E10868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977" y="5325062"/>
            <a:ext cx="337743" cy="337743"/>
          </a:xfrm>
          <a:prstGeom prst="rect">
            <a:avLst/>
          </a:prstGeom>
        </p:spPr>
      </p:pic>
      <p:pic>
        <p:nvPicPr>
          <p:cNvPr id="91" name="Imagem 90">
            <a:extLst>
              <a:ext uri="{FF2B5EF4-FFF2-40B4-BE49-F238E27FC236}">
                <a16:creationId xmlns:a16="http://schemas.microsoft.com/office/drawing/2014/main" id="{2C5ED5ED-703E-4CD7-AD5B-7EB9FF3898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650" y="5945937"/>
            <a:ext cx="337743" cy="337743"/>
          </a:xfrm>
          <a:prstGeom prst="rect">
            <a:avLst/>
          </a:prstGeom>
        </p:spPr>
      </p:pic>
      <p:cxnSp>
        <p:nvCxnSpPr>
          <p:cNvPr id="92" name="Conector reto 91">
            <a:extLst>
              <a:ext uri="{FF2B5EF4-FFF2-40B4-BE49-F238E27FC236}">
                <a16:creationId xmlns:a16="http://schemas.microsoft.com/office/drawing/2014/main" id="{05ECFDDF-76A8-44FA-B943-4EE686FBF778}"/>
              </a:ext>
            </a:extLst>
          </p:cNvPr>
          <p:cNvCxnSpPr/>
          <p:nvPr/>
        </p:nvCxnSpPr>
        <p:spPr>
          <a:xfrm>
            <a:off x="9314686" y="1002851"/>
            <a:ext cx="0" cy="5682384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CaixaDeTexto 92">
            <a:extLst>
              <a:ext uri="{FF2B5EF4-FFF2-40B4-BE49-F238E27FC236}">
                <a16:creationId xmlns:a16="http://schemas.microsoft.com/office/drawing/2014/main" id="{6FFF50F3-375D-4B62-AE88-A1C212310233}"/>
              </a:ext>
            </a:extLst>
          </p:cNvPr>
          <p:cNvSpPr txBox="1"/>
          <p:nvPr/>
        </p:nvSpPr>
        <p:spPr>
          <a:xfrm>
            <a:off x="7796711" y="1118951"/>
            <a:ext cx="17563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- 62..........</a:t>
            </a:r>
          </a:p>
        </p:txBody>
      </p:sp>
      <p:sp>
        <p:nvSpPr>
          <p:cNvPr id="94" name="CaixaDeTexto 93">
            <a:extLst>
              <a:ext uri="{FF2B5EF4-FFF2-40B4-BE49-F238E27FC236}">
                <a16:creationId xmlns:a16="http://schemas.microsoft.com/office/drawing/2014/main" id="{4F9DCFD9-C407-4AF8-8D11-FCA40C56BDDD}"/>
              </a:ext>
            </a:extLst>
          </p:cNvPr>
          <p:cNvSpPr txBox="1"/>
          <p:nvPr/>
        </p:nvSpPr>
        <p:spPr>
          <a:xfrm>
            <a:off x="8202396" y="1696175"/>
            <a:ext cx="17563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- 32......</a:t>
            </a:r>
          </a:p>
        </p:txBody>
      </p:sp>
      <p:sp>
        <p:nvSpPr>
          <p:cNvPr id="95" name="CaixaDeTexto 94">
            <a:extLst>
              <a:ext uri="{FF2B5EF4-FFF2-40B4-BE49-F238E27FC236}">
                <a16:creationId xmlns:a16="http://schemas.microsoft.com/office/drawing/2014/main" id="{7F026B6E-5953-4834-9FF1-678ECB351C08}"/>
              </a:ext>
            </a:extLst>
          </p:cNvPr>
          <p:cNvSpPr txBox="1"/>
          <p:nvPr/>
        </p:nvSpPr>
        <p:spPr>
          <a:xfrm>
            <a:off x="6660176" y="2916380"/>
            <a:ext cx="325132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- 162.....................</a:t>
            </a:r>
          </a:p>
        </p:txBody>
      </p:sp>
      <p:sp>
        <p:nvSpPr>
          <p:cNvPr id="96" name="CaixaDeTexto 95">
            <a:extLst>
              <a:ext uri="{FF2B5EF4-FFF2-40B4-BE49-F238E27FC236}">
                <a16:creationId xmlns:a16="http://schemas.microsoft.com/office/drawing/2014/main" id="{DEDCE85E-491F-4707-BF4D-B552388F5511}"/>
              </a:ext>
            </a:extLst>
          </p:cNvPr>
          <p:cNvSpPr txBox="1"/>
          <p:nvPr/>
        </p:nvSpPr>
        <p:spPr>
          <a:xfrm>
            <a:off x="6651190" y="4645710"/>
            <a:ext cx="323736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- 161.....................</a:t>
            </a:r>
          </a:p>
        </p:txBody>
      </p:sp>
      <p:sp>
        <p:nvSpPr>
          <p:cNvPr id="97" name="CaixaDeTexto 96">
            <a:extLst>
              <a:ext uri="{FF2B5EF4-FFF2-40B4-BE49-F238E27FC236}">
                <a16:creationId xmlns:a16="http://schemas.microsoft.com/office/drawing/2014/main" id="{A3EAAB7D-68BD-46E1-A23D-5DD36ABC520F}"/>
              </a:ext>
            </a:extLst>
          </p:cNvPr>
          <p:cNvSpPr txBox="1"/>
          <p:nvPr/>
        </p:nvSpPr>
        <p:spPr>
          <a:xfrm>
            <a:off x="6988933" y="3451484"/>
            <a:ext cx="351825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- 132..................</a:t>
            </a:r>
          </a:p>
        </p:txBody>
      </p:sp>
      <p:sp>
        <p:nvSpPr>
          <p:cNvPr id="98" name="CaixaDeTexto 97">
            <a:extLst>
              <a:ext uri="{FF2B5EF4-FFF2-40B4-BE49-F238E27FC236}">
                <a16:creationId xmlns:a16="http://schemas.microsoft.com/office/drawing/2014/main" id="{D18C13C3-0AF8-4CED-9712-8C80F7A7F194}"/>
              </a:ext>
            </a:extLst>
          </p:cNvPr>
          <p:cNvSpPr txBox="1"/>
          <p:nvPr/>
        </p:nvSpPr>
        <p:spPr>
          <a:xfrm>
            <a:off x="7548593" y="5226867"/>
            <a:ext cx="297543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- 75..............</a:t>
            </a:r>
          </a:p>
        </p:txBody>
      </p:sp>
      <p:sp>
        <p:nvSpPr>
          <p:cNvPr id="99" name="CaixaDeTexto 98">
            <a:extLst>
              <a:ext uri="{FF2B5EF4-FFF2-40B4-BE49-F238E27FC236}">
                <a16:creationId xmlns:a16="http://schemas.microsoft.com/office/drawing/2014/main" id="{5CEE20FA-13DE-4BE6-9B42-987469D9958C}"/>
              </a:ext>
            </a:extLst>
          </p:cNvPr>
          <p:cNvSpPr txBox="1"/>
          <p:nvPr/>
        </p:nvSpPr>
        <p:spPr>
          <a:xfrm>
            <a:off x="7237231" y="4024992"/>
            <a:ext cx="348251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- 109...............</a:t>
            </a:r>
          </a:p>
        </p:txBody>
      </p:sp>
      <p:sp>
        <p:nvSpPr>
          <p:cNvPr id="101" name="CaixaDeTexto 100">
            <a:extLst>
              <a:ext uri="{FF2B5EF4-FFF2-40B4-BE49-F238E27FC236}">
                <a16:creationId xmlns:a16="http://schemas.microsoft.com/office/drawing/2014/main" id="{ED73B503-0A0B-41D8-AE5D-344A07C2BC33}"/>
              </a:ext>
            </a:extLst>
          </p:cNvPr>
          <p:cNvSpPr txBox="1"/>
          <p:nvPr/>
        </p:nvSpPr>
        <p:spPr>
          <a:xfrm>
            <a:off x="8155142" y="5832444"/>
            <a:ext cx="17563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- 35......</a:t>
            </a:r>
          </a:p>
        </p:txBody>
      </p:sp>
      <p:sp>
        <p:nvSpPr>
          <p:cNvPr id="102" name="CaixaDeTexto 101">
            <a:extLst>
              <a:ext uri="{FF2B5EF4-FFF2-40B4-BE49-F238E27FC236}">
                <a16:creationId xmlns:a16="http://schemas.microsoft.com/office/drawing/2014/main" id="{4571FF54-1EAC-416D-AB20-A7B7BCB3DE97}"/>
              </a:ext>
            </a:extLst>
          </p:cNvPr>
          <p:cNvSpPr txBox="1"/>
          <p:nvPr/>
        </p:nvSpPr>
        <p:spPr>
          <a:xfrm>
            <a:off x="8519518" y="2325957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435</a:t>
            </a:r>
          </a:p>
        </p:txBody>
      </p:sp>
      <p:cxnSp>
        <p:nvCxnSpPr>
          <p:cNvPr id="104" name="Conector reto 103">
            <a:extLst>
              <a:ext uri="{FF2B5EF4-FFF2-40B4-BE49-F238E27FC236}">
                <a16:creationId xmlns:a16="http://schemas.microsoft.com/office/drawing/2014/main" id="{60628A16-F0CB-4078-BF0D-FC3CB4B19770}"/>
              </a:ext>
            </a:extLst>
          </p:cNvPr>
          <p:cNvCxnSpPr/>
          <p:nvPr/>
        </p:nvCxnSpPr>
        <p:spPr>
          <a:xfrm>
            <a:off x="2281473" y="2734891"/>
            <a:ext cx="85359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CaixaDeTexto 104">
            <a:extLst>
              <a:ext uri="{FF2B5EF4-FFF2-40B4-BE49-F238E27FC236}">
                <a16:creationId xmlns:a16="http://schemas.microsoft.com/office/drawing/2014/main" id="{23588835-EC41-4FC1-91B2-2C839E92BEB9}"/>
              </a:ext>
            </a:extLst>
          </p:cNvPr>
          <p:cNvSpPr txBox="1"/>
          <p:nvPr/>
        </p:nvSpPr>
        <p:spPr>
          <a:xfrm>
            <a:off x="9674466" y="2281769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464</a:t>
            </a:r>
          </a:p>
        </p:txBody>
      </p:sp>
      <p:pic>
        <p:nvPicPr>
          <p:cNvPr id="106" name="Imagem 105">
            <a:extLst>
              <a:ext uri="{FF2B5EF4-FFF2-40B4-BE49-F238E27FC236}">
                <a16:creationId xmlns:a16="http://schemas.microsoft.com/office/drawing/2014/main" id="{9A01D134-E5EB-45D2-B8D2-B1F1352F74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0282" y="2366812"/>
            <a:ext cx="337743" cy="337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53134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0"/>
            <a:ext cx="11963400" cy="674821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2" name="Imagem 51">
            <a:extLst>
              <a:ext uri="{FF2B5EF4-FFF2-40B4-BE49-F238E27FC236}">
                <a16:creationId xmlns:a16="http://schemas.microsoft.com/office/drawing/2014/main" id="{84A73156-4437-4C1C-945B-D274EADAAC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361" y="109784"/>
            <a:ext cx="621916" cy="880070"/>
          </a:xfrm>
          <a:prstGeom prst="rect">
            <a:avLst/>
          </a:prstGeom>
        </p:spPr>
      </p:pic>
      <p:cxnSp>
        <p:nvCxnSpPr>
          <p:cNvPr id="59" name="Conector reto 58">
            <a:extLst>
              <a:ext uri="{FF2B5EF4-FFF2-40B4-BE49-F238E27FC236}">
                <a16:creationId xmlns:a16="http://schemas.microsoft.com/office/drawing/2014/main" id="{3FA1A63E-FCA7-44FB-9770-E7658037084F}"/>
              </a:ext>
            </a:extLst>
          </p:cNvPr>
          <p:cNvCxnSpPr/>
          <p:nvPr/>
        </p:nvCxnSpPr>
        <p:spPr>
          <a:xfrm>
            <a:off x="1027426" y="966822"/>
            <a:ext cx="845138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Imagem 59">
            <a:extLst>
              <a:ext uri="{FF2B5EF4-FFF2-40B4-BE49-F238E27FC236}">
                <a16:creationId xmlns:a16="http://schemas.microsoft.com/office/drawing/2014/main" id="{C4C7F181-C735-4CCB-9741-EE229CE0D2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7594" y="590249"/>
            <a:ext cx="337743" cy="337743"/>
          </a:xfrm>
          <a:prstGeom prst="rect">
            <a:avLst/>
          </a:prstGeom>
        </p:spPr>
      </p:pic>
      <p:sp>
        <p:nvSpPr>
          <p:cNvPr id="61" name="CaixaDeTexto 60">
            <a:extLst>
              <a:ext uri="{FF2B5EF4-FFF2-40B4-BE49-F238E27FC236}">
                <a16:creationId xmlns:a16="http://schemas.microsoft.com/office/drawing/2014/main" id="{07EBEDEC-D7D4-47E3-A3EA-77D349461ED6}"/>
              </a:ext>
            </a:extLst>
          </p:cNvPr>
          <p:cNvSpPr txBox="1"/>
          <p:nvPr/>
        </p:nvSpPr>
        <p:spPr>
          <a:xfrm>
            <a:off x="8381843" y="533278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600</a:t>
            </a:r>
          </a:p>
        </p:txBody>
      </p:sp>
      <p:sp>
        <p:nvSpPr>
          <p:cNvPr id="62" name="Retângulo 61">
            <a:extLst>
              <a:ext uri="{FF2B5EF4-FFF2-40B4-BE49-F238E27FC236}">
                <a16:creationId xmlns:a16="http://schemas.microsoft.com/office/drawing/2014/main" id="{86862369-BBD5-4548-9052-328F6BFA9760}"/>
              </a:ext>
            </a:extLst>
          </p:cNvPr>
          <p:cNvSpPr/>
          <p:nvPr/>
        </p:nvSpPr>
        <p:spPr>
          <a:xfrm>
            <a:off x="229387" y="582189"/>
            <a:ext cx="112228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</a:t>
            </a:r>
          </a:p>
        </p:txBody>
      </p:sp>
      <p:cxnSp>
        <p:nvCxnSpPr>
          <p:cNvPr id="65" name="Conector reto 64">
            <a:extLst>
              <a:ext uri="{FF2B5EF4-FFF2-40B4-BE49-F238E27FC236}">
                <a16:creationId xmlns:a16="http://schemas.microsoft.com/office/drawing/2014/main" id="{D56FE3FF-CF8D-4014-8EF8-29176D469B32}"/>
              </a:ext>
            </a:extLst>
          </p:cNvPr>
          <p:cNvCxnSpPr/>
          <p:nvPr/>
        </p:nvCxnSpPr>
        <p:spPr>
          <a:xfrm>
            <a:off x="1608578" y="1536125"/>
            <a:ext cx="628678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tângulo 65">
            <a:extLst>
              <a:ext uri="{FF2B5EF4-FFF2-40B4-BE49-F238E27FC236}">
                <a16:creationId xmlns:a16="http://schemas.microsoft.com/office/drawing/2014/main" id="{512229EA-F94B-42C8-AD70-BE3EEF0E50C9}"/>
              </a:ext>
            </a:extLst>
          </p:cNvPr>
          <p:cNvSpPr/>
          <p:nvPr/>
        </p:nvSpPr>
        <p:spPr>
          <a:xfrm>
            <a:off x="761751" y="1151492"/>
            <a:ext cx="166863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Arfaxade</a:t>
            </a:r>
            <a:endParaRPr lang="pt-BR" sz="2600" dirty="0"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67" name="Conector reto 66">
            <a:extLst>
              <a:ext uri="{FF2B5EF4-FFF2-40B4-BE49-F238E27FC236}">
                <a16:creationId xmlns:a16="http://schemas.microsoft.com/office/drawing/2014/main" id="{384948B8-EF51-43AD-A9E4-0A58CFE68B63}"/>
              </a:ext>
            </a:extLst>
          </p:cNvPr>
          <p:cNvCxnSpPr/>
          <p:nvPr/>
        </p:nvCxnSpPr>
        <p:spPr>
          <a:xfrm>
            <a:off x="1828514" y="2129492"/>
            <a:ext cx="647728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tângulo 67">
            <a:extLst>
              <a:ext uri="{FF2B5EF4-FFF2-40B4-BE49-F238E27FC236}">
                <a16:creationId xmlns:a16="http://schemas.microsoft.com/office/drawing/2014/main" id="{D2DE41F0-4B47-444A-9832-245F3C99C213}"/>
              </a:ext>
            </a:extLst>
          </p:cNvPr>
          <p:cNvSpPr/>
          <p:nvPr/>
        </p:nvSpPr>
        <p:spPr>
          <a:xfrm>
            <a:off x="1354268" y="1744859"/>
            <a:ext cx="112228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Salá</a:t>
            </a:r>
            <a:endParaRPr lang="pt-BR" sz="2600" dirty="0"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0" name="Retângulo 69">
            <a:extLst>
              <a:ext uri="{FF2B5EF4-FFF2-40B4-BE49-F238E27FC236}">
                <a16:creationId xmlns:a16="http://schemas.microsoft.com/office/drawing/2014/main" id="{E316249A-3D77-401A-9447-1D598C2D5076}"/>
              </a:ext>
            </a:extLst>
          </p:cNvPr>
          <p:cNvSpPr/>
          <p:nvPr/>
        </p:nvSpPr>
        <p:spPr>
          <a:xfrm>
            <a:off x="1730218" y="2350258"/>
            <a:ext cx="112228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Héber</a:t>
            </a:r>
            <a:endParaRPr lang="pt-BR" sz="2600" dirty="0"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71" name="Conector reto 70">
            <a:extLst>
              <a:ext uri="{FF2B5EF4-FFF2-40B4-BE49-F238E27FC236}">
                <a16:creationId xmlns:a16="http://schemas.microsoft.com/office/drawing/2014/main" id="{107D7CCB-2E43-4613-9378-0801858F8F4C}"/>
              </a:ext>
            </a:extLst>
          </p:cNvPr>
          <p:cNvCxnSpPr/>
          <p:nvPr/>
        </p:nvCxnSpPr>
        <p:spPr>
          <a:xfrm>
            <a:off x="3275996" y="3328258"/>
            <a:ext cx="3424585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tângulo 71">
            <a:extLst>
              <a:ext uri="{FF2B5EF4-FFF2-40B4-BE49-F238E27FC236}">
                <a16:creationId xmlns:a16="http://schemas.microsoft.com/office/drawing/2014/main" id="{41951F3C-D791-4B48-89D8-55A9FD7B8AB8}"/>
              </a:ext>
            </a:extLst>
          </p:cNvPr>
          <p:cNvSpPr/>
          <p:nvPr/>
        </p:nvSpPr>
        <p:spPr>
          <a:xfrm>
            <a:off x="2106169" y="2943625"/>
            <a:ext cx="140705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 err="1">
                <a:solidFill>
                  <a:schemeClr val="bg1">
                    <a:lumMod val="75000"/>
                  </a:schemeClr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Pelegue</a:t>
            </a:r>
            <a:endParaRPr lang="pt-BR" sz="2600" dirty="0">
              <a:solidFill>
                <a:schemeClr val="bg1">
                  <a:lumMod val="75000"/>
                </a:schemeClr>
              </a:solidFill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73" name="Conector reto 72">
            <a:extLst>
              <a:ext uri="{FF2B5EF4-FFF2-40B4-BE49-F238E27FC236}">
                <a16:creationId xmlns:a16="http://schemas.microsoft.com/office/drawing/2014/main" id="{D2016344-01AD-4551-BAD8-B53DF4811CAE}"/>
              </a:ext>
            </a:extLst>
          </p:cNvPr>
          <p:cNvCxnSpPr/>
          <p:nvPr/>
        </p:nvCxnSpPr>
        <p:spPr>
          <a:xfrm>
            <a:off x="2888022" y="3921625"/>
            <a:ext cx="40621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tângulo 73">
            <a:extLst>
              <a:ext uri="{FF2B5EF4-FFF2-40B4-BE49-F238E27FC236}">
                <a16:creationId xmlns:a16="http://schemas.microsoft.com/office/drawing/2014/main" id="{62B0CD4E-DB5C-4F07-8074-E80AB2547CB5}"/>
              </a:ext>
            </a:extLst>
          </p:cNvPr>
          <p:cNvSpPr/>
          <p:nvPr/>
        </p:nvSpPr>
        <p:spPr>
          <a:xfrm>
            <a:off x="2458058" y="3536992"/>
            <a:ext cx="112228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 err="1">
                <a:solidFill>
                  <a:schemeClr val="bg1">
                    <a:lumMod val="75000"/>
                  </a:schemeClr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Reú</a:t>
            </a:r>
            <a:endParaRPr lang="pt-BR" sz="2600" dirty="0">
              <a:solidFill>
                <a:schemeClr val="bg1">
                  <a:lumMod val="75000"/>
                </a:schemeClr>
              </a:solidFill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75" name="Conector reto 74">
            <a:extLst>
              <a:ext uri="{FF2B5EF4-FFF2-40B4-BE49-F238E27FC236}">
                <a16:creationId xmlns:a16="http://schemas.microsoft.com/office/drawing/2014/main" id="{7321CAAF-DE8A-4DDD-84A0-4F4EA60B96EF}"/>
              </a:ext>
            </a:extLst>
          </p:cNvPr>
          <p:cNvCxnSpPr/>
          <p:nvPr/>
        </p:nvCxnSpPr>
        <p:spPr>
          <a:xfrm>
            <a:off x="3852943" y="4514992"/>
            <a:ext cx="339067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tângulo 75">
            <a:extLst>
              <a:ext uri="{FF2B5EF4-FFF2-40B4-BE49-F238E27FC236}">
                <a16:creationId xmlns:a16="http://schemas.microsoft.com/office/drawing/2014/main" id="{F97FAE48-2146-41BB-88F5-9625A600A357}"/>
              </a:ext>
            </a:extLst>
          </p:cNvPr>
          <p:cNvSpPr/>
          <p:nvPr/>
        </p:nvSpPr>
        <p:spPr>
          <a:xfrm>
            <a:off x="2858073" y="4130359"/>
            <a:ext cx="155752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Serugue</a:t>
            </a:r>
            <a:endParaRPr lang="pt-BR" sz="2600" dirty="0"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77" name="Conector reto 76">
            <a:extLst>
              <a:ext uri="{FF2B5EF4-FFF2-40B4-BE49-F238E27FC236}">
                <a16:creationId xmlns:a16="http://schemas.microsoft.com/office/drawing/2014/main" id="{4C4FB7FD-1EDE-44EB-8643-248C6A069972}"/>
              </a:ext>
            </a:extLst>
          </p:cNvPr>
          <p:cNvCxnSpPr/>
          <p:nvPr/>
        </p:nvCxnSpPr>
        <p:spPr>
          <a:xfrm>
            <a:off x="3946852" y="5108359"/>
            <a:ext cx="2774468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tângulo 77">
            <a:extLst>
              <a:ext uri="{FF2B5EF4-FFF2-40B4-BE49-F238E27FC236}">
                <a16:creationId xmlns:a16="http://schemas.microsoft.com/office/drawing/2014/main" id="{76EA755B-D857-49CC-BE56-9B68E7C6056F}"/>
              </a:ext>
            </a:extLst>
          </p:cNvPr>
          <p:cNvSpPr/>
          <p:nvPr/>
        </p:nvSpPr>
        <p:spPr>
          <a:xfrm>
            <a:off x="3340506" y="4723726"/>
            <a:ext cx="112228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 err="1">
                <a:solidFill>
                  <a:schemeClr val="bg1">
                    <a:lumMod val="75000"/>
                  </a:schemeClr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Naor</a:t>
            </a:r>
            <a:endParaRPr lang="pt-BR" sz="2600" dirty="0">
              <a:solidFill>
                <a:schemeClr val="bg1">
                  <a:lumMod val="75000"/>
                </a:schemeClr>
              </a:solidFill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79" name="Conector reto 78">
            <a:extLst>
              <a:ext uri="{FF2B5EF4-FFF2-40B4-BE49-F238E27FC236}">
                <a16:creationId xmlns:a16="http://schemas.microsoft.com/office/drawing/2014/main" id="{5D19CFC9-8959-460C-99D7-C03F81E03096}"/>
              </a:ext>
            </a:extLst>
          </p:cNvPr>
          <p:cNvCxnSpPr/>
          <p:nvPr/>
        </p:nvCxnSpPr>
        <p:spPr>
          <a:xfrm>
            <a:off x="4472838" y="5701726"/>
            <a:ext cx="305191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Retângulo 79">
            <a:extLst>
              <a:ext uri="{FF2B5EF4-FFF2-40B4-BE49-F238E27FC236}">
                <a16:creationId xmlns:a16="http://schemas.microsoft.com/office/drawing/2014/main" id="{760E0457-D328-4CCA-B147-EB4822A408C1}"/>
              </a:ext>
            </a:extLst>
          </p:cNvPr>
          <p:cNvSpPr/>
          <p:nvPr/>
        </p:nvSpPr>
        <p:spPr>
          <a:xfrm>
            <a:off x="3874673" y="5317093"/>
            <a:ext cx="112228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Terá</a:t>
            </a:r>
          </a:p>
        </p:txBody>
      </p:sp>
      <p:cxnSp>
        <p:nvCxnSpPr>
          <p:cNvPr id="81" name="Conector reto 80">
            <a:extLst>
              <a:ext uri="{FF2B5EF4-FFF2-40B4-BE49-F238E27FC236}">
                <a16:creationId xmlns:a16="http://schemas.microsoft.com/office/drawing/2014/main" id="{2814A85F-EC0F-4B33-A59C-BF2DC66716B6}"/>
              </a:ext>
            </a:extLst>
          </p:cNvPr>
          <p:cNvCxnSpPr/>
          <p:nvPr/>
        </p:nvCxnSpPr>
        <p:spPr>
          <a:xfrm>
            <a:off x="4924797" y="6295093"/>
            <a:ext cx="335710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tângulo 81">
            <a:extLst>
              <a:ext uri="{FF2B5EF4-FFF2-40B4-BE49-F238E27FC236}">
                <a16:creationId xmlns:a16="http://schemas.microsoft.com/office/drawing/2014/main" id="{1D1CE797-EDAC-4A01-A00D-5BC0B05FBF51}"/>
              </a:ext>
            </a:extLst>
          </p:cNvPr>
          <p:cNvSpPr/>
          <p:nvPr/>
        </p:nvSpPr>
        <p:spPr>
          <a:xfrm>
            <a:off x="4442522" y="5910460"/>
            <a:ext cx="145235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Abraão</a:t>
            </a:r>
          </a:p>
        </p:txBody>
      </p:sp>
      <p:pic>
        <p:nvPicPr>
          <p:cNvPr id="84" name="Imagem 83">
            <a:extLst>
              <a:ext uri="{FF2B5EF4-FFF2-40B4-BE49-F238E27FC236}">
                <a16:creationId xmlns:a16="http://schemas.microsoft.com/office/drawing/2014/main" id="{627F606D-228B-4473-ADCE-B02F777F8D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3860" y="1184910"/>
            <a:ext cx="337743" cy="337743"/>
          </a:xfrm>
          <a:prstGeom prst="rect">
            <a:avLst/>
          </a:prstGeom>
        </p:spPr>
      </p:pic>
      <p:pic>
        <p:nvPicPr>
          <p:cNvPr id="85" name="Imagem 84">
            <a:extLst>
              <a:ext uri="{FF2B5EF4-FFF2-40B4-BE49-F238E27FC236}">
                <a16:creationId xmlns:a16="http://schemas.microsoft.com/office/drawing/2014/main" id="{F4E29313-911B-4B41-8B9A-FDD7E086E34A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433" y="2983046"/>
            <a:ext cx="337743" cy="337743"/>
          </a:xfrm>
          <a:prstGeom prst="rect">
            <a:avLst/>
          </a:prstGeom>
        </p:spPr>
      </p:pic>
      <p:pic>
        <p:nvPicPr>
          <p:cNvPr id="86" name="Imagem 85">
            <a:extLst>
              <a:ext uri="{FF2B5EF4-FFF2-40B4-BE49-F238E27FC236}">
                <a16:creationId xmlns:a16="http://schemas.microsoft.com/office/drawing/2014/main" id="{42514A58-A0B6-4C7B-B9E1-C938CC94B7AF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468" y="4745086"/>
            <a:ext cx="337743" cy="337743"/>
          </a:xfrm>
          <a:prstGeom prst="rect">
            <a:avLst/>
          </a:prstGeom>
        </p:spPr>
      </p:pic>
      <p:pic>
        <p:nvPicPr>
          <p:cNvPr id="87" name="Imagem 86">
            <a:extLst>
              <a:ext uri="{FF2B5EF4-FFF2-40B4-BE49-F238E27FC236}">
                <a16:creationId xmlns:a16="http://schemas.microsoft.com/office/drawing/2014/main" id="{DEDA407E-8280-4D1F-B3F2-1707680D366F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1190" y="3572469"/>
            <a:ext cx="337743" cy="337743"/>
          </a:xfrm>
          <a:prstGeom prst="rect">
            <a:avLst/>
          </a:prstGeom>
        </p:spPr>
      </p:pic>
      <p:pic>
        <p:nvPicPr>
          <p:cNvPr id="88" name="Imagem 87">
            <a:extLst>
              <a:ext uri="{FF2B5EF4-FFF2-40B4-BE49-F238E27FC236}">
                <a16:creationId xmlns:a16="http://schemas.microsoft.com/office/drawing/2014/main" id="{456507F2-AC0A-4B06-9D8C-9891E7D7B3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488" y="4132403"/>
            <a:ext cx="337743" cy="337743"/>
          </a:xfrm>
          <a:prstGeom prst="rect">
            <a:avLst/>
          </a:prstGeom>
        </p:spPr>
      </p:pic>
      <p:pic>
        <p:nvPicPr>
          <p:cNvPr id="89" name="Imagem 88">
            <a:extLst>
              <a:ext uri="{FF2B5EF4-FFF2-40B4-BE49-F238E27FC236}">
                <a16:creationId xmlns:a16="http://schemas.microsoft.com/office/drawing/2014/main" id="{E8189CA2-7923-4A72-A765-F07CB203C3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7143" y="1780694"/>
            <a:ext cx="337743" cy="337743"/>
          </a:xfrm>
          <a:prstGeom prst="rect">
            <a:avLst/>
          </a:prstGeom>
        </p:spPr>
      </p:pic>
      <p:pic>
        <p:nvPicPr>
          <p:cNvPr id="90" name="Imagem 89">
            <a:extLst>
              <a:ext uri="{FF2B5EF4-FFF2-40B4-BE49-F238E27FC236}">
                <a16:creationId xmlns:a16="http://schemas.microsoft.com/office/drawing/2014/main" id="{CB4AB157-6D5B-49CE-AE02-80F2E10868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977" y="5325062"/>
            <a:ext cx="337743" cy="337743"/>
          </a:xfrm>
          <a:prstGeom prst="rect">
            <a:avLst/>
          </a:prstGeom>
        </p:spPr>
      </p:pic>
      <p:pic>
        <p:nvPicPr>
          <p:cNvPr id="91" name="Imagem 90">
            <a:extLst>
              <a:ext uri="{FF2B5EF4-FFF2-40B4-BE49-F238E27FC236}">
                <a16:creationId xmlns:a16="http://schemas.microsoft.com/office/drawing/2014/main" id="{2C5ED5ED-703E-4CD7-AD5B-7EB9FF3898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650" y="5945937"/>
            <a:ext cx="337743" cy="337743"/>
          </a:xfrm>
          <a:prstGeom prst="rect">
            <a:avLst/>
          </a:prstGeom>
        </p:spPr>
      </p:pic>
      <p:cxnSp>
        <p:nvCxnSpPr>
          <p:cNvPr id="92" name="Conector reto 91">
            <a:extLst>
              <a:ext uri="{FF2B5EF4-FFF2-40B4-BE49-F238E27FC236}">
                <a16:creationId xmlns:a16="http://schemas.microsoft.com/office/drawing/2014/main" id="{05ECFDDF-76A8-44FA-B943-4EE686FBF778}"/>
              </a:ext>
            </a:extLst>
          </p:cNvPr>
          <p:cNvCxnSpPr/>
          <p:nvPr/>
        </p:nvCxnSpPr>
        <p:spPr>
          <a:xfrm>
            <a:off x="9314686" y="1002851"/>
            <a:ext cx="0" cy="5682384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CaixaDeTexto 92">
            <a:extLst>
              <a:ext uri="{FF2B5EF4-FFF2-40B4-BE49-F238E27FC236}">
                <a16:creationId xmlns:a16="http://schemas.microsoft.com/office/drawing/2014/main" id="{6FFF50F3-375D-4B62-AE88-A1C212310233}"/>
              </a:ext>
            </a:extLst>
          </p:cNvPr>
          <p:cNvSpPr txBox="1"/>
          <p:nvPr/>
        </p:nvSpPr>
        <p:spPr>
          <a:xfrm>
            <a:off x="7796711" y="1118951"/>
            <a:ext cx="17563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- 62..........</a:t>
            </a:r>
          </a:p>
        </p:txBody>
      </p:sp>
      <p:sp>
        <p:nvSpPr>
          <p:cNvPr id="94" name="CaixaDeTexto 93">
            <a:extLst>
              <a:ext uri="{FF2B5EF4-FFF2-40B4-BE49-F238E27FC236}">
                <a16:creationId xmlns:a16="http://schemas.microsoft.com/office/drawing/2014/main" id="{4F9DCFD9-C407-4AF8-8D11-FCA40C56BDDD}"/>
              </a:ext>
            </a:extLst>
          </p:cNvPr>
          <p:cNvSpPr txBox="1"/>
          <p:nvPr/>
        </p:nvSpPr>
        <p:spPr>
          <a:xfrm>
            <a:off x="8202396" y="1696175"/>
            <a:ext cx="17563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- 32......</a:t>
            </a:r>
          </a:p>
        </p:txBody>
      </p:sp>
      <p:sp>
        <p:nvSpPr>
          <p:cNvPr id="95" name="CaixaDeTexto 94">
            <a:extLst>
              <a:ext uri="{FF2B5EF4-FFF2-40B4-BE49-F238E27FC236}">
                <a16:creationId xmlns:a16="http://schemas.microsoft.com/office/drawing/2014/main" id="{7F026B6E-5953-4834-9FF1-678ECB351C08}"/>
              </a:ext>
            </a:extLst>
          </p:cNvPr>
          <p:cNvSpPr txBox="1"/>
          <p:nvPr/>
        </p:nvSpPr>
        <p:spPr>
          <a:xfrm>
            <a:off x="6660176" y="2916380"/>
            <a:ext cx="325132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- 162.....................</a:t>
            </a:r>
          </a:p>
        </p:txBody>
      </p:sp>
      <p:sp>
        <p:nvSpPr>
          <p:cNvPr id="96" name="CaixaDeTexto 95">
            <a:extLst>
              <a:ext uri="{FF2B5EF4-FFF2-40B4-BE49-F238E27FC236}">
                <a16:creationId xmlns:a16="http://schemas.microsoft.com/office/drawing/2014/main" id="{DEDCE85E-491F-4707-BF4D-B552388F5511}"/>
              </a:ext>
            </a:extLst>
          </p:cNvPr>
          <p:cNvSpPr txBox="1"/>
          <p:nvPr/>
        </p:nvSpPr>
        <p:spPr>
          <a:xfrm>
            <a:off x="6651190" y="4645710"/>
            <a:ext cx="323736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- 161.....................</a:t>
            </a:r>
          </a:p>
        </p:txBody>
      </p:sp>
      <p:sp>
        <p:nvSpPr>
          <p:cNvPr id="97" name="CaixaDeTexto 96">
            <a:extLst>
              <a:ext uri="{FF2B5EF4-FFF2-40B4-BE49-F238E27FC236}">
                <a16:creationId xmlns:a16="http://schemas.microsoft.com/office/drawing/2014/main" id="{A3EAAB7D-68BD-46E1-A23D-5DD36ABC520F}"/>
              </a:ext>
            </a:extLst>
          </p:cNvPr>
          <p:cNvSpPr txBox="1"/>
          <p:nvPr/>
        </p:nvSpPr>
        <p:spPr>
          <a:xfrm>
            <a:off x="6988933" y="3451484"/>
            <a:ext cx="351825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- 132..................</a:t>
            </a:r>
          </a:p>
        </p:txBody>
      </p:sp>
      <p:sp>
        <p:nvSpPr>
          <p:cNvPr id="98" name="CaixaDeTexto 97">
            <a:extLst>
              <a:ext uri="{FF2B5EF4-FFF2-40B4-BE49-F238E27FC236}">
                <a16:creationId xmlns:a16="http://schemas.microsoft.com/office/drawing/2014/main" id="{D18C13C3-0AF8-4CED-9712-8C80F7A7F194}"/>
              </a:ext>
            </a:extLst>
          </p:cNvPr>
          <p:cNvSpPr txBox="1"/>
          <p:nvPr/>
        </p:nvSpPr>
        <p:spPr>
          <a:xfrm>
            <a:off x="7548593" y="5226867"/>
            <a:ext cx="297543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- 75..............</a:t>
            </a:r>
          </a:p>
        </p:txBody>
      </p:sp>
      <p:sp>
        <p:nvSpPr>
          <p:cNvPr id="99" name="CaixaDeTexto 98">
            <a:extLst>
              <a:ext uri="{FF2B5EF4-FFF2-40B4-BE49-F238E27FC236}">
                <a16:creationId xmlns:a16="http://schemas.microsoft.com/office/drawing/2014/main" id="{5CEE20FA-13DE-4BE6-9B42-987469D9958C}"/>
              </a:ext>
            </a:extLst>
          </p:cNvPr>
          <p:cNvSpPr txBox="1"/>
          <p:nvPr/>
        </p:nvSpPr>
        <p:spPr>
          <a:xfrm>
            <a:off x="7237231" y="4024992"/>
            <a:ext cx="348251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- 109...............</a:t>
            </a:r>
          </a:p>
        </p:txBody>
      </p:sp>
      <p:sp>
        <p:nvSpPr>
          <p:cNvPr id="101" name="CaixaDeTexto 100">
            <a:extLst>
              <a:ext uri="{FF2B5EF4-FFF2-40B4-BE49-F238E27FC236}">
                <a16:creationId xmlns:a16="http://schemas.microsoft.com/office/drawing/2014/main" id="{ED73B503-0A0B-41D8-AE5D-344A07C2BC33}"/>
              </a:ext>
            </a:extLst>
          </p:cNvPr>
          <p:cNvSpPr txBox="1"/>
          <p:nvPr/>
        </p:nvSpPr>
        <p:spPr>
          <a:xfrm>
            <a:off x="8155142" y="5832444"/>
            <a:ext cx="17563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- 35......</a:t>
            </a:r>
          </a:p>
        </p:txBody>
      </p:sp>
      <p:sp>
        <p:nvSpPr>
          <p:cNvPr id="102" name="CaixaDeTexto 101">
            <a:extLst>
              <a:ext uri="{FF2B5EF4-FFF2-40B4-BE49-F238E27FC236}">
                <a16:creationId xmlns:a16="http://schemas.microsoft.com/office/drawing/2014/main" id="{4571FF54-1EAC-416D-AB20-A7B7BCB3DE97}"/>
              </a:ext>
            </a:extLst>
          </p:cNvPr>
          <p:cNvSpPr txBox="1"/>
          <p:nvPr/>
        </p:nvSpPr>
        <p:spPr>
          <a:xfrm>
            <a:off x="8519518" y="2325957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435</a:t>
            </a:r>
          </a:p>
        </p:txBody>
      </p:sp>
      <p:cxnSp>
        <p:nvCxnSpPr>
          <p:cNvPr id="104" name="Conector reto 103">
            <a:extLst>
              <a:ext uri="{FF2B5EF4-FFF2-40B4-BE49-F238E27FC236}">
                <a16:creationId xmlns:a16="http://schemas.microsoft.com/office/drawing/2014/main" id="{60628A16-F0CB-4078-BF0D-FC3CB4B19770}"/>
              </a:ext>
            </a:extLst>
          </p:cNvPr>
          <p:cNvCxnSpPr/>
          <p:nvPr/>
        </p:nvCxnSpPr>
        <p:spPr>
          <a:xfrm>
            <a:off x="2281473" y="2734891"/>
            <a:ext cx="85359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CaixaDeTexto 104">
            <a:extLst>
              <a:ext uri="{FF2B5EF4-FFF2-40B4-BE49-F238E27FC236}">
                <a16:creationId xmlns:a16="http://schemas.microsoft.com/office/drawing/2014/main" id="{23588835-EC41-4FC1-91B2-2C839E92BEB9}"/>
              </a:ext>
            </a:extLst>
          </p:cNvPr>
          <p:cNvSpPr txBox="1"/>
          <p:nvPr/>
        </p:nvSpPr>
        <p:spPr>
          <a:xfrm>
            <a:off x="9674466" y="2281769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464</a:t>
            </a:r>
          </a:p>
        </p:txBody>
      </p:sp>
      <p:pic>
        <p:nvPicPr>
          <p:cNvPr id="106" name="Imagem 105">
            <a:extLst>
              <a:ext uri="{FF2B5EF4-FFF2-40B4-BE49-F238E27FC236}">
                <a16:creationId xmlns:a16="http://schemas.microsoft.com/office/drawing/2014/main" id="{9A01D134-E5EB-45D2-B8D2-B1F1352F74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0282" y="2366812"/>
            <a:ext cx="337743" cy="337743"/>
          </a:xfrm>
          <a:prstGeom prst="rect">
            <a:avLst/>
          </a:prstGeom>
        </p:spPr>
      </p:pic>
      <p:sp>
        <p:nvSpPr>
          <p:cNvPr id="47" name="CaixaDeTexto 46">
            <a:extLst>
              <a:ext uri="{FF2B5EF4-FFF2-40B4-BE49-F238E27FC236}">
                <a16:creationId xmlns:a16="http://schemas.microsoft.com/office/drawing/2014/main" id="{878D35CF-D2AB-429E-A8DD-8B68652626B7}"/>
              </a:ext>
            </a:extLst>
          </p:cNvPr>
          <p:cNvSpPr txBox="1"/>
          <p:nvPr/>
        </p:nvSpPr>
        <p:spPr>
          <a:xfrm>
            <a:off x="6583951" y="517489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490</a:t>
            </a:r>
          </a:p>
        </p:txBody>
      </p:sp>
      <p:cxnSp>
        <p:nvCxnSpPr>
          <p:cNvPr id="48" name="Conector reto 47">
            <a:extLst>
              <a:ext uri="{FF2B5EF4-FFF2-40B4-BE49-F238E27FC236}">
                <a16:creationId xmlns:a16="http://schemas.microsoft.com/office/drawing/2014/main" id="{4F8353AA-5BE9-4FDF-9DB0-980E6C0B6578}"/>
              </a:ext>
            </a:extLst>
          </p:cNvPr>
          <p:cNvCxnSpPr/>
          <p:nvPr/>
        </p:nvCxnSpPr>
        <p:spPr>
          <a:xfrm>
            <a:off x="7068359" y="995631"/>
            <a:ext cx="0" cy="5682384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173488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0"/>
            <a:ext cx="11963400" cy="674821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2" name="Imagem 51">
            <a:extLst>
              <a:ext uri="{FF2B5EF4-FFF2-40B4-BE49-F238E27FC236}">
                <a16:creationId xmlns:a16="http://schemas.microsoft.com/office/drawing/2014/main" id="{84A73156-4437-4C1C-945B-D274EADAAC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361" y="109784"/>
            <a:ext cx="621916" cy="880070"/>
          </a:xfrm>
          <a:prstGeom prst="rect">
            <a:avLst/>
          </a:prstGeom>
        </p:spPr>
      </p:pic>
      <p:cxnSp>
        <p:nvCxnSpPr>
          <p:cNvPr id="59" name="Conector reto 58">
            <a:extLst>
              <a:ext uri="{FF2B5EF4-FFF2-40B4-BE49-F238E27FC236}">
                <a16:creationId xmlns:a16="http://schemas.microsoft.com/office/drawing/2014/main" id="{3FA1A63E-FCA7-44FB-9770-E7658037084F}"/>
              </a:ext>
            </a:extLst>
          </p:cNvPr>
          <p:cNvCxnSpPr/>
          <p:nvPr/>
        </p:nvCxnSpPr>
        <p:spPr>
          <a:xfrm>
            <a:off x="1027426" y="966822"/>
            <a:ext cx="845138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Imagem 59">
            <a:extLst>
              <a:ext uri="{FF2B5EF4-FFF2-40B4-BE49-F238E27FC236}">
                <a16:creationId xmlns:a16="http://schemas.microsoft.com/office/drawing/2014/main" id="{C4C7F181-C735-4CCB-9741-EE229CE0D2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7594" y="590249"/>
            <a:ext cx="337743" cy="337743"/>
          </a:xfrm>
          <a:prstGeom prst="rect">
            <a:avLst/>
          </a:prstGeom>
        </p:spPr>
      </p:pic>
      <p:sp>
        <p:nvSpPr>
          <p:cNvPr id="61" name="CaixaDeTexto 60">
            <a:extLst>
              <a:ext uri="{FF2B5EF4-FFF2-40B4-BE49-F238E27FC236}">
                <a16:creationId xmlns:a16="http://schemas.microsoft.com/office/drawing/2014/main" id="{07EBEDEC-D7D4-47E3-A3EA-77D349461ED6}"/>
              </a:ext>
            </a:extLst>
          </p:cNvPr>
          <p:cNvSpPr txBox="1"/>
          <p:nvPr/>
        </p:nvSpPr>
        <p:spPr>
          <a:xfrm>
            <a:off x="8381843" y="533278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600</a:t>
            </a:r>
          </a:p>
        </p:txBody>
      </p:sp>
      <p:sp>
        <p:nvSpPr>
          <p:cNvPr id="62" name="Retângulo 61">
            <a:extLst>
              <a:ext uri="{FF2B5EF4-FFF2-40B4-BE49-F238E27FC236}">
                <a16:creationId xmlns:a16="http://schemas.microsoft.com/office/drawing/2014/main" id="{86862369-BBD5-4548-9052-328F6BFA9760}"/>
              </a:ext>
            </a:extLst>
          </p:cNvPr>
          <p:cNvSpPr/>
          <p:nvPr/>
        </p:nvSpPr>
        <p:spPr>
          <a:xfrm>
            <a:off x="229387" y="582189"/>
            <a:ext cx="112228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</a:t>
            </a:r>
          </a:p>
        </p:txBody>
      </p:sp>
      <p:cxnSp>
        <p:nvCxnSpPr>
          <p:cNvPr id="65" name="Conector reto 64">
            <a:extLst>
              <a:ext uri="{FF2B5EF4-FFF2-40B4-BE49-F238E27FC236}">
                <a16:creationId xmlns:a16="http://schemas.microsoft.com/office/drawing/2014/main" id="{D56FE3FF-CF8D-4014-8EF8-29176D469B32}"/>
              </a:ext>
            </a:extLst>
          </p:cNvPr>
          <p:cNvCxnSpPr/>
          <p:nvPr/>
        </p:nvCxnSpPr>
        <p:spPr>
          <a:xfrm>
            <a:off x="1608578" y="1536125"/>
            <a:ext cx="628678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tângulo 65">
            <a:extLst>
              <a:ext uri="{FF2B5EF4-FFF2-40B4-BE49-F238E27FC236}">
                <a16:creationId xmlns:a16="http://schemas.microsoft.com/office/drawing/2014/main" id="{512229EA-F94B-42C8-AD70-BE3EEF0E50C9}"/>
              </a:ext>
            </a:extLst>
          </p:cNvPr>
          <p:cNvSpPr/>
          <p:nvPr/>
        </p:nvSpPr>
        <p:spPr>
          <a:xfrm>
            <a:off x="761751" y="1151492"/>
            <a:ext cx="166863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Arfaxade</a:t>
            </a:r>
            <a:endParaRPr lang="pt-BR" sz="2600" dirty="0"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67" name="Conector reto 66">
            <a:extLst>
              <a:ext uri="{FF2B5EF4-FFF2-40B4-BE49-F238E27FC236}">
                <a16:creationId xmlns:a16="http://schemas.microsoft.com/office/drawing/2014/main" id="{384948B8-EF51-43AD-A9E4-0A58CFE68B63}"/>
              </a:ext>
            </a:extLst>
          </p:cNvPr>
          <p:cNvCxnSpPr/>
          <p:nvPr/>
        </p:nvCxnSpPr>
        <p:spPr>
          <a:xfrm>
            <a:off x="1828514" y="2129492"/>
            <a:ext cx="647728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tângulo 67">
            <a:extLst>
              <a:ext uri="{FF2B5EF4-FFF2-40B4-BE49-F238E27FC236}">
                <a16:creationId xmlns:a16="http://schemas.microsoft.com/office/drawing/2014/main" id="{D2DE41F0-4B47-444A-9832-245F3C99C213}"/>
              </a:ext>
            </a:extLst>
          </p:cNvPr>
          <p:cNvSpPr/>
          <p:nvPr/>
        </p:nvSpPr>
        <p:spPr>
          <a:xfrm>
            <a:off x="1354268" y="1744859"/>
            <a:ext cx="112228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Salá</a:t>
            </a:r>
            <a:endParaRPr lang="pt-BR" sz="2600" dirty="0"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69" name="Conector reto 68">
            <a:extLst>
              <a:ext uri="{FF2B5EF4-FFF2-40B4-BE49-F238E27FC236}">
                <a16:creationId xmlns:a16="http://schemas.microsoft.com/office/drawing/2014/main" id="{2DD5A4D2-038A-458C-9E02-7AB9C5E9BE67}"/>
              </a:ext>
            </a:extLst>
          </p:cNvPr>
          <p:cNvCxnSpPr/>
          <p:nvPr/>
        </p:nvCxnSpPr>
        <p:spPr>
          <a:xfrm>
            <a:off x="2281473" y="2734891"/>
            <a:ext cx="85359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tângulo 69">
            <a:extLst>
              <a:ext uri="{FF2B5EF4-FFF2-40B4-BE49-F238E27FC236}">
                <a16:creationId xmlns:a16="http://schemas.microsoft.com/office/drawing/2014/main" id="{E316249A-3D77-401A-9447-1D598C2D5076}"/>
              </a:ext>
            </a:extLst>
          </p:cNvPr>
          <p:cNvSpPr/>
          <p:nvPr/>
        </p:nvSpPr>
        <p:spPr>
          <a:xfrm>
            <a:off x="1730218" y="2350258"/>
            <a:ext cx="112228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Héber</a:t>
            </a:r>
            <a:endParaRPr lang="pt-BR" sz="2600" dirty="0"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75" name="Conector reto 74">
            <a:extLst>
              <a:ext uri="{FF2B5EF4-FFF2-40B4-BE49-F238E27FC236}">
                <a16:creationId xmlns:a16="http://schemas.microsoft.com/office/drawing/2014/main" id="{7321CAAF-DE8A-4DDD-84A0-4F4EA60B96EF}"/>
              </a:ext>
            </a:extLst>
          </p:cNvPr>
          <p:cNvCxnSpPr/>
          <p:nvPr/>
        </p:nvCxnSpPr>
        <p:spPr>
          <a:xfrm>
            <a:off x="3852943" y="3323865"/>
            <a:ext cx="339067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tângulo 75">
            <a:extLst>
              <a:ext uri="{FF2B5EF4-FFF2-40B4-BE49-F238E27FC236}">
                <a16:creationId xmlns:a16="http://schemas.microsoft.com/office/drawing/2014/main" id="{F97FAE48-2146-41BB-88F5-9625A600A357}"/>
              </a:ext>
            </a:extLst>
          </p:cNvPr>
          <p:cNvSpPr/>
          <p:nvPr/>
        </p:nvSpPr>
        <p:spPr>
          <a:xfrm>
            <a:off x="2858073" y="2939232"/>
            <a:ext cx="155752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Serugue</a:t>
            </a:r>
            <a:endParaRPr lang="pt-BR" sz="2600" dirty="0"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79" name="Conector reto 78">
            <a:extLst>
              <a:ext uri="{FF2B5EF4-FFF2-40B4-BE49-F238E27FC236}">
                <a16:creationId xmlns:a16="http://schemas.microsoft.com/office/drawing/2014/main" id="{5D19CFC9-8959-460C-99D7-C03F81E03096}"/>
              </a:ext>
            </a:extLst>
          </p:cNvPr>
          <p:cNvCxnSpPr/>
          <p:nvPr/>
        </p:nvCxnSpPr>
        <p:spPr>
          <a:xfrm>
            <a:off x="4472838" y="3884951"/>
            <a:ext cx="305191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Retângulo 79">
            <a:extLst>
              <a:ext uri="{FF2B5EF4-FFF2-40B4-BE49-F238E27FC236}">
                <a16:creationId xmlns:a16="http://schemas.microsoft.com/office/drawing/2014/main" id="{760E0457-D328-4CCA-B147-EB4822A408C1}"/>
              </a:ext>
            </a:extLst>
          </p:cNvPr>
          <p:cNvSpPr/>
          <p:nvPr/>
        </p:nvSpPr>
        <p:spPr>
          <a:xfrm>
            <a:off x="3874673" y="3500318"/>
            <a:ext cx="112228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Terá</a:t>
            </a:r>
          </a:p>
        </p:txBody>
      </p:sp>
      <p:cxnSp>
        <p:nvCxnSpPr>
          <p:cNvPr id="81" name="Conector reto 80">
            <a:extLst>
              <a:ext uri="{FF2B5EF4-FFF2-40B4-BE49-F238E27FC236}">
                <a16:creationId xmlns:a16="http://schemas.microsoft.com/office/drawing/2014/main" id="{2814A85F-EC0F-4B33-A59C-BF2DC66716B6}"/>
              </a:ext>
            </a:extLst>
          </p:cNvPr>
          <p:cNvCxnSpPr/>
          <p:nvPr/>
        </p:nvCxnSpPr>
        <p:spPr>
          <a:xfrm>
            <a:off x="4924797" y="4478318"/>
            <a:ext cx="335710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tângulo 81">
            <a:extLst>
              <a:ext uri="{FF2B5EF4-FFF2-40B4-BE49-F238E27FC236}">
                <a16:creationId xmlns:a16="http://schemas.microsoft.com/office/drawing/2014/main" id="{1D1CE797-EDAC-4A01-A00D-5BC0B05FBF51}"/>
              </a:ext>
            </a:extLst>
          </p:cNvPr>
          <p:cNvSpPr/>
          <p:nvPr/>
        </p:nvSpPr>
        <p:spPr>
          <a:xfrm>
            <a:off x="4442522" y="4093685"/>
            <a:ext cx="145235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Abraão</a:t>
            </a:r>
          </a:p>
        </p:txBody>
      </p:sp>
      <p:sp>
        <p:nvSpPr>
          <p:cNvPr id="83" name="CaixaDeTexto 82">
            <a:extLst>
              <a:ext uri="{FF2B5EF4-FFF2-40B4-BE49-F238E27FC236}">
                <a16:creationId xmlns:a16="http://schemas.microsoft.com/office/drawing/2014/main" id="{C327F3CB-8017-44F5-B867-75839C853B1F}"/>
              </a:ext>
            </a:extLst>
          </p:cNvPr>
          <p:cNvSpPr txBox="1"/>
          <p:nvPr/>
        </p:nvSpPr>
        <p:spPr>
          <a:xfrm>
            <a:off x="9674466" y="2281769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464</a:t>
            </a:r>
          </a:p>
        </p:txBody>
      </p:sp>
      <p:pic>
        <p:nvPicPr>
          <p:cNvPr id="84" name="Imagem 83">
            <a:extLst>
              <a:ext uri="{FF2B5EF4-FFF2-40B4-BE49-F238E27FC236}">
                <a16:creationId xmlns:a16="http://schemas.microsoft.com/office/drawing/2014/main" id="{627F606D-228B-4473-ADCE-B02F777F8D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3860" y="1184910"/>
            <a:ext cx="337743" cy="337743"/>
          </a:xfrm>
          <a:prstGeom prst="rect">
            <a:avLst/>
          </a:prstGeom>
        </p:spPr>
      </p:pic>
      <p:pic>
        <p:nvPicPr>
          <p:cNvPr id="88" name="Imagem 87">
            <a:extLst>
              <a:ext uri="{FF2B5EF4-FFF2-40B4-BE49-F238E27FC236}">
                <a16:creationId xmlns:a16="http://schemas.microsoft.com/office/drawing/2014/main" id="{456507F2-AC0A-4B06-9D8C-9891E7D7B3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488" y="2941276"/>
            <a:ext cx="337743" cy="337743"/>
          </a:xfrm>
          <a:prstGeom prst="rect">
            <a:avLst/>
          </a:prstGeom>
        </p:spPr>
      </p:pic>
      <p:pic>
        <p:nvPicPr>
          <p:cNvPr id="89" name="Imagem 88">
            <a:extLst>
              <a:ext uri="{FF2B5EF4-FFF2-40B4-BE49-F238E27FC236}">
                <a16:creationId xmlns:a16="http://schemas.microsoft.com/office/drawing/2014/main" id="{E8189CA2-7923-4A72-A765-F07CB203C3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7143" y="1780694"/>
            <a:ext cx="337743" cy="337743"/>
          </a:xfrm>
          <a:prstGeom prst="rect">
            <a:avLst/>
          </a:prstGeom>
        </p:spPr>
      </p:pic>
      <p:pic>
        <p:nvPicPr>
          <p:cNvPr id="90" name="Imagem 89">
            <a:extLst>
              <a:ext uri="{FF2B5EF4-FFF2-40B4-BE49-F238E27FC236}">
                <a16:creationId xmlns:a16="http://schemas.microsoft.com/office/drawing/2014/main" id="{CB4AB157-6D5B-49CE-AE02-80F2E10868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977" y="3508287"/>
            <a:ext cx="337743" cy="337743"/>
          </a:xfrm>
          <a:prstGeom prst="rect">
            <a:avLst/>
          </a:prstGeom>
        </p:spPr>
      </p:pic>
      <p:pic>
        <p:nvPicPr>
          <p:cNvPr id="91" name="Imagem 90">
            <a:extLst>
              <a:ext uri="{FF2B5EF4-FFF2-40B4-BE49-F238E27FC236}">
                <a16:creationId xmlns:a16="http://schemas.microsoft.com/office/drawing/2014/main" id="{2C5ED5ED-703E-4CD7-AD5B-7EB9FF3898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650" y="4129162"/>
            <a:ext cx="337743" cy="337743"/>
          </a:xfrm>
          <a:prstGeom prst="rect">
            <a:avLst/>
          </a:prstGeom>
        </p:spPr>
      </p:pic>
      <p:sp>
        <p:nvSpPr>
          <p:cNvPr id="93" name="CaixaDeTexto 92">
            <a:extLst>
              <a:ext uri="{FF2B5EF4-FFF2-40B4-BE49-F238E27FC236}">
                <a16:creationId xmlns:a16="http://schemas.microsoft.com/office/drawing/2014/main" id="{6FFF50F3-375D-4B62-AE88-A1C212310233}"/>
              </a:ext>
            </a:extLst>
          </p:cNvPr>
          <p:cNvSpPr txBox="1"/>
          <p:nvPr/>
        </p:nvSpPr>
        <p:spPr>
          <a:xfrm>
            <a:off x="7796711" y="1118951"/>
            <a:ext cx="17563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- 62..........</a:t>
            </a:r>
          </a:p>
        </p:txBody>
      </p:sp>
      <p:sp>
        <p:nvSpPr>
          <p:cNvPr id="94" name="CaixaDeTexto 93">
            <a:extLst>
              <a:ext uri="{FF2B5EF4-FFF2-40B4-BE49-F238E27FC236}">
                <a16:creationId xmlns:a16="http://schemas.microsoft.com/office/drawing/2014/main" id="{4F9DCFD9-C407-4AF8-8D11-FCA40C56BDDD}"/>
              </a:ext>
            </a:extLst>
          </p:cNvPr>
          <p:cNvSpPr txBox="1"/>
          <p:nvPr/>
        </p:nvSpPr>
        <p:spPr>
          <a:xfrm>
            <a:off x="8202396" y="1696175"/>
            <a:ext cx="17563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- 32......</a:t>
            </a:r>
          </a:p>
        </p:txBody>
      </p:sp>
      <p:sp>
        <p:nvSpPr>
          <p:cNvPr id="98" name="CaixaDeTexto 97">
            <a:extLst>
              <a:ext uri="{FF2B5EF4-FFF2-40B4-BE49-F238E27FC236}">
                <a16:creationId xmlns:a16="http://schemas.microsoft.com/office/drawing/2014/main" id="{D18C13C3-0AF8-4CED-9712-8C80F7A7F194}"/>
              </a:ext>
            </a:extLst>
          </p:cNvPr>
          <p:cNvSpPr txBox="1"/>
          <p:nvPr/>
        </p:nvSpPr>
        <p:spPr>
          <a:xfrm>
            <a:off x="7548593" y="3410092"/>
            <a:ext cx="297543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- 75..............</a:t>
            </a:r>
          </a:p>
        </p:txBody>
      </p:sp>
      <p:sp>
        <p:nvSpPr>
          <p:cNvPr id="99" name="CaixaDeTexto 98">
            <a:extLst>
              <a:ext uri="{FF2B5EF4-FFF2-40B4-BE49-F238E27FC236}">
                <a16:creationId xmlns:a16="http://schemas.microsoft.com/office/drawing/2014/main" id="{5CEE20FA-13DE-4BE6-9B42-987469D9958C}"/>
              </a:ext>
            </a:extLst>
          </p:cNvPr>
          <p:cNvSpPr txBox="1"/>
          <p:nvPr/>
        </p:nvSpPr>
        <p:spPr>
          <a:xfrm>
            <a:off x="7237231" y="2833865"/>
            <a:ext cx="348251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- 109...............</a:t>
            </a:r>
          </a:p>
        </p:txBody>
      </p:sp>
      <p:sp>
        <p:nvSpPr>
          <p:cNvPr id="101" name="CaixaDeTexto 100">
            <a:extLst>
              <a:ext uri="{FF2B5EF4-FFF2-40B4-BE49-F238E27FC236}">
                <a16:creationId xmlns:a16="http://schemas.microsoft.com/office/drawing/2014/main" id="{ED73B503-0A0B-41D8-AE5D-344A07C2BC33}"/>
              </a:ext>
            </a:extLst>
          </p:cNvPr>
          <p:cNvSpPr txBox="1"/>
          <p:nvPr/>
        </p:nvSpPr>
        <p:spPr>
          <a:xfrm>
            <a:off x="8155142" y="4015669"/>
            <a:ext cx="17563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- 35......</a:t>
            </a:r>
          </a:p>
        </p:txBody>
      </p:sp>
      <p:sp>
        <p:nvSpPr>
          <p:cNvPr id="102" name="CaixaDeTexto 101">
            <a:extLst>
              <a:ext uri="{FF2B5EF4-FFF2-40B4-BE49-F238E27FC236}">
                <a16:creationId xmlns:a16="http://schemas.microsoft.com/office/drawing/2014/main" id="{4571FF54-1EAC-416D-AB20-A7B7BCB3DE97}"/>
              </a:ext>
            </a:extLst>
          </p:cNvPr>
          <p:cNvSpPr txBox="1"/>
          <p:nvPr/>
        </p:nvSpPr>
        <p:spPr>
          <a:xfrm>
            <a:off x="8519518" y="2325957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435</a:t>
            </a:r>
          </a:p>
        </p:txBody>
      </p:sp>
      <p:pic>
        <p:nvPicPr>
          <p:cNvPr id="103" name="Imagem 102">
            <a:extLst>
              <a:ext uri="{FF2B5EF4-FFF2-40B4-BE49-F238E27FC236}">
                <a16:creationId xmlns:a16="http://schemas.microsoft.com/office/drawing/2014/main" id="{C431E016-4354-4D1B-8E84-72811D39F7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0282" y="2366812"/>
            <a:ext cx="337743" cy="337743"/>
          </a:xfrm>
          <a:prstGeom prst="rect">
            <a:avLst/>
          </a:prstGeom>
        </p:spPr>
      </p:pic>
      <p:sp>
        <p:nvSpPr>
          <p:cNvPr id="53" name="CaixaDeTexto 52">
            <a:extLst>
              <a:ext uri="{FF2B5EF4-FFF2-40B4-BE49-F238E27FC236}">
                <a16:creationId xmlns:a16="http://schemas.microsoft.com/office/drawing/2014/main" id="{6FFC26CA-7B0F-4E4F-B119-4C4C49F3927D}"/>
              </a:ext>
            </a:extLst>
          </p:cNvPr>
          <p:cNvSpPr txBox="1"/>
          <p:nvPr/>
        </p:nvSpPr>
        <p:spPr>
          <a:xfrm>
            <a:off x="6243667" y="2309885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325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A6F85064-1B4B-4ACF-A7C0-07B91DEB2A08}"/>
              </a:ext>
            </a:extLst>
          </p:cNvPr>
          <p:cNvSpPr txBox="1"/>
          <p:nvPr/>
        </p:nvSpPr>
        <p:spPr>
          <a:xfrm>
            <a:off x="6583951" y="517489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490</a:t>
            </a:r>
          </a:p>
        </p:txBody>
      </p:sp>
      <p:cxnSp>
        <p:nvCxnSpPr>
          <p:cNvPr id="58" name="Conector reto 57">
            <a:extLst>
              <a:ext uri="{FF2B5EF4-FFF2-40B4-BE49-F238E27FC236}">
                <a16:creationId xmlns:a16="http://schemas.microsoft.com/office/drawing/2014/main" id="{8D67A78D-3807-46C7-9DB5-8E8A1392392C}"/>
              </a:ext>
            </a:extLst>
          </p:cNvPr>
          <p:cNvCxnSpPr/>
          <p:nvPr/>
        </p:nvCxnSpPr>
        <p:spPr>
          <a:xfrm>
            <a:off x="7068359" y="995631"/>
            <a:ext cx="0" cy="5682384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2C74E38B-C922-404B-AAAB-0B6C45496B1D}"/>
              </a:ext>
            </a:extLst>
          </p:cNvPr>
          <p:cNvSpPr txBox="1"/>
          <p:nvPr/>
        </p:nvSpPr>
        <p:spPr>
          <a:xfrm>
            <a:off x="6266050" y="4085990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100</a:t>
            </a:r>
          </a:p>
        </p:txBody>
      </p:sp>
      <p:cxnSp>
        <p:nvCxnSpPr>
          <p:cNvPr id="38" name="Conector reto 37">
            <a:extLst>
              <a:ext uri="{FF2B5EF4-FFF2-40B4-BE49-F238E27FC236}">
                <a16:creationId xmlns:a16="http://schemas.microsoft.com/office/drawing/2014/main" id="{C02F9381-B39F-43CB-886D-91403C5FB5CE}"/>
              </a:ext>
            </a:extLst>
          </p:cNvPr>
          <p:cNvCxnSpPr/>
          <p:nvPr/>
        </p:nvCxnSpPr>
        <p:spPr>
          <a:xfrm>
            <a:off x="9314686" y="1002851"/>
            <a:ext cx="0" cy="5682384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0148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0"/>
            <a:ext cx="11963400" cy="674821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2" name="Imagem 51">
            <a:extLst>
              <a:ext uri="{FF2B5EF4-FFF2-40B4-BE49-F238E27FC236}">
                <a16:creationId xmlns:a16="http://schemas.microsoft.com/office/drawing/2014/main" id="{84A73156-4437-4C1C-945B-D274EADAAC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361" y="109784"/>
            <a:ext cx="621916" cy="880070"/>
          </a:xfrm>
          <a:prstGeom prst="rect">
            <a:avLst/>
          </a:prstGeom>
        </p:spPr>
      </p:pic>
      <p:cxnSp>
        <p:nvCxnSpPr>
          <p:cNvPr id="59" name="Conector reto 58">
            <a:extLst>
              <a:ext uri="{FF2B5EF4-FFF2-40B4-BE49-F238E27FC236}">
                <a16:creationId xmlns:a16="http://schemas.microsoft.com/office/drawing/2014/main" id="{3FA1A63E-FCA7-44FB-9770-E7658037084F}"/>
              </a:ext>
            </a:extLst>
          </p:cNvPr>
          <p:cNvCxnSpPr/>
          <p:nvPr/>
        </p:nvCxnSpPr>
        <p:spPr>
          <a:xfrm>
            <a:off x="1027426" y="966822"/>
            <a:ext cx="845138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Imagem 59">
            <a:extLst>
              <a:ext uri="{FF2B5EF4-FFF2-40B4-BE49-F238E27FC236}">
                <a16:creationId xmlns:a16="http://schemas.microsoft.com/office/drawing/2014/main" id="{C4C7F181-C735-4CCB-9741-EE229CE0D2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7594" y="590249"/>
            <a:ext cx="337743" cy="337743"/>
          </a:xfrm>
          <a:prstGeom prst="rect">
            <a:avLst/>
          </a:prstGeom>
        </p:spPr>
      </p:pic>
      <p:sp>
        <p:nvSpPr>
          <p:cNvPr id="61" name="CaixaDeTexto 60">
            <a:extLst>
              <a:ext uri="{FF2B5EF4-FFF2-40B4-BE49-F238E27FC236}">
                <a16:creationId xmlns:a16="http://schemas.microsoft.com/office/drawing/2014/main" id="{07EBEDEC-D7D4-47E3-A3EA-77D349461ED6}"/>
              </a:ext>
            </a:extLst>
          </p:cNvPr>
          <p:cNvSpPr txBox="1"/>
          <p:nvPr/>
        </p:nvSpPr>
        <p:spPr>
          <a:xfrm>
            <a:off x="8381843" y="533278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600</a:t>
            </a:r>
          </a:p>
        </p:txBody>
      </p:sp>
      <p:sp>
        <p:nvSpPr>
          <p:cNvPr id="62" name="Retângulo 61">
            <a:extLst>
              <a:ext uri="{FF2B5EF4-FFF2-40B4-BE49-F238E27FC236}">
                <a16:creationId xmlns:a16="http://schemas.microsoft.com/office/drawing/2014/main" id="{86862369-BBD5-4548-9052-328F6BFA9760}"/>
              </a:ext>
            </a:extLst>
          </p:cNvPr>
          <p:cNvSpPr/>
          <p:nvPr/>
        </p:nvSpPr>
        <p:spPr>
          <a:xfrm>
            <a:off x="229387" y="582189"/>
            <a:ext cx="112228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</a:t>
            </a:r>
          </a:p>
        </p:txBody>
      </p:sp>
      <p:cxnSp>
        <p:nvCxnSpPr>
          <p:cNvPr id="65" name="Conector reto 64">
            <a:extLst>
              <a:ext uri="{FF2B5EF4-FFF2-40B4-BE49-F238E27FC236}">
                <a16:creationId xmlns:a16="http://schemas.microsoft.com/office/drawing/2014/main" id="{D56FE3FF-CF8D-4014-8EF8-29176D469B32}"/>
              </a:ext>
            </a:extLst>
          </p:cNvPr>
          <p:cNvCxnSpPr/>
          <p:nvPr/>
        </p:nvCxnSpPr>
        <p:spPr>
          <a:xfrm>
            <a:off x="1608578" y="1536125"/>
            <a:ext cx="628678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tângulo 65">
            <a:extLst>
              <a:ext uri="{FF2B5EF4-FFF2-40B4-BE49-F238E27FC236}">
                <a16:creationId xmlns:a16="http://schemas.microsoft.com/office/drawing/2014/main" id="{512229EA-F94B-42C8-AD70-BE3EEF0E50C9}"/>
              </a:ext>
            </a:extLst>
          </p:cNvPr>
          <p:cNvSpPr/>
          <p:nvPr/>
        </p:nvSpPr>
        <p:spPr>
          <a:xfrm>
            <a:off x="761751" y="1151492"/>
            <a:ext cx="166863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Arfaxade</a:t>
            </a:r>
            <a:endParaRPr lang="pt-BR" sz="2600" dirty="0"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67" name="Conector reto 66">
            <a:extLst>
              <a:ext uri="{FF2B5EF4-FFF2-40B4-BE49-F238E27FC236}">
                <a16:creationId xmlns:a16="http://schemas.microsoft.com/office/drawing/2014/main" id="{384948B8-EF51-43AD-A9E4-0A58CFE68B63}"/>
              </a:ext>
            </a:extLst>
          </p:cNvPr>
          <p:cNvCxnSpPr/>
          <p:nvPr/>
        </p:nvCxnSpPr>
        <p:spPr>
          <a:xfrm>
            <a:off x="1828514" y="2129492"/>
            <a:ext cx="647728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tângulo 67">
            <a:extLst>
              <a:ext uri="{FF2B5EF4-FFF2-40B4-BE49-F238E27FC236}">
                <a16:creationId xmlns:a16="http://schemas.microsoft.com/office/drawing/2014/main" id="{D2DE41F0-4B47-444A-9832-245F3C99C213}"/>
              </a:ext>
            </a:extLst>
          </p:cNvPr>
          <p:cNvSpPr/>
          <p:nvPr/>
        </p:nvSpPr>
        <p:spPr>
          <a:xfrm>
            <a:off x="1354268" y="1744859"/>
            <a:ext cx="112228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Salá</a:t>
            </a:r>
            <a:endParaRPr lang="pt-BR" sz="2600" dirty="0"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69" name="Conector reto 68">
            <a:extLst>
              <a:ext uri="{FF2B5EF4-FFF2-40B4-BE49-F238E27FC236}">
                <a16:creationId xmlns:a16="http://schemas.microsoft.com/office/drawing/2014/main" id="{2DD5A4D2-038A-458C-9E02-7AB9C5E9BE67}"/>
              </a:ext>
            </a:extLst>
          </p:cNvPr>
          <p:cNvCxnSpPr/>
          <p:nvPr/>
        </p:nvCxnSpPr>
        <p:spPr>
          <a:xfrm>
            <a:off x="2281473" y="2734891"/>
            <a:ext cx="85359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tângulo 69">
            <a:extLst>
              <a:ext uri="{FF2B5EF4-FFF2-40B4-BE49-F238E27FC236}">
                <a16:creationId xmlns:a16="http://schemas.microsoft.com/office/drawing/2014/main" id="{E316249A-3D77-401A-9447-1D598C2D5076}"/>
              </a:ext>
            </a:extLst>
          </p:cNvPr>
          <p:cNvSpPr/>
          <p:nvPr/>
        </p:nvSpPr>
        <p:spPr>
          <a:xfrm>
            <a:off x="1730218" y="2350258"/>
            <a:ext cx="112228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Héber</a:t>
            </a:r>
            <a:endParaRPr lang="pt-BR" sz="2600" dirty="0"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75" name="Conector reto 74">
            <a:extLst>
              <a:ext uri="{FF2B5EF4-FFF2-40B4-BE49-F238E27FC236}">
                <a16:creationId xmlns:a16="http://schemas.microsoft.com/office/drawing/2014/main" id="{7321CAAF-DE8A-4DDD-84A0-4F4EA60B96EF}"/>
              </a:ext>
            </a:extLst>
          </p:cNvPr>
          <p:cNvCxnSpPr/>
          <p:nvPr/>
        </p:nvCxnSpPr>
        <p:spPr>
          <a:xfrm>
            <a:off x="3852943" y="3323865"/>
            <a:ext cx="339067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tângulo 75">
            <a:extLst>
              <a:ext uri="{FF2B5EF4-FFF2-40B4-BE49-F238E27FC236}">
                <a16:creationId xmlns:a16="http://schemas.microsoft.com/office/drawing/2014/main" id="{F97FAE48-2146-41BB-88F5-9625A600A357}"/>
              </a:ext>
            </a:extLst>
          </p:cNvPr>
          <p:cNvSpPr/>
          <p:nvPr/>
        </p:nvSpPr>
        <p:spPr>
          <a:xfrm>
            <a:off x="2858073" y="2939232"/>
            <a:ext cx="155752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Serugue</a:t>
            </a:r>
            <a:endParaRPr lang="pt-BR" sz="2600" dirty="0"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79" name="Conector reto 78">
            <a:extLst>
              <a:ext uri="{FF2B5EF4-FFF2-40B4-BE49-F238E27FC236}">
                <a16:creationId xmlns:a16="http://schemas.microsoft.com/office/drawing/2014/main" id="{5D19CFC9-8959-460C-99D7-C03F81E03096}"/>
              </a:ext>
            </a:extLst>
          </p:cNvPr>
          <p:cNvCxnSpPr/>
          <p:nvPr/>
        </p:nvCxnSpPr>
        <p:spPr>
          <a:xfrm>
            <a:off x="4472838" y="3884951"/>
            <a:ext cx="305191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Retângulo 79">
            <a:extLst>
              <a:ext uri="{FF2B5EF4-FFF2-40B4-BE49-F238E27FC236}">
                <a16:creationId xmlns:a16="http://schemas.microsoft.com/office/drawing/2014/main" id="{760E0457-D328-4CCA-B147-EB4822A408C1}"/>
              </a:ext>
            </a:extLst>
          </p:cNvPr>
          <p:cNvSpPr/>
          <p:nvPr/>
        </p:nvSpPr>
        <p:spPr>
          <a:xfrm>
            <a:off x="3874673" y="3500318"/>
            <a:ext cx="112228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Terá</a:t>
            </a:r>
          </a:p>
        </p:txBody>
      </p:sp>
      <p:cxnSp>
        <p:nvCxnSpPr>
          <p:cNvPr id="81" name="Conector reto 80">
            <a:extLst>
              <a:ext uri="{FF2B5EF4-FFF2-40B4-BE49-F238E27FC236}">
                <a16:creationId xmlns:a16="http://schemas.microsoft.com/office/drawing/2014/main" id="{2814A85F-EC0F-4B33-A59C-BF2DC66716B6}"/>
              </a:ext>
            </a:extLst>
          </p:cNvPr>
          <p:cNvCxnSpPr/>
          <p:nvPr/>
        </p:nvCxnSpPr>
        <p:spPr>
          <a:xfrm>
            <a:off x="4924797" y="4478318"/>
            <a:ext cx="335710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tângulo 81">
            <a:extLst>
              <a:ext uri="{FF2B5EF4-FFF2-40B4-BE49-F238E27FC236}">
                <a16:creationId xmlns:a16="http://schemas.microsoft.com/office/drawing/2014/main" id="{1D1CE797-EDAC-4A01-A00D-5BC0B05FBF51}"/>
              </a:ext>
            </a:extLst>
          </p:cNvPr>
          <p:cNvSpPr/>
          <p:nvPr/>
        </p:nvSpPr>
        <p:spPr>
          <a:xfrm>
            <a:off x="4442522" y="4093685"/>
            <a:ext cx="145235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Abraão</a:t>
            </a:r>
          </a:p>
        </p:txBody>
      </p:sp>
      <p:sp>
        <p:nvSpPr>
          <p:cNvPr id="83" name="CaixaDeTexto 82">
            <a:extLst>
              <a:ext uri="{FF2B5EF4-FFF2-40B4-BE49-F238E27FC236}">
                <a16:creationId xmlns:a16="http://schemas.microsoft.com/office/drawing/2014/main" id="{C327F3CB-8017-44F5-B867-75839C853B1F}"/>
              </a:ext>
            </a:extLst>
          </p:cNvPr>
          <p:cNvSpPr txBox="1"/>
          <p:nvPr/>
        </p:nvSpPr>
        <p:spPr>
          <a:xfrm>
            <a:off x="9674466" y="2281769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464</a:t>
            </a:r>
          </a:p>
        </p:txBody>
      </p:sp>
      <p:pic>
        <p:nvPicPr>
          <p:cNvPr id="84" name="Imagem 83">
            <a:extLst>
              <a:ext uri="{FF2B5EF4-FFF2-40B4-BE49-F238E27FC236}">
                <a16:creationId xmlns:a16="http://schemas.microsoft.com/office/drawing/2014/main" id="{627F606D-228B-4473-ADCE-B02F777F8D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3860" y="1184910"/>
            <a:ext cx="337743" cy="337743"/>
          </a:xfrm>
          <a:prstGeom prst="rect">
            <a:avLst/>
          </a:prstGeom>
        </p:spPr>
      </p:pic>
      <p:pic>
        <p:nvPicPr>
          <p:cNvPr id="88" name="Imagem 87">
            <a:extLst>
              <a:ext uri="{FF2B5EF4-FFF2-40B4-BE49-F238E27FC236}">
                <a16:creationId xmlns:a16="http://schemas.microsoft.com/office/drawing/2014/main" id="{456507F2-AC0A-4B06-9D8C-9891E7D7B3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488" y="2941276"/>
            <a:ext cx="337743" cy="337743"/>
          </a:xfrm>
          <a:prstGeom prst="rect">
            <a:avLst/>
          </a:prstGeom>
        </p:spPr>
      </p:pic>
      <p:pic>
        <p:nvPicPr>
          <p:cNvPr id="89" name="Imagem 88">
            <a:extLst>
              <a:ext uri="{FF2B5EF4-FFF2-40B4-BE49-F238E27FC236}">
                <a16:creationId xmlns:a16="http://schemas.microsoft.com/office/drawing/2014/main" id="{E8189CA2-7923-4A72-A765-F07CB203C3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7143" y="1780694"/>
            <a:ext cx="337743" cy="337743"/>
          </a:xfrm>
          <a:prstGeom prst="rect">
            <a:avLst/>
          </a:prstGeom>
        </p:spPr>
      </p:pic>
      <p:pic>
        <p:nvPicPr>
          <p:cNvPr id="90" name="Imagem 89">
            <a:extLst>
              <a:ext uri="{FF2B5EF4-FFF2-40B4-BE49-F238E27FC236}">
                <a16:creationId xmlns:a16="http://schemas.microsoft.com/office/drawing/2014/main" id="{CB4AB157-6D5B-49CE-AE02-80F2E10868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977" y="3508287"/>
            <a:ext cx="337743" cy="337743"/>
          </a:xfrm>
          <a:prstGeom prst="rect">
            <a:avLst/>
          </a:prstGeom>
        </p:spPr>
      </p:pic>
      <p:pic>
        <p:nvPicPr>
          <p:cNvPr id="91" name="Imagem 90">
            <a:extLst>
              <a:ext uri="{FF2B5EF4-FFF2-40B4-BE49-F238E27FC236}">
                <a16:creationId xmlns:a16="http://schemas.microsoft.com/office/drawing/2014/main" id="{2C5ED5ED-703E-4CD7-AD5B-7EB9FF3898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650" y="4129162"/>
            <a:ext cx="337743" cy="337743"/>
          </a:xfrm>
          <a:prstGeom prst="rect">
            <a:avLst/>
          </a:prstGeom>
        </p:spPr>
      </p:pic>
      <p:cxnSp>
        <p:nvCxnSpPr>
          <p:cNvPr id="92" name="Conector reto 91">
            <a:extLst>
              <a:ext uri="{FF2B5EF4-FFF2-40B4-BE49-F238E27FC236}">
                <a16:creationId xmlns:a16="http://schemas.microsoft.com/office/drawing/2014/main" id="{05ECFDDF-76A8-44FA-B943-4EE686FBF778}"/>
              </a:ext>
            </a:extLst>
          </p:cNvPr>
          <p:cNvCxnSpPr/>
          <p:nvPr/>
        </p:nvCxnSpPr>
        <p:spPr>
          <a:xfrm>
            <a:off x="9314686" y="1002851"/>
            <a:ext cx="0" cy="5682384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CaixaDeTexto 92">
            <a:extLst>
              <a:ext uri="{FF2B5EF4-FFF2-40B4-BE49-F238E27FC236}">
                <a16:creationId xmlns:a16="http://schemas.microsoft.com/office/drawing/2014/main" id="{6FFF50F3-375D-4B62-AE88-A1C212310233}"/>
              </a:ext>
            </a:extLst>
          </p:cNvPr>
          <p:cNvSpPr txBox="1"/>
          <p:nvPr/>
        </p:nvSpPr>
        <p:spPr>
          <a:xfrm>
            <a:off x="7796711" y="1118951"/>
            <a:ext cx="17563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- 62..........</a:t>
            </a:r>
          </a:p>
        </p:txBody>
      </p:sp>
      <p:sp>
        <p:nvSpPr>
          <p:cNvPr id="94" name="CaixaDeTexto 93">
            <a:extLst>
              <a:ext uri="{FF2B5EF4-FFF2-40B4-BE49-F238E27FC236}">
                <a16:creationId xmlns:a16="http://schemas.microsoft.com/office/drawing/2014/main" id="{4F9DCFD9-C407-4AF8-8D11-FCA40C56BDDD}"/>
              </a:ext>
            </a:extLst>
          </p:cNvPr>
          <p:cNvSpPr txBox="1"/>
          <p:nvPr/>
        </p:nvSpPr>
        <p:spPr>
          <a:xfrm>
            <a:off x="8202396" y="1696175"/>
            <a:ext cx="17563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- 32......</a:t>
            </a:r>
          </a:p>
        </p:txBody>
      </p:sp>
      <p:sp>
        <p:nvSpPr>
          <p:cNvPr id="98" name="CaixaDeTexto 97">
            <a:extLst>
              <a:ext uri="{FF2B5EF4-FFF2-40B4-BE49-F238E27FC236}">
                <a16:creationId xmlns:a16="http://schemas.microsoft.com/office/drawing/2014/main" id="{D18C13C3-0AF8-4CED-9712-8C80F7A7F194}"/>
              </a:ext>
            </a:extLst>
          </p:cNvPr>
          <p:cNvSpPr txBox="1"/>
          <p:nvPr/>
        </p:nvSpPr>
        <p:spPr>
          <a:xfrm>
            <a:off x="7548593" y="3410092"/>
            <a:ext cx="297543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- 75..............</a:t>
            </a:r>
          </a:p>
        </p:txBody>
      </p:sp>
      <p:sp>
        <p:nvSpPr>
          <p:cNvPr id="99" name="CaixaDeTexto 98">
            <a:extLst>
              <a:ext uri="{FF2B5EF4-FFF2-40B4-BE49-F238E27FC236}">
                <a16:creationId xmlns:a16="http://schemas.microsoft.com/office/drawing/2014/main" id="{5CEE20FA-13DE-4BE6-9B42-987469D9958C}"/>
              </a:ext>
            </a:extLst>
          </p:cNvPr>
          <p:cNvSpPr txBox="1"/>
          <p:nvPr/>
        </p:nvSpPr>
        <p:spPr>
          <a:xfrm>
            <a:off x="7237231" y="2833865"/>
            <a:ext cx="348251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- 109...............</a:t>
            </a:r>
          </a:p>
        </p:txBody>
      </p:sp>
      <p:sp>
        <p:nvSpPr>
          <p:cNvPr id="101" name="CaixaDeTexto 100">
            <a:extLst>
              <a:ext uri="{FF2B5EF4-FFF2-40B4-BE49-F238E27FC236}">
                <a16:creationId xmlns:a16="http://schemas.microsoft.com/office/drawing/2014/main" id="{ED73B503-0A0B-41D8-AE5D-344A07C2BC33}"/>
              </a:ext>
            </a:extLst>
          </p:cNvPr>
          <p:cNvSpPr txBox="1"/>
          <p:nvPr/>
        </p:nvSpPr>
        <p:spPr>
          <a:xfrm>
            <a:off x="8155142" y="4015669"/>
            <a:ext cx="17563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- 35......</a:t>
            </a:r>
          </a:p>
        </p:txBody>
      </p:sp>
      <p:sp>
        <p:nvSpPr>
          <p:cNvPr id="102" name="CaixaDeTexto 101">
            <a:extLst>
              <a:ext uri="{FF2B5EF4-FFF2-40B4-BE49-F238E27FC236}">
                <a16:creationId xmlns:a16="http://schemas.microsoft.com/office/drawing/2014/main" id="{4571FF54-1EAC-416D-AB20-A7B7BCB3DE97}"/>
              </a:ext>
            </a:extLst>
          </p:cNvPr>
          <p:cNvSpPr txBox="1"/>
          <p:nvPr/>
        </p:nvSpPr>
        <p:spPr>
          <a:xfrm>
            <a:off x="8519518" y="2325957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435</a:t>
            </a:r>
          </a:p>
        </p:txBody>
      </p:sp>
      <p:pic>
        <p:nvPicPr>
          <p:cNvPr id="103" name="Imagem 102">
            <a:extLst>
              <a:ext uri="{FF2B5EF4-FFF2-40B4-BE49-F238E27FC236}">
                <a16:creationId xmlns:a16="http://schemas.microsoft.com/office/drawing/2014/main" id="{C431E016-4354-4D1B-8E84-72811D39F7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0282" y="2366812"/>
            <a:ext cx="337743" cy="337743"/>
          </a:xfrm>
          <a:prstGeom prst="rect">
            <a:avLst/>
          </a:prstGeom>
        </p:spPr>
      </p:pic>
      <p:sp>
        <p:nvSpPr>
          <p:cNvPr id="47" name="CaixaDeTexto 46">
            <a:extLst>
              <a:ext uri="{FF2B5EF4-FFF2-40B4-BE49-F238E27FC236}">
                <a16:creationId xmlns:a16="http://schemas.microsoft.com/office/drawing/2014/main" id="{560D6B02-58F6-4FF0-83BD-78F4DEFA69D4}"/>
              </a:ext>
            </a:extLst>
          </p:cNvPr>
          <p:cNvSpPr txBox="1"/>
          <p:nvPr/>
        </p:nvSpPr>
        <p:spPr>
          <a:xfrm>
            <a:off x="6583951" y="517489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490</a:t>
            </a:r>
          </a:p>
        </p:txBody>
      </p:sp>
      <p:sp>
        <p:nvSpPr>
          <p:cNvPr id="48" name="Retângulo 47">
            <a:extLst>
              <a:ext uri="{FF2B5EF4-FFF2-40B4-BE49-F238E27FC236}">
                <a16:creationId xmlns:a16="http://schemas.microsoft.com/office/drawing/2014/main" id="{CD86ADBB-1F09-454C-9438-29DCD0526DDC}"/>
              </a:ext>
            </a:extLst>
          </p:cNvPr>
          <p:cNvSpPr/>
          <p:nvPr/>
        </p:nvSpPr>
        <p:spPr>
          <a:xfrm>
            <a:off x="6030190" y="5023293"/>
            <a:ext cx="145235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Isaac</a:t>
            </a:r>
          </a:p>
        </p:txBody>
      </p:sp>
      <p:pic>
        <p:nvPicPr>
          <p:cNvPr id="49" name="Imagem 48">
            <a:extLst>
              <a:ext uri="{FF2B5EF4-FFF2-40B4-BE49-F238E27FC236}">
                <a16:creationId xmlns:a16="http://schemas.microsoft.com/office/drawing/2014/main" id="{D5153CEF-8175-4F33-8DC2-FAF096FD53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366" y="4565316"/>
            <a:ext cx="621916" cy="880070"/>
          </a:xfrm>
          <a:prstGeom prst="rect">
            <a:avLst/>
          </a:prstGeom>
        </p:spPr>
      </p:pic>
      <p:cxnSp>
        <p:nvCxnSpPr>
          <p:cNvPr id="50" name="Conector reto 49">
            <a:extLst>
              <a:ext uri="{FF2B5EF4-FFF2-40B4-BE49-F238E27FC236}">
                <a16:creationId xmlns:a16="http://schemas.microsoft.com/office/drawing/2014/main" id="{4FE4C999-6551-4AFF-BAC1-AC7E04567BF6}"/>
              </a:ext>
            </a:extLst>
          </p:cNvPr>
          <p:cNvCxnSpPr/>
          <p:nvPr/>
        </p:nvCxnSpPr>
        <p:spPr>
          <a:xfrm>
            <a:off x="7068359" y="995631"/>
            <a:ext cx="0" cy="5682384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ector reto 50">
            <a:extLst>
              <a:ext uri="{FF2B5EF4-FFF2-40B4-BE49-F238E27FC236}">
                <a16:creationId xmlns:a16="http://schemas.microsoft.com/office/drawing/2014/main" id="{260DA37B-A99C-4D25-9B31-BB3100E91F92}"/>
              </a:ext>
            </a:extLst>
          </p:cNvPr>
          <p:cNvCxnSpPr/>
          <p:nvPr/>
        </p:nvCxnSpPr>
        <p:spPr>
          <a:xfrm>
            <a:off x="6962080" y="5445386"/>
            <a:ext cx="4915141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FFC26CA-7B0F-4E4F-B119-4C4C49F3927D}"/>
              </a:ext>
            </a:extLst>
          </p:cNvPr>
          <p:cNvSpPr txBox="1"/>
          <p:nvPr/>
        </p:nvSpPr>
        <p:spPr>
          <a:xfrm>
            <a:off x="6243667" y="2309885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325</a:t>
            </a: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8396CE32-CBA2-4364-9483-9DFD440AD3EE}"/>
              </a:ext>
            </a:extLst>
          </p:cNvPr>
          <p:cNvSpPr txBox="1"/>
          <p:nvPr/>
        </p:nvSpPr>
        <p:spPr>
          <a:xfrm>
            <a:off x="8508258" y="5016247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110</a:t>
            </a:r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7AA23A8E-E721-4B82-B688-4D6B168BB357}"/>
              </a:ext>
            </a:extLst>
          </p:cNvPr>
          <p:cNvSpPr txBox="1"/>
          <p:nvPr/>
        </p:nvSpPr>
        <p:spPr>
          <a:xfrm>
            <a:off x="10786257" y="5023293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180</a:t>
            </a:r>
          </a:p>
        </p:txBody>
      </p:sp>
      <p:pic>
        <p:nvPicPr>
          <p:cNvPr id="56" name="Imagem 55">
            <a:extLst>
              <a:ext uri="{FF2B5EF4-FFF2-40B4-BE49-F238E27FC236}">
                <a16:creationId xmlns:a16="http://schemas.microsoft.com/office/drawing/2014/main" id="{03BEEF3B-1394-45C8-95DB-5F3282F2D4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7465" y="5088188"/>
            <a:ext cx="337743" cy="337743"/>
          </a:xfrm>
          <a:prstGeom prst="rect">
            <a:avLst/>
          </a:prstGeom>
        </p:spPr>
      </p:pic>
      <p:sp>
        <p:nvSpPr>
          <p:cNvPr id="44" name="CaixaDeTexto 43">
            <a:extLst>
              <a:ext uri="{FF2B5EF4-FFF2-40B4-BE49-F238E27FC236}">
                <a16:creationId xmlns:a16="http://schemas.microsoft.com/office/drawing/2014/main" id="{BB91095F-EBDE-44E4-A10A-ECF59B944A78}"/>
              </a:ext>
            </a:extLst>
          </p:cNvPr>
          <p:cNvSpPr txBox="1"/>
          <p:nvPr/>
        </p:nvSpPr>
        <p:spPr>
          <a:xfrm>
            <a:off x="6266050" y="4085990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100</a:t>
            </a:r>
          </a:p>
        </p:txBody>
      </p:sp>
    </p:spTree>
    <p:extLst>
      <p:ext uri="{BB962C8B-B14F-4D97-AF65-F5344CB8AC3E}">
        <p14:creationId xmlns:p14="http://schemas.microsoft.com/office/powerpoint/2010/main" val="90573789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0"/>
            <a:ext cx="11963400" cy="674821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2" name="Imagem 51">
            <a:extLst>
              <a:ext uri="{FF2B5EF4-FFF2-40B4-BE49-F238E27FC236}">
                <a16:creationId xmlns:a16="http://schemas.microsoft.com/office/drawing/2014/main" id="{84A73156-4437-4C1C-945B-D274EADAAC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361" y="109784"/>
            <a:ext cx="621916" cy="880070"/>
          </a:xfrm>
          <a:prstGeom prst="rect">
            <a:avLst/>
          </a:prstGeom>
        </p:spPr>
      </p:pic>
      <p:cxnSp>
        <p:nvCxnSpPr>
          <p:cNvPr id="59" name="Conector reto 58">
            <a:extLst>
              <a:ext uri="{FF2B5EF4-FFF2-40B4-BE49-F238E27FC236}">
                <a16:creationId xmlns:a16="http://schemas.microsoft.com/office/drawing/2014/main" id="{3FA1A63E-FCA7-44FB-9770-E7658037084F}"/>
              </a:ext>
            </a:extLst>
          </p:cNvPr>
          <p:cNvCxnSpPr/>
          <p:nvPr/>
        </p:nvCxnSpPr>
        <p:spPr>
          <a:xfrm>
            <a:off x="1027426" y="966822"/>
            <a:ext cx="845138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Imagem 59">
            <a:extLst>
              <a:ext uri="{FF2B5EF4-FFF2-40B4-BE49-F238E27FC236}">
                <a16:creationId xmlns:a16="http://schemas.microsoft.com/office/drawing/2014/main" id="{C4C7F181-C735-4CCB-9741-EE229CE0D2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7594" y="590249"/>
            <a:ext cx="337743" cy="337743"/>
          </a:xfrm>
          <a:prstGeom prst="rect">
            <a:avLst/>
          </a:prstGeom>
        </p:spPr>
      </p:pic>
      <p:sp>
        <p:nvSpPr>
          <p:cNvPr id="61" name="CaixaDeTexto 60">
            <a:extLst>
              <a:ext uri="{FF2B5EF4-FFF2-40B4-BE49-F238E27FC236}">
                <a16:creationId xmlns:a16="http://schemas.microsoft.com/office/drawing/2014/main" id="{07EBEDEC-D7D4-47E3-A3EA-77D349461ED6}"/>
              </a:ext>
            </a:extLst>
          </p:cNvPr>
          <p:cNvSpPr txBox="1"/>
          <p:nvPr/>
        </p:nvSpPr>
        <p:spPr>
          <a:xfrm>
            <a:off x="8381843" y="533278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600</a:t>
            </a:r>
          </a:p>
        </p:txBody>
      </p:sp>
      <p:sp>
        <p:nvSpPr>
          <p:cNvPr id="62" name="Retângulo 61">
            <a:extLst>
              <a:ext uri="{FF2B5EF4-FFF2-40B4-BE49-F238E27FC236}">
                <a16:creationId xmlns:a16="http://schemas.microsoft.com/office/drawing/2014/main" id="{86862369-BBD5-4548-9052-328F6BFA9760}"/>
              </a:ext>
            </a:extLst>
          </p:cNvPr>
          <p:cNvSpPr/>
          <p:nvPr/>
        </p:nvSpPr>
        <p:spPr>
          <a:xfrm>
            <a:off x="229387" y="582189"/>
            <a:ext cx="112228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</a:t>
            </a:r>
          </a:p>
        </p:txBody>
      </p:sp>
      <p:cxnSp>
        <p:nvCxnSpPr>
          <p:cNvPr id="65" name="Conector reto 64">
            <a:extLst>
              <a:ext uri="{FF2B5EF4-FFF2-40B4-BE49-F238E27FC236}">
                <a16:creationId xmlns:a16="http://schemas.microsoft.com/office/drawing/2014/main" id="{D56FE3FF-CF8D-4014-8EF8-29176D469B32}"/>
              </a:ext>
            </a:extLst>
          </p:cNvPr>
          <p:cNvCxnSpPr/>
          <p:nvPr/>
        </p:nvCxnSpPr>
        <p:spPr>
          <a:xfrm>
            <a:off x="1608578" y="1536125"/>
            <a:ext cx="6286784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tângulo 65">
            <a:extLst>
              <a:ext uri="{FF2B5EF4-FFF2-40B4-BE49-F238E27FC236}">
                <a16:creationId xmlns:a16="http://schemas.microsoft.com/office/drawing/2014/main" id="{512229EA-F94B-42C8-AD70-BE3EEF0E50C9}"/>
              </a:ext>
            </a:extLst>
          </p:cNvPr>
          <p:cNvSpPr/>
          <p:nvPr/>
        </p:nvSpPr>
        <p:spPr>
          <a:xfrm>
            <a:off x="761751" y="1151492"/>
            <a:ext cx="166863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 err="1">
                <a:solidFill>
                  <a:schemeClr val="bg1">
                    <a:lumMod val="75000"/>
                  </a:schemeClr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Arfaxade</a:t>
            </a:r>
            <a:endParaRPr lang="pt-BR" sz="2600" dirty="0">
              <a:solidFill>
                <a:schemeClr val="bg1">
                  <a:lumMod val="75000"/>
                </a:schemeClr>
              </a:solidFill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67" name="Conector reto 66">
            <a:extLst>
              <a:ext uri="{FF2B5EF4-FFF2-40B4-BE49-F238E27FC236}">
                <a16:creationId xmlns:a16="http://schemas.microsoft.com/office/drawing/2014/main" id="{384948B8-EF51-43AD-A9E4-0A58CFE68B63}"/>
              </a:ext>
            </a:extLst>
          </p:cNvPr>
          <p:cNvCxnSpPr/>
          <p:nvPr/>
        </p:nvCxnSpPr>
        <p:spPr>
          <a:xfrm>
            <a:off x="1828514" y="2129492"/>
            <a:ext cx="647728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tângulo 67">
            <a:extLst>
              <a:ext uri="{FF2B5EF4-FFF2-40B4-BE49-F238E27FC236}">
                <a16:creationId xmlns:a16="http://schemas.microsoft.com/office/drawing/2014/main" id="{D2DE41F0-4B47-444A-9832-245F3C99C213}"/>
              </a:ext>
            </a:extLst>
          </p:cNvPr>
          <p:cNvSpPr/>
          <p:nvPr/>
        </p:nvSpPr>
        <p:spPr>
          <a:xfrm>
            <a:off x="1354268" y="1744859"/>
            <a:ext cx="112228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Salá</a:t>
            </a:r>
            <a:endParaRPr lang="pt-BR" sz="2600" dirty="0"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69" name="Conector reto 68">
            <a:extLst>
              <a:ext uri="{FF2B5EF4-FFF2-40B4-BE49-F238E27FC236}">
                <a16:creationId xmlns:a16="http://schemas.microsoft.com/office/drawing/2014/main" id="{2DD5A4D2-038A-458C-9E02-7AB9C5E9BE67}"/>
              </a:ext>
            </a:extLst>
          </p:cNvPr>
          <p:cNvCxnSpPr/>
          <p:nvPr/>
        </p:nvCxnSpPr>
        <p:spPr>
          <a:xfrm>
            <a:off x="2281473" y="2734891"/>
            <a:ext cx="85359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tângulo 69">
            <a:extLst>
              <a:ext uri="{FF2B5EF4-FFF2-40B4-BE49-F238E27FC236}">
                <a16:creationId xmlns:a16="http://schemas.microsoft.com/office/drawing/2014/main" id="{E316249A-3D77-401A-9447-1D598C2D5076}"/>
              </a:ext>
            </a:extLst>
          </p:cNvPr>
          <p:cNvSpPr/>
          <p:nvPr/>
        </p:nvSpPr>
        <p:spPr>
          <a:xfrm>
            <a:off x="1730218" y="2350258"/>
            <a:ext cx="112228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Héber</a:t>
            </a:r>
            <a:endParaRPr lang="pt-BR" sz="2600" dirty="0"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75" name="Conector reto 74">
            <a:extLst>
              <a:ext uri="{FF2B5EF4-FFF2-40B4-BE49-F238E27FC236}">
                <a16:creationId xmlns:a16="http://schemas.microsoft.com/office/drawing/2014/main" id="{7321CAAF-DE8A-4DDD-84A0-4F4EA60B96EF}"/>
              </a:ext>
            </a:extLst>
          </p:cNvPr>
          <p:cNvCxnSpPr/>
          <p:nvPr/>
        </p:nvCxnSpPr>
        <p:spPr>
          <a:xfrm>
            <a:off x="3852943" y="3323865"/>
            <a:ext cx="3390678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tângulo 75">
            <a:extLst>
              <a:ext uri="{FF2B5EF4-FFF2-40B4-BE49-F238E27FC236}">
                <a16:creationId xmlns:a16="http://schemas.microsoft.com/office/drawing/2014/main" id="{F97FAE48-2146-41BB-88F5-9625A600A357}"/>
              </a:ext>
            </a:extLst>
          </p:cNvPr>
          <p:cNvSpPr/>
          <p:nvPr/>
        </p:nvSpPr>
        <p:spPr>
          <a:xfrm>
            <a:off x="2858073" y="2939232"/>
            <a:ext cx="155752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 err="1">
                <a:solidFill>
                  <a:schemeClr val="bg1">
                    <a:lumMod val="75000"/>
                  </a:schemeClr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Serugue</a:t>
            </a:r>
            <a:endParaRPr lang="pt-BR" sz="2600" dirty="0">
              <a:solidFill>
                <a:schemeClr val="bg1">
                  <a:lumMod val="75000"/>
                </a:schemeClr>
              </a:solidFill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79" name="Conector reto 78">
            <a:extLst>
              <a:ext uri="{FF2B5EF4-FFF2-40B4-BE49-F238E27FC236}">
                <a16:creationId xmlns:a16="http://schemas.microsoft.com/office/drawing/2014/main" id="{5D19CFC9-8959-460C-99D7-C03F81E03096}"/>
              </a:ext>
            </a:extLst>
          </p:cNvPr>
          <p:cNvCxnSpPr/>
          <p:nvPr/>
        </p:nvCxnSpPr>
        <p:spPr>
          <a:xfrm>
            <a:off x="4472838" y="3884951"/>
            <a:ext cx="3051915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Retângulo 79">
            <a:extLst>
              <a:ext uri="{FF2B5EF4-FFF2-40B4-BE49-F238E27FC236}">
                <a16:creationId xmlns:a16="http://schemas.microsoft.com/office/drawing/2014/main" id="{760E0457-D328-4CCA-B147-EB4822A408C1}"/>
              </a:ext>
            </a:extLst>
          </p:cNvPr>
          <p:cNvSpPr/>
          <p:nvPr/>
        </p:nvSpPr>
        <p:spPr>
          <a:xfrm>
            <a:off x="3874673" y="3500318"/>
            <a:ext cx="112228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>
                <a:solidFill>
                  <a:schemeClr val="bg1">
                    <a:lumMod val="75000"/>
                  </a:schemeClr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Terá</a:t>
            </a:r>
          </a:p>
        </p:txBody>
      </p:sp>
      <p:cxnSp>
        <p:nvCxnSpPr>
          <p:cNvPr id="81" name="Conector reto 80">
            <a:extLst>
              <a:ext uri="{FF2B5EF4-FFF2-40B4-BE49-F238E27FC236}">
                <a16:creationId xmlns:a16="http://schemas.microsoft.com/office/drawing/2014/main" id="{2814A85F-EC0F-4B33-A59C-BF2DC66716B6}"/>
              </a:ext>
            </a:extLst>
          </p:cNvPr>
          <p:cNvCxnSpPr/>
          <p:nvPr/>
        </p:nvCxnSpPr>
        <p:spPr>
          <a:xfrm>
            <a:off x="4924797" y="4478318"/>
            <a:ext cx="335710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tângulo 81">
            <a:extLst>
              <a:ext uri="{FF2B5EF4-FFF2-40B4-BE49-F238E27FC236}">
                <a16:creationId xmlns:a16="http://schemas.microsoft.com/office/drawing/2014/main" id="{1D1CE797-EDAC-4A01-A00D-5BC0B05FBF51}"/>
              </a:ext>
            </a:extLst>
          </p:cNvPr>
          <p:cNvSpPr/>
          <p:nvPr/>
        </p:nvSpPr>
        <p:spPr>
          <a:xfrm>
            <a:off x="4442522" y="4093685"/>
            <a:ext cx="145235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Abraão</a:t>
            </a:r>
          </a:p>
        </p:txBody>
      </p:sp>
      <p:sp>
        <p:nvSpPr>
          <p:cNvPr id="83" name="CaixaDeTexto 82">
            <a:extLst>
              <a:ext uri="{FF2B5EF4-FFF2-40B4-BE49-F238E27FC236}">
                <a16:creationId xmlns:a16="http://schemas.microsoft.com/office/drawing/2014/main" id="{C327F3CB-8017-44F5-B867-75839C853B1F}"/>
              </a:ext>
            </a:extLst>
          </p:cNvPr>
          <p:cNvSpPr txBox="1"/>
          <p:nvPr/>
        </p:nvSpPr>
        <p:spPr>
          <a:xfrm>
            <a:off x="9674466" y="2281769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464</a:t>
            </a:r>
          </a:p>
        </p:txBody>
      </p:sp>
      <p:pic>
        <p:nvPicPr>
          <p:cNvPr id="84" name="Imagem 83">
            <a:extLst>
              <a:ext uri="{FF2B5EF4-FFF2-40B4-BE49-F238E27FC236}">
                <a16:creationId xmlns:a16="http://schemas.microsoft.com/office/drawing/2014/main" id="{627F606D-228B-4473-ADCE-B02F777F8DB2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3860" y="1184910"/>
            <a:ext cx="337743" cy="337743"/>
          </a:xfrm>
          <a:prstGeom prst="rect">
            <a:avLst/>
          </a:prstGeom>
        </p:spPr>
      </p:pic>
      <p:pic>
        <p:nvPicPr>
          <p:cNvPr id="88" name="Imagem 87">
            <a:extLst>
              <a:ext uri="{FF2B5EF4-FFF2-40B4-BE49-F238E27FC236}">
                <a16:creationId xmlns:a16="http://schemas.microsoft.com/office/drawing/2014/main" id="{456507F2-AC0A-4B06-9D8C-9891E7D7B345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488" y="2941276"/>
            <a:ext cx="337743" cy="337743"/>
          </a:xfrm>
          <a:prstGeom prst="rect">
            <a:avLst/>
          </a:prstGeom>
        </p:spPr>
      </p:pic>
      <p:pic>
        <p:nvPicPr>
          <p:cNvPr id="89" name="Imagem 88">
            <a:extLst>
              <a:ext uri="{FF2B5EF4-FFF2-40B4-BE49-F238E27FC236}">
                <a16:creationId xmlns:a16="http://schemas.microsoft.com/office/drawing/2014/main" id="{E8189CA2-7923-4A72-A765-F07CB203C3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7143" y="1780694"/>
            <a:ext cx="337743" cy="337743"/>
          </a:xfrm>
          <a:prstGeom prst="rect">
            <a:avLst/>
          </a:prstGeom>
        </p:spPr>
      </p:pic>
      <p:pic>
        <p:nvPicPr>
          <p:cNvPr id="90" name="Imagem 89">
            <a:extLst>
              <a:ext uri="{FF2B5EF4-FFF2-40B4-BE49-F238E27FC236}">
                <a16:creationId xmlns:a16="http://schemas.microsoft.com/office/drawing/2014/main" id="{CB4AB157-6D5B-49CE-AE02-80F2E1086832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977" y="3508287"/>
            <a:ext cx="337743" cy="337743"/>
          </a:xfrm>
          <a:prstGeom prst="rect">
            <a:avLst/>
          </a:prstGeom>
        </p:spPr>
      </p:pic>
      <p:pic>
        <p:nvPicPr>
          <p:cNvPr id="91" name="Imagem 90">
            <a:extLst>
              <a:ext uri="{FF2B5EF4-FFF2-40B4-BE49-F238E27FC236}">
                <a16:creationId xmlns:a16="http://schemas.microsoft.com/office/drawing/2014/main" id="{2C5ED5ED-703E-4CD7-AD5B-7EB9FF3898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650" y="4129162"/>
            <a:ext cx="337743" cy="337743"/>
          </a:xfrm>
          <a:prstGeom prst="rect">
            <a:avLst/>
          </a:prstGeom>
        </p:spPr>
      </p:pic>
      <p:cxnSp>
        <p:nvCxnSpPr>
          <p:cNvPr id="92" name="Conector reto 91">
            <a:extLst>
              <a:ext uri="{FF2B5EF4-FFF2-40B4-BE49-F238E27FC236}">
                <a16:creationId xmlns:a16="http://schemas.microsoft.com/office/drawing/2014/main" id="{05ECFDDF-76A8-44FA-B943-4EE686FBF778}"/>
              </a:ext>
            </a:extLst>
          </p:cNvPr>
          <p:cNvCxnSpPr/>
          <p:nvPr/>
        </p:nvCxnSpPr>
        <p:spPr>
          <a:xfrm>
            <a:off x="9314686" y="1002851"/>
            <a:ext cx="0" cy="5682384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CaixaDeTexto 92">
            <a:extLst>
              <a:ext uri="{FF2B5EF4-FFF2-40B4-BE49-F238E27FC236}">
                <a16:creationId xmlns:a16="http://schemas.microsoft.com/office/drawing/2014/main" id="{6FFF50F3-375D-4B62-AE88-A1C212310233}"/>
              </a:ext>
            </a:extLst>
          </p:cNvPr>
          <p:cNvSpPr txBox="1"/>
          <p:nvPr/>
        </p:nvSpPr>
        <p:spPr>
          <a:xfrm>
            <a:off x="7796711" y="1118951"/>
            <a:ext cx="17563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- 62..........</a:t>
            </a:r>
          </a:p>
        </p:txBody>
      </p:sp>
      <p:sp>
        <p:nvSpPr>
          <p:cNvPr id="94" name="CaixaDeTexto 93">
            <a:extLst>
              <a:ext uri="{FF2B5EF4-FFF2-40B4-BE49-F238E27FC236}">
                <a16:creationId xmlns:a16="http://schemas.microsoft.com/office/drawing/2014/main" id="{4F9DCFD9-C407-4AF8-8D11-FCA40C56BDDD}"/>
              </a:ext>
            </a:extLst>
          </p:cNvPr>
          <p:cNvSpPr txBox="1"/>
          <p:nvPr/>
        </p:nvSpPr>
        <p:spPr>
          <a:xfrm>
            <a:off x="8202396" y="1696175"/>
            <a:ext cx="17563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- 32......</a:t>
            </a:r>
          </a:p>
        </p:txBody>
      </p:sp>
      <p:sp>
        <p:nvSpPr>
          <p:cNvPr id="98" name="CaixaDeTexto 97">
            <a:extLst>
              <a:ext uri="{FF2B5EF4-FFF2-40B4-BE49-F238E27FC236}">
                <a16:creationId xmlns:a16="http://schemas.microsoft.com/office/drawing/2014/main" id="{D18C13C3-0AF8-4CED-9712-8C80F7A7F194}"/>
              </a:ext>
            </a:extLst>
          </p:cNvPr>
          <p:cNvSpPr txBox="1"/>
          <p:nvPr/>
        </p:nvSpPr>
        <p:spPr>
          <a:xfrm>
            <a:off x="7548593" y="3410092"/>
            <a:ext cx="297543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- 75..............</a:t>
            </a:r>
          </a:p>
        </p:txBody>
      </p:sp>
      <p:sp>
        <p:nvSpPr>
          <p:cNvPr id="99" name="CaixaDeTexto 98">
            <a:extLst>
              <a:ext uri="{FF2B5EF4-FFF2-40B4-BE49-F238E27FC236}">
                <a16:creationId xmlns:a16="http://schemas.microsoft.com/office/drawing/2014/main" id="{5CEE20FA-13DE-4BE6-9B42-987469D9958C}"/>
              </a:ext>
            </a:extLst>
          </p:cNvPr>
          <p:cNvSpPr txBox="1"/>
          <p:nvPr/>
        </p:nvSpPr>
        <p:spPr>
          <a:xfrm>
            <a:off x="7237231" y="2833865"/>
            <a:ext cx="348251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- 109...............</a:t>
            </a:r>
          </a:p>
        </p:txBody>
      </p:sp>
      <p:sp>
        <p:nvSpPr>
          <p:cNvPr id="101" name="CaixaDeTexto 100">
            <a:extLst>
              <a:ext uri="{FF2B5EF4-FFF2-40B4-BE49-F238E27FC236}">
                <a16:creationId xmlns:a16="http://schemas.microsoft.com/office/drawing/2014/main" id="{ED73B503-0A0B-41D8-AE5D-344A07C2BC33}"/>
              </a:ext>
            </a:extLst>
          </p:cNvPr>
          <p:cNvSpPr txBox="1"/>
          <p:nvPr/>
        </p:nvSpPr>
        <p:spPr>
          <a:xfrm>
            <a:off x="8155142" y="4015669"/>
            <a:ext cx="17563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- 35......</a:t>
            </a:r>
          </a:p>
        </p:txBody>
      </p:sp>
      <p:sp>
        <p:nvSpPr>
          <p:cNvPr id="102" name="CaixaDeTexto 101">
            <a:extLst>
              <a:ext uri="{FF2B5EF4-FFF2-40B4-BE49-F238E27FC236}">
                <a16:creationId xmlns:a16="http://schemas.microsoft.com/office/drawing/2014/main" id="{4571FF54-1EAC-416D-AB20-A7B7BCB3DE97}"/>
              </a:ext>
            </a:extLst>
          </p:cNvPr>
          <p:cNvSpPr txBox="1"/>
          <p:nvPr/>
        </p:nvSpPr>
        <p:spPr>
          <a:xfrm>
            <a:off x="8519518" y="2325957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435</a:t>
            </a:r>
          </a:p>
        </p:txBody>
      </p:sp>
      <p:pic>
        <p:nvPicPr>
          <p:cNvPr id="103" name="Imagem 102">
            <a:extLst>
              <a:ext uri="{FF2B5EF4-FFF2-40B4-BE49-F238E27FC236}">
                <a16:creationId xmlns:a16="http://schemas.microsoft.com/office/drawing/2014/main" id="{C431E016-4354-4D1B-8E84-72811D39F7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0282" y="2366812"/>
            <a:ext cx="337743" cy="337743"/>
          </a:xfrm>
          <a:prstGeom prst="rect">
            <a:avLst/>
          </a:prstGeom>
        </p:spPr>
      </p:pic>
      <p:sp>
        <p:nvSpPr>
          <p:cNvPr id="47" name="CaixaDeTexto 46">
            <a:extLst>
              <a:ext uri="{FF2B5EF4-FFF2-40B4-BE49-F238E27FC236}">
                <a16:creationId xmlns:a16="http://schemas.microsoft.com/office/drawing/2014/main" id="{560D6B02-58F6-4FF0-83BD-78F4DEFA69D4}"/>
              </a:ext>
            </a:extLst>
          </p:cNvPr>
          <p:cNvSpPr txBox="1"/>
          <p:nvPr/>
        </p:nvSpPr>
        <p:spPr>
          <a:xfrm>
            <a:off x="7536853" y="517489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450</a:t>
            </a:r>
          </a:p>
        </p:txBody>
      </p:sp>
      <p:sp>
        <p:nvSpPr>
          <p:cNvPr id="48" name="Retângulo 47">
            <a:extLst>
              <a:ext uri="{FF2B5EF4-FFF2-40B4-BE49-F238E27FC236}">
                <a16:creationId xmlns:a16="http://schemas.microsoft.com/office/drawing/2014/main" id="{CD86ADBB-1F09-454C-9438-29DCD0526DDC}"/>
              </a:ext>
            </a:extLst>
          </p:cNvPr>
          <p:cNvSpPr/>
          <p:nvPr/>
        </p:nvSpPr>
        <p:spPr>
          <a:xfrm>
            <a:off x="6030190" y="5023293"/>
            <a:ext cx="145235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Isaac</a:t>
            </a:r>
          </a:p>
        </p:txBody>
      </p:sp>
      <p:pic>
        <p:nvPicPr>
          <p:cNvPr id="49" name="Imagem 48">
            <a:extLst>
              <a:ext uri="{FF2B5EF4-FFF2-40B4-BE49-F238E27FC236}">
                <a16:creationId xmlns:a16="http://schemas.microsoft.com/office/drawing/2014/main" id="{D5153CEF-8175-4F33-8DC2-FAF096FD53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366" y="4565316"/>
            <a:ext cx="621916" cy="880070"/>
          </a:xfrm>
          <a:prstGeom prst="rect">
            <a:avLst/>
          </a:prstGeom>
        </p:spPr>
      </p:pic>
      <p:cxnSp>
        <p:nvCxnSpPr>
          <p:cNvPr id="50" name="Conector reto 49">
            <a:extLst>
              <a:ext uri="{FF2B5EF4-FFF2-40B4-BE49-F238E27FC236}">
                <a16:creationId xmlns:a16="http://schemas.microsoft.com/office/drawing/2014/main" id="{4FE4C999-6551-4AFF-BAC1-AC7E04567BF6}"/>
              </a:ext>
            </a:extLst>
          </p:cNvPr>
          <p:cNvCxnSpPr/>
          <p:nvPr/>
        </p:nvCxnSpPr>
        <p:spPr>
          <a:xfrm>
            <a:off x="8040510" y="995631"/>
            <a:ext cx="0" cy="5682384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ector reto 50">
            <a:extLst>
              <a:ext uri="{FF2B5EF4-FFF2-40B4-BE49-F238E27FC236}">
                <a16:creationId xmlns:a16="http://schemas.microsoft.com/office/drawing/2014/main" id="{260DA37B-A99C-4D25-9B31-BB3100E91F92}"/>
              </a:ext>
            </a:extLst>
          </p:cNvPr>
          <p:cNvCxnSpPr/>
          <p:nvPr/>
        </p:nvCxnSpPr>
        <p:spPr>
          <a:xfrm>
            <a:off x="6962080" y="5445386"/>
            <a:ext cx="4915141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FFC26CA-7B0F-4E4F-B119-4C4C49F3927D}"/>
              </a:ext>
            </a:extLst>
          </p:cNvPr>
          <p:cNvSpPr txBox="1"/>
          <p:nvPr/>
        </p:nvSpPr>
        <p:spPr>
          <a:xfrm>
            <a:off x="6243667" y="2309885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325</a:t>
            </a: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8396CE32-CBA2-4364-9483-9DFD440AD3EE}"/>
              </a:ext>
            </a:extLst>
          </p:cNvPr>
          <p:cNvSpPr txBox="1"/>
          <p:nvPr/>
        </p:nvSpPr>
        <p:spPr>
          <a:xfrm>
            <a:off x="8508258" y="5016247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110</a:t>
            </a:r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7AA23A8E-E721-4B82-B688-4D6B168BB357}"/>
              </a:ext>
            </a:extLst>
          </p:cNvPr>
          <p:cNvSpPr txBox="1"/>
          <p:nvPr/>
        </p:nvSpPr>
        <p:spPr>
          <a:xfrm>
            <a:off x="10786257" y="5023293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180</a:t>
            </a:r>
          </a:p>
        </p:txBody>
      </p:sp>
      <p:pic>
        <p:nvPicPr>
          <p:cNvPr id="56" name="Imagem 55">
            <a:extLst>
              <a:ext uri="{FF2B5EF4-FFF2-40B4-BE49-F238E27FC236}">
                <a16:creationId xmlns:a16="http://schemas.microsoft.com/office/drawing/2014/main" id="{03BEEF3B-1394-45C8-95DB-5F3282F2D4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7465" y="5088188"/>
            <a:ext cx="337743" cy="337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0833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0"/>
            <a:ext cx="11963400" cy="674821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2" name="Imagem 51">
            <a:extLst>
              <a:ext uri="{FF2B5EF4-FFF2-40B4-BE49-F238E27FC236}">
                <a16:creationId xmlns:a16="http://schemas.microsoft.com/office/drawing/2014/main" id="{84A73156-4437-4C1C-945B-D274EADAAC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361" y="109784"/>
            <a:ext cx="621916" cy="880070"/>
          </a:xfrm>
          <a:prstGeom prst="rect">
            <a:avLst/>
          </a:prstGeom>
        </p:spPr>
      </p:pic>
      <p:cxnSp>
        <p:nvCxnSpPr>
          <p:cNvPr id="59" name="Conector reto 58">
            <a:extLst>
              <a:ext uri="{FF2B5EF4-FFF2-40B4-BE49-F238E27FC236}">
                <a16:creationId xmlns:a16="http://schemas.microsoft.com/office/drawing/2014/main" id="{3FA1A63E-FCA7-44FB-9770-E7658037084F}"/>
              </a:ext>
            </a:extLst>
          </p:cNvPr>
          <p:cNvCxnSpPr/>
          <p:nvPr/>
        </p:nvCxnSpPr>
        <p:spPr>
          <a:xfrm>
            <a:off x="1027426" y="966822"/>
            <a:ext cx="845138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Imagem 59">
            <a:extLst>
              <a:ext uri="{FF2B5EF4-FFF2-40B4-BE49-F238E27FC236}">
                <a16:creationId xmlns:a16="http://schemas.microsoft.com/office/drawing/2014/main" id="{C4C7F181-C735-4CCB-9741-EE229CE0D2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7594" y="590249"/>
            <a:ext cx="337743" cy="337743"/>
          </a:xfrm>
          <a:prstGeom prst="rect">
            <a:avLst/>
          </a:prstGeom>
        </p:spPr>
      </p:pic>
      <p:sp>
        <p:nvSpPr>
          <p:cNvPr id="61" name="CaixaDeTexto 60">
            <a:extLst>
              <a:ext uri="{FF2B5EF4-FFF2-40B4-BE49-F238E27FC236}">
                <a16:creationId xmlns:a16="http://schemas.microsoft.com/office/drawing/2014/main" id="{07EBEDEC-D7D4-47E3-A3EA-77D349461ED6}"/>
              </a:ext>
            </a:extLst>
          </p:cNvPr>
          <p:cNvSpPr txBox="1"/>
          <p:nvPr/>
        </p:nvSpPr>
        <p:spPr>
          <a:xfrm>
            <a:off x="8381843" y="533278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600</a:t>
            </a:r>
          </a:p>
        </p:txBody>
      </p:sp>
      <p:sp>
        <p:nvSpPr>
          <p:cNvPr id="62" name="Retângulo 61">
            <a:extLst>
              <a:ext uri="{FF2B5EF4-FFF2-40B4-BE49-F238E27FC236}">
                <a16:creationId xmlns:a16="http://schemas.microsoft.com/office/drawing/2014/main" id="{86862369-BBD5-4548-9052-328F6BFA9760}"/>
              </a:ext>
            </a:extLst>
          </p:cNvPr>
          <p:cNvSpPr/>
          <p:nvPr/>
        </p:nvSpPr>
        <p:spPr>
          <a:xfrm>
            <a:off x="229387" y="582189"/>
            <a:ext cx="112228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</a:t>
            </a:r>
          </a:p>
        </p:txBody>
      </p:sp>
      <p:cxnSp>
        <p:nvCxnSpPr>
          <p:cNvPr id="67" name="Conector reto 66">
            <a:extLst>
              <a:ext uri="{FF2B5EF4-FFF2-40B4-BE49-F238E27FC236}">
                <a16:creationId xmlns:a16="http://schemas.microsoft.com/office/drawing/2014/main" id="{384948B8-EF51-43AD-A9E4-0A58CFE68B63}"/>
              </a:ext>
            </a:extLst>
          </p:cNvPr>
          <p:cNvCxnSpPr/>
          <p:nvPr/>
        </p:nvCxnSpPr>
        <p:spPr>
          <a:xfrm>
            <a:off x="1828514" y="2129492"/>
            <a:ext cx="647728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tângulo 67">
            <a:extLst>
              <a:ext uri="{FF2B5EF4-FFF2-40B4-BE49-F238E27FC236}">
                <a16:creationId xmlns:a16="http://schemas.microsoft.com/office/drawing/2014/main" id="{D2DE41F0-4B47-444A-9832-245F3C99C213}"/>
              </a:ext>
            </a:extLst>
          </p:cNvPr>
          <p:cNvSpPr/>
          <p:nvPr/>
        </p:nvSpPr>
        <p:spPr>
          <a:xfrm>
            <a:off x="1354268" y="1744859"/>
            <a:ext cx="112228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Salá</a:t>
            </a:r>
            <a:endParaRPr lang="pt-BR" sz="2600" dirty="0"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69" name="Conector reto 68">
            <a:extLst>
              <a:ext uri="{FF2B5EF4-FFF2-40B4-BE49-F238E27FC236}">
                <a16:creationId xmlns:a16="http://schemas.microsoft.com/office/drawing/2014/main" id="{2DD5A4D2-038A-458C-9E02-7AB9C5E9BE67}"/>
              </a:ext>
            </a:extLst>
          </p:cNvPr>
          <p:cNvCxnSpPr/>
          <p:nvPr/>
        </p:nvCxnSpPr>
        <p:spPr>
          <a:xfrm>
            <a:off x="2281473" y="2734891"/>
            <a:ext cx="85359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tângulo 69">
            <a:extLst>
              <a:ext uri="{FF2B5EF4-FFF2-40B4-BE49-F238E27FC236}">
                <a16:creationId xmlns:a16="http://schemas.microsoft.com/office/drawing/2014/main" id="{E316249A-3D77-401A-9447-1D598C2D5076}"/>
              </a:ext>
            </a:extLst>
          </p:cNvPr>
          <p:cNvSpPr/>
          <p:nvPr/>
        </p:nvSpPr>
        <p:spPr>
          <a:xfrm>
            <a:off x="1730218" y="2350258"/>
            <a:ext cx="112228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Héber</a:t>
            </a:r>
            <a:endParaRPr lang="pt-BR" sz="2600" dirty="0"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81" name="Conector reto 80">
            <a:extLst>
              <a:ext uri="{FF2B5EF4-FFF2-40B4-BE49-F238E27FC236}">
                <a16:creationId xmlns:a16="http://schemas.microsoft.com/office/drawing/2014/main" id="{2814A85F-EC0F-4B33-A59C-BF2DC66716B6}"/>
              </a:ext>
            </a:extLst>
          </p:cNvPr>
          <p:cNvCxnSpPr/>
          <p:nvPr/>
        </p:nvCxnSpPr>
        <p:spPr>
          <a:xfrm>
            <a:off x="4924797" y="3920052"/>
            <a:ext cx="335710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tângulo 81">
            <a:extLst>
              <a:ext uri="{FF2B5EF4-FFF2-40B4-BE49-F238E27FC236}">
                <a16:creationId xmlns:a16="http://schemas.microsoft.com/office/drawing/2014/main" id="{1D1CE797-EDAC-4A01-A00D-5BC0B05FBF51}"/>
              </a:ext>
            </a:extLst>
          </p:cNvPr>
          <p:cNvSpPr/>
          <p:nvPr/>
        </p:nvSpPr>
        <p:spPr>
          <a:xfrm>
            <a:off x="4442522" y="3535419"/>
            <a:ext cx="145235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Abraão</a:t>
            </a:r>
          </a:p>
        </p:txBody>
      </p:sp>
      <p:sp>
        <p:nvSpPr>
          <p:cNvPr id="83" name="CaixaDeTexto 82">
            <a:extLst>
              <a:ext uri="{FF2B5EF4-FFF2-40B4-BE49-F238E27FC236}">
                <a16:creationId xmlns:a16="http://schemas.microsoft.com/office/drawing/2014/main" id="{C327F3CB-8017-44F5-B867-75839C853B1F}"/>
              </a:ext>
            </a:extLst>
          </p:cNvPr>
          <p:cNvSpPr txBox="1"/>
          <p:nvPr/>
        </p:nvSpPr>
        <p:spPr>
          <a:xfrm>
            <a:off x="9674466" y="2281769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464</a:t>
            </a:r>
          </a:p>
        </p:txBody>
      </p:sp>
      <p:pic>
        <p:nvPicPr>
          <p:cNvPr id="89" name="Imagem 88">
            <a:extLst>
              <a:ext uri="{FF2B5EF4-FFF2-40B4-BE49-F238E27FC236}">
                <a16:creationId xmlns:a16="http://schemas.microsoft.com/office/drawing/2014/main" id="{E8189CA2-7923-4A72-A765-F07CB203C3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7143" y="1780694"/>
            <a:ext cx="337743" cy="337743"/>
          </a:xfrm>
          <a:prstGeom prst="rect">
            <a:avLst/>
          </a:prstGeom>
        </p:spPr>
      </p:pic>
      <p:pic>
        <p:nvPicPr>
          <p:cNvPr id="91" name="Imagem 90">
            <a:extLst>
              <a:ext uri="{FF2B5EF4-FFF2-40B4-BE49-F238E27FC236}">
                <a16:creationId xmlns:a16="http://schemas.microsoft.com/office/drawing/2014/main" id="{2C5ED5ED-703E-4CD7-AD5B-7EB9FF3898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650" y="3570896"/>
            <a:ext cx="337743" cy="337743"/>
          </a:xfrm>
          <a:prstGeom prst="rect">
            <a:avLst/>
          </a:prstGeom>
        </p:spPr>
      </p:pic>
      <p:cxnSp>
        <p:nvCxnSpPr>
          <p:cNvPr id="92" name="Conector reto 91">
            <a:extLst>
              <a:ext uri="{FF2B5EF4-FFF2-40B4-BE49-F238E27FC236}">
                <a16:creationId xmlns:a16="http://schemas.microsoft.com/office/drawing/2014/main" id="{05ECFDDF-76A8-44FA-B943-4EE686FBF778}"/>
              </a:ext>
            </a:extLst>
          </p:cNvPr>
          <p:cNvCxnSpPr/>
          <p:nvPr/>
        </p:nvCxnSpPr>
        <p:spPr>
          <a:xfrm>
            <a:off x="9314686" y="1002851"/>
            <a:ext cx="0" cy="5682384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CaixaDeTexto 93">
            <a:extLst>
              <a:ext uri="{FF2B5EF4-FFF2-40B4-BE49-F238E27FC236}">
                <a16:creationId xmlns:a16="http://schemas.microsoft.com/office/drawing/2014/main" id="{4F9DCFD9-C407-4AF8-8D11-FCA40C56BDDD}"/>
              </a:ext>
            </a:extLst>
          </p:cNvPr>
          <p:cNvSpPr txBox="1"/>
          <p:nvPr/>
        </p:nvSpPr>
        <p:spPr>
          <a:xfrm>
            <a:off x="8202396" y="1696175"/>
            <a:ext cx="17563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- 32......</a:t>
            </a:r>
          </a:p>
        </p:txBody>
      </p:sp>
      <p:sp>
        <p:nvSpPr>
          <p:cNvPr id="101" name="CaixaDeTexto 100">
            <a:extLst>
              <a:ext uri="{FF2B5EF4-FFF2-40B4-BE49-F238E27FC236}">
                <a16:creationId xmlns:a16="http://schemas.microsoft.com/office/drawing/2014/main" id="{ED73B503-0A0B-41D8-AE5D-344A07C2BC33}"/>
              </a:ext>
            </a:extLst>
          </p:cNvPr>
          <p:cNvSpPr txBox="1"/>
          <p:nvPr/>
        </p:nvSpPr>
        <p:spPr>
          <a:xfrm>
            <a:off x="8155142" y="3457403"/>
            <a:ext cx="17563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- 35......</a:t>
            </a:r>
          </a:p>
        </p:txBody>
      </p:sp>
      <p:sp>
        <p:nvSpPr>
          <p:cNvPr id="102" name="CaixaDeTexto 101">
            <a:extLst>
              <a:ext uri="{FF2B5EF4-FFF2-40B4-BE49-F238E27FC236}">
                <a16:creationId xmlns:a16="http://schemas.microsoft.com/office/drawing/2014/main" id="{4571FF54-1EAC-416D-AB20-A7B7BCB3DE97}"/>
              </a:ext>
            </a:extLst>
          </p:cNvPr>
          <p:cNvSpPr txBox="1"/>
          <p:nvPr/>
        </p:nvSpPr>
        <p:spPr>
          <a:xfrm>
            <a:off x="8519518" y="2325957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435</a:t>
            </a:r>
          </a:p>
        </p:txBody>
      </p:sp>
      <p:pic>
        <p:nvPicPr>
          <p:cNvPr id="103" name="Imagem 102">
            <a:extLst>
              <a:ext uri="{FF2B5EF4-FFF2-40B4-BE49-F238E27FC236}">
                <a16:creationId xmlns:a16="http://schemas.microsoft.com/office/drawing/2014/main" id="{C431E016-4354-4D1B-8E84-72811D39F7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0282" y="2366812"/>
            <a:ext cx="337743" cy="337743"/>
          </a:xfrm>
          <a:prstGeom prst="rect">
            <a:avLst/>
          </a:prstGeom>
        </p:spPr>
      </p:pic>
      <p:sp>
        <p:nvSpPr>
          <p:cNvPr id="47" name="CaixaDeTexto 46">
            <a:extLst>
              <a:ext uri="{FF2B5EF4-FFF2-40B4-BE49-F238E27FC236}">
                <a16:creationId xmlns:a16="http://schemas.microsoft.com/office/drawing/2014/main" id="{560D6B02-58F6-4FF0-83BD-78F4DEFA69D4}"/>
              </a:ext>
            </a:extLst>
          </p:cNvPr>
          <p:cNvSpPr txBox="1"/>
          <p:nvPr/>
        </p:nvSpPr>
        <p:spPr>
          <a:xfrm>
            <a:off x="7536853" y="517489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450</a:t>
            </a:r>
          </a:p>
        </p:txBody>
      </p:sp>
      <p:sp>
        <p:nvSpPr>
          <p:cNvPr id="48" name="Retângulo 47">
            <a:extLst>
              <a:ext uri="{FF2B5EF4-FFF2-40B4-BE49-F238E27FC236}">
                <a16:creationId xmlns:a16="http://schemas.microsoft.com/office/drawing/2014/main" id="{CD86ADBB-1F09-454C-9438-29DCD0526DDC}"/>
              </a:ext>
            </a:extLst>
          </p:cNvPr>
          <p:cNvSpPr/>
          <p:nvPr/>
        </p:nvSpPr>
        <p:spPr>
          <a:xfrm>
            <a:off x="6030190" y="4465027"/>
            <a:ext cx="145235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Isaac</a:t>
            </a:r>
          </a:p>
        </p:txBody>
      </p:sp>
      <p:pic>
        <p:nvPicPr>
          <p:cNvPr id="49" name="Imagem 48">
            <a:extLst>
              <a:ext uri="{FF2B5EF4-FFF2-40B4-BE49-F238E27FC236}">
                <a16:creationId xmlns:a16="http://schemas.microsoft.com/office/drawing/2014/main" id="{D5153CEF-8175-4F33-8DC2-FAF096FD53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366" y="4007050"/>
            <a:ext cx="621916" cy="880070"/>
          </a:xfrm>
          <a:prstGeom prst="rect">
            <a:avLst/>
          </a:prstGeom>
        </p:spPr>
      </p:pic>
      <p:cxnSp>
        <p:nvCxnSpPr>
          <p:cNvPr id="50" name="Conector reto 49">
            <a:extLst>
              <a:ext uri="{FF2B5EF4-FFF2-40B4-BE49-F238E27FC236}">
                <a16:creationId xmlns:a16="http://schemas.microsoft.com/office/drawing/2014/main" id="{4FE4C999-6551-4AFF-BAC1-AC7E04567BF6}"/>
              </a:ext>
            </a:extLst>
          </p:cNvPr>
          <p:cNvCxnSpPr/>
          <p:nvPr/>
        </p:nvCxnSpPr>
        <p:spPr>
          <a:xfrm>
            <a:off x="8040510" y="995631"/>
            <a:ext cx="0" cy="5682384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ector reto 50">
            <a:extLst>
              <a:ext uri="{FF2B5EF4-FFF2-40B4-BE49-F238E27FC236}">
                <a16:creationId xmlns:a16="http://schemas.microsoft.com/office/drawing/2014/main" id="{260DA37B-A99C-4D25-9B31-BB3100E91F92}"/>
              </a:ext>
            </a:extLst>
          </p:cNvPr>
          <p:cNvCxnSpPr/>
          <p:nvPr/>
        </p:nvCxnSpPr>
        <p:spPr>
          <a:xfrm>
            <a:off x="6962080" y="4887120"/>
            <a:ext cx="4915141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FFC26CA-7B0F-4E4F-B119-4C4C49F3927D}"/>
              </a:ext>
            </a:extLst>
          </p:cNvPr>
          <p:cNvSpPr txBox="1"/>
          <p:nvPr/>
        </p:nvSpPr>
        <p:spPr>
          <a:xfrm>
            <a:off x="6243667" y="2309885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325</a:t>
            </a: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8396CE32-CBA2-4364-9483-9DFD440AD3EE}"/>
              </a:ext>
            </a:extLst>
          </p:cNvPr>
          <p:cNvSpPr txBox="1"/>
          <p:nvPr/>
        </p:nvSpPr>
        <p:spPr>
          <a:xfrm>
            <a:off x="8508258" y="4457981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110</a:t>
            </a:r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7AA23A8E-E721-4B82-B688-4D6B168BB357}"/>
              </a:ext>
            </a:extLst>
          </p:cNvPr>
          <p:cNvSpPr txBox="1"/>
          <p:nvPr/>
        </p:nvSpPr>
        <p:spPr>
          <a:xfrm>
            <a:off x="10786257" y="4465027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180</a:t>
            </a:r>
          </a:p>
        </p:txBody>
      </p:sp>
      <p:pic>
        <p:nvPicPr>
          <p:cNvPr id="56" name="Imagem 55">
            <a:extLst>
              <a:ext uri="{FF2B5EF4-FFF2-40B4-BE49-F238E27FC236}">
                <a16:creationId xmlns:a16="http://schemas.microsoft.com/office/drawing/2014/main" id="{03BEEF3B-1394-45C8-95DB-5F3282F2D4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7465" y="4529922"/>
            <a:ext cx="337743" cy="337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81900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0"/>
            <a:ext cx="11963400" cy="674821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2" name="Imagem 51">
            <a:extLst>
              <a:ext uri="{FF2B5EF4-FFF2-40B4-BE49-F238E27FC236}">
                <a16:creationId xmlns:a16="http://schemas.microsoft.com/office/drawing/2014/main" id="{84A73156-4437-4C1C-945B-D274EADAAC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361" y="109784"/>
            <a:ext cx="621916" cy="880070"/>
          </a:xfrm>
          <a:prstGeom prst="rect">
            <a:avLst/>
          </a:prstGeom>
        </p:spPr>
      </p:pic>
      <p:cxnSp>
        <p:nvCxnSpPr>
          <p:cNvPr id="59" name="Conector reto 58">
            <a:extLst>
              <a:ext uri="{FF2B5EF4-FFF2-40B4-BE49-F238E27FC236}">
                <a16:creationId xmlns:a16="http://schemas.microsoft.com/office/drawing/2014/main" id="{3FA1A63E-FCA7-44FB-9770-E7658037084F}"/>
              </a:ext>
            </a:extLst>
          </p:cNvPr>
          <p:cNvCxnSpPr/>
          <p:nvPr/>
        </p:nvCxnSpPr>
        <p:spPr>
          <a:xfrm>
            <a:off x="1027426" y="966822"/>
            <a:ext cx="845138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Imagem 59">
            <a:extLst>
              <a:ext uri="{FF2B5EF4-FFF2-40B4-BE49-F238E27FC236}">
                <a16:creationId xmlns:a16="http://schemas.microsoft.com/office/drawing/2014/main" id="{C4C7F181-C735-4CCB-9741-EE229CE0D2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7594" y="590249"/>
            <a:ext cx="337743" cy="337743"/>
          </a:xfrm>
          <a:prstGeom prst="rect">
            <a:avLst/>
          </a:prstGeom>
        </p:spPr>
      </p:pic>
      <p:sp>
        <p:nvSpPr>
          <p:cNvPr id="61" name="CaixaDeTexto 60">
            <a:extLst>
              <a:ext uri="{FF2B5EF4-FFF2-40B4-BE49-F238E27FC236}">
                <a16:creationId xmlns:a16="http://schemas.microsoft.com/office/drawing/2014/main" id="{07EBEDEC-D7D4-47E3-A3EA-77D349461ED6}"/>
              </a:ext>
            </a:extLst>
          </p:cNvPr>
          <p:cNvSpPr txBox="1"/>
          <p:nvPr/>
        </p:nvSpPr>
        <p:spPr>
          <a:xfrm>
            <a:off x="8381843" y="533278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600</a:t>
            </a:r>
          </a:p>
        </p:txBody>
      </p:sp>
      <p:sp>
        <p:nvSpPr>
          <p:cNvPr id="62" name="Retângulo 61">
            <a:extLst>
              <a:ext uri="{FF2B5EF4-FFF2-40B4-BE49-F238E27FC236}">
                <a16:creationId xmlns:a16="http://schemas.microsoft.com/office/drawing/2014/main" id="{86862369-BBD5-4548-9052-328F6BFA9760}"/>
              </a:ext>
            </a:extLst>
          </p:cNvPr>
          <p:cNvSpPr/>
          <p:nvPr/>
        </p:nvSpPr>
        <p:spPr>
          <a:xfrm>
            <a:off x="229387" y="582189"/>
            <a:ext cx="112228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</a:t>
            </a:r>
          </a:p>
        </p:txBody>
      </p:sp>
      <p:cxnSp>
        <p:nvCxnSpPr>
          <p:cNvPr id="67" name="Conector reto 66">
            <a:extLst>
              <a:ext uri="{FF2B5EF4-FFF2-40B4-BE49-F238E27FC236}">
                <a16:creationId xmlns:a16="http://schemas.microsoft.com/office/drawing/2014/main" id="{384948B8-EF51-43AD-A9E4-0A58CFE68B63}"/>
              </a:ext>
            </a:extLst>
          </p:cNvPr>
          <p:cNvCxnSpPr/>
          <p:nvPr/>
        </p:nvCxnSpPr>
        <p:spPr>
          <a:xfrm>
            <a:off x="1828514" y="2129492"/>
            <a:ext cx="647728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tângulo 67">
            <a:extLst>
              <a:ext uri="{FF2B5EF4-FFF2-40B4-BE49-F238E27FC236}">
                <a16:creationId xmlns:a16="http://schemas.microsoft.com/office/drawing/2014/main" id="{D2DE41F0-4B47-444A-9832-245F3C99C213}"/>
              </a:ext>
            </a:extLst>
          </p:cNvPr>
          <p:cNvSpPr/>
          <p:nvPr/>
        </p:nvSpPr>
        <p:spPr>
          <a:xfrm>
            <a:off x="1354268" y="1744859"/>
            <a:ext cx="112228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Salá</a:t>
            </a:r>
            <a:endParaRPr lang="pt-BR" sz="2600" dirty="0"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69" name="Conector reto 68">
            <a:extLst>
              <a:ext uri="{FF2B5EF4-FFF2-40B4-BE49-F238E27FC236}">
                <a16:creationId xmlns:a16="http://schemas.microsoft.com/office/drawing/2014/main" id="{2DD5A4D2-038A-458C-9E02-7AB9C5E9BE67}"/>
              </a:ext>
            </a:extLst>
          </p:cNvPr>
          <p:cNvCxnSpPr/>
          <p:nvPr/>
        </p:nvCxnSpPr>
        <p:spPr>
          <a:xfrm>
            <a:off x="2281473" y="2734891"/>
            <a:ext cx="85359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tângulo 69">
            <a:extLst>
              <a:ext uri="{FF2B5EF4-FFF2-40B4-BE49-F238E27FC236}">
                <a16:creationId xmlns:a16="http://schemas.microsoft.com/office/drawing/2014/main" id="{E316249A-3D77-401A-9447-1D598C2D5076}"/>
              </a:ext>
            </a:extLst>
          </p:cNvPr>
          <p:cNvSpPr/>
          <p:nvPr/>
        </p:nvSpPr>
        <p:spPr>
          <a:xfrm>
            <a:off x="1730218" y="2350258"/>
            <a:ext cx="112228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 err="1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Héber</a:t>
            </a:r>
            <a:endParaRPr lang="pt-BR" sz="2600" dirty="0"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81" name="Conector reto 80">
            <a:extLst>
              <a:ext uri="{FF2B5EF4-FFF2-40B4-BE49-F238E27FC236}">
                <a16:creationId xmlns:a16="http://schemas.microsoft.com/office/drawing/2014/main" id="{2814A85F-EC0F-4B33-A59C-BF2DC66716B6}"/>
              </a:ext>
            </a:extLst>
          </p:cNvPr>
          <p:cNvCxnSpPr/>
          <p:nvPr/>
        </p:nvCxnSpPr>
        <p:spPr>
          <a:xfrm>
            <a:off x="4924797" y="3920052"/>
            <a:ext cx="335710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tângulo 81">
            <a:extLst>
              <a:ext uri="{FF2B5EF4-FFF2-40B4-BE49-F238E27FC236}">
                <a16:creationId xmlns:a16="http://schemas.microsoft.com/office/drawing/2014/main" id="{1D1CE797-EDAC-4A01-A00D-5BC0B05FBF51}"/>
              </a:ext>
            </a:extLst>
          </p:cNvPr>
          <p:cNvSpPr/>
          <p:nvPr/>
        </p:nvSpPr>
        <p:spPr>
          <a:xfrm>
            <a:off x="4442522" y="3535419"/>
            <a:ext cx="145235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Abraão</a:t>
            </a:r>
          </a:p>
        </p:txBody>
      </p:sp>
      <p:sp>
        <p:nvSpPr>
          <p:cNvPr id="83" name="CaixaDeTexto 82">
            <a:extLst>
              <a:ext uri="{FF2B5EF4-FFF2-40B4-BE49-F238E27FC236}">
                <a16:creationId xmlns:a16="http://schemas.microsoft.com/office/drawing/2014/main" id="{C327F3CB-8017-44F5-B867-75839C853B1F}"/>
              </a:ext>
            </a:extLst>
          </p:cNvPr>
          <p:cNvSpPr txBox="1"/>
          <p:nvPr/>
        </p:nvSpPr>
        <p:spPr>
          <a:xfrm>
            <a:off x="9674466" y="2281769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464</a:t>
            </a:r>
          </a:p>
        </p:txBody>
      </p:sp>
      <p:pic>
        <p:nvPicPr>
          <p:cNvPr id="89" name="Imagem 88">
            <a:extLst>
              <a:ext uri="{FF2B5EF4-FFF2-40B4-BE49-F238E27FC236}">
                <a16:creationId xmlns:a16="http://schemas.microsoft.com/office/drawing/2014/main" id="{E8189CA2-7923-4A72-A765-F07CB203C3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7143" y="1780694"/>
            <a:ext cx="337743" cy="337743"/>
          </a:xfrm>
          <a:prstGeom prst="rect">
            <a:avLst/>
          </a:prstGeom>
        </p:spPr>
      </p:pic>
      <p:pic>
        <p:nvPicPr>
          <p:cNvPr id="91" name="Imagem 90">
            <a:extLst>
              <a:ext uri="{FF2B5EF4-FFF2-40B4-BE49-F238E27FC236}">
                <a16:creationId xmlns:a16="http://schemas.microsoft.com/office/drawing/2014/main" id="{2C5ED5ED-703E-4CD7-AD5B-7EB9FF3898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650" y="3570896"/>
            <a:ext cx="337743" cy="337743"/>
          </a:xfrm>
          <a:prstGeom prst="rect">
            <a:avLst/>
          </a:prstGeom>
        </p:spPr>
      </p:pic>
      <p:cxnSp>
        <p:nvCxnSpPr>
          <p:cNvPr id="92" name="Conector reto 91">
            <a:extLst>
              <a:ext uri="{FF2B5EF4-FFF2-40B4-BE49-F238E27FC236}">
                <a16:creationId xmlns:a16="http://schemas.microsoft.com/office/drawing/2014/main" id="{05ECFDDF-76A8-44FA-B943-4EE686FBF778}"/>
              </a:ext>
            </a:extLst>
          </p:cNvPr>
          <p:cNvCxnSpPr/>
          <p:nvPr/>
        </p:nvCxnSpPr>
        <p:spPr>
          <a:xfrm>
            <a:off x="9314686" y="1002851"/>
            <a:ext cx="0" cy="5682384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CaixaDeTexto 93">
            <a:extLst>
              <a:ext uri="{FF2B5EF4-FFF2-40B4-BE49-F238E27FC236}">
                <a16:creationId xmlns:a16="http://schemas.microsoft.com/office/drawing/2014/main" id="{4F9DCFD9-C407-4AF8-8D11-FCA40C56BDDD}"/>
              </a:ext>
            </a:extLst>
          </p:cNvPr>
          <p:cNvSpPr txBox="1"/>
          <p:nvPr/>
        </p:nvSpPr>
        <p:spPr>
          <a:xfrm>
            <a:off x="8202396" y="1696175"/>
            <a:ext cx="17563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- 32......</a:t>
            </a:r>
          </a:p>
        </p:txBody>
      </p:sp>
      <p:sp>
        <p:nvSpPr>
          <p:cNvPr id="101" name="CaixaDeTexto 100">
            <a:extLst>
              <a:ext uri="{FF2B5EF4-FFF2-40B4-BE49-F238E27FC236}">
                <a16:creationId xmlns:a16="http://schemas.microsoft.com/office/drawing/2014/main" id="{ED73B503-0A0B-41D8-AE5D-344A07C2BC33}"/>
              </a:ext>
            </a:extLst>
          </p:cNvPr>
          <p:cNvSpPr txBox="1"/>
          <p:nvPr/>
        </p:nvSpPr>
        <p:spPr>
          <a:xfrm>
            <a:off x="8155142" y="3457403"/>
            <a:ext cx="17563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- 35......</a:t>
            </a:r>
          </a:p>
        </p:txBody>
      </p:sp>
      <p:sp>
        <p:nvSpPr>
          <p:cNvPr id="102" name="CaixaDeTexto 101">
            <a:extLst>
              <a:ext uri="{FF2B5EF4-FFF2-40B4-BE49-F238E27FC236}">
                <a16:creationId xmlns:a16="http://schemas.microsoft.com/office/drawing/2014/main" id="{4571FF54-1EAC-416D-AB20-A7B7BCB3DE97}"/>
              </a:ext>
            </a:extLst>
          </p:cNvPr>
          <p:cNvSpPr txBox="1"/>
          <p:nvPr/>
        </p:nvSpPr>
        <p:spPr>
          <a:xfrm>
            <a:off x="8519518" y="2325957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435</a:t>
            </a:r>
          </a:p>
        </p:txBody>
      </p:sp>
      <p:pic>
        <p:nvPicPr>
          <p:cNvPr id="103" name="Imagem 102">
            <a:extLst>
              <a:ext uri="{FF2B5EF4-FFF2-40B4-BE49-F238E27FC236}">
                <a16:creationId xmlns:a16="http://schemas.microsoft.com/office/drawing/2014/main" id="{C431E016-4354-4D1B-8E84-72811D39F7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0282" y="2366812"/>
            <a:ext cx="337743" cy="337743"/>
          </a:xfrm>
          <a:prstGeom prst="rect">
            <a:avLst/>
          </a:prstGeom>
        </p:spPr>
      </p:pic>
      <p:sp>
        <p:nvSpPr>
          <p:cNvPr id="47" name="CaixaDeTexto 46">
            <a:extLst>
              <a:ext uri="{FF2B5EF4-FFF2-40B4-BE49-F238E27FC236}">
                <a16:creationId xmlns:a16="http://schemas.microsoft.com/office/drawing/2014/main" id="{560D6B02-58F6-4FF0-83BD-78F4DEFA69D4}"/>
              </a:ext>
            </a:extLst>
          </p:cNvPr>
          <p:cNvSpPr txBox="1"/>
          <p:nvPr/>
        </p:nvSpPr>
        <p:spPr>
          <a:xfrm>
            <a:off x="7536853" y="517489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450</a:t>
            </a:r>
          </a:p>
        </p:txBody>
      </p:sp>
      <p:sp>
        <p:nvSpPr>
          <p:cNvPr id="48" name="Retângulo 47">
            <a:extLst>
              <a:ext uri="{FF2B5EF4-FFF2-40B4-BE49-F238E27FC236}">
                <a16:creationId xmlns:a16="http://schemas.microsoft.com/office/drawing/2014/main" id="{CD86ADBB-1F09-454C-9438-29DCD0526DDC}"/>
              </a:ext>
            </a:extLst>
          </p:cNvPr>
          <p:cNvSpPr/>
          <p:nvPr/>
        </p:nvSpPr>
        <p:spPr>
          <a:xfrm>
            <a:off x="6030190" y="4465027"/>
            <a:ext cx="145235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Isaac</a:t>
            </a:r>
          </a:p>
        </p:txBody>
      </p:sp>
      <p:pic>
        <p:nvPicPr>
          <p:cNvPr id="49" name="Imagem 48">
            <a:extLst>
              <a:ext uri="{FF2B5EF4-FFF2-40B4-BE49-F238E27FC236}">
                <a16:creationId xmlns:a16="http://schemas.microsoft.com/office/drawing/2014/main" id="{D5153CEF-8175-4F33-8DC2-FAF096FD53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366" y="4007050"/>
            <a:ext cx="621916" cy="880070"/>
          </a:xfrm>
          <a:prstGeom prst="rect">
            <a:avLst/>
          </a:prstGeom>
        </p:spPr>
      </p:pic>
      <p:cxnSp>
        <p:nvCxnSpPr>
          <p:cNvPr id="50" name="Conector reto 49">
            <a:extLst>
              <a:ext uri="{FF2B5EF4-FFF2-40B4-BE49-F238E27FC236}">
                <a16:creationId xmlns:a16="http://schemas.microsoft.com/office/drawing/2014/main" id="{4FE4C999-6551-4AFF-BAC1-AC7E04567BF6}"/>
              </a:ext>
            </a:extLst>
          </p:cNvPr>
          <p:cNvCxnSpPr/>
          <p:nvPr/>
        </p:nvCxnSpPr>
        <p:spPr>
          <a:xfrm>
            <a:off x="8040510" y="995631"/>
            <a:ext cx="0" cy="5682384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ector reto 50">
            <a:extLst>
              <a:ext uri="{FF2B5EF4-FFF2-40B4-BE49-F238E27FC236}">
                <a16:creationId xmlns:a16="http://schemas.microsoft.com/office/drawing/2014/main" id="{260DA37B-A99C-4D25-9B31-BB3100E91F92}"/>
              </a:ext>
            </a:extLst>
          </p:cNvPr>
          <p:cNvCxnSpPr/>
          <p:nvPr/>
        </p:nvCxnSpPr>
        <p:spPr>
          <a:xfrm>
            <a:off x="6962080" y="4887120"/>
            <a:ext cx="4915141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FFC26CA-7B0F-4E4F-B119-4C4C49F3927D}"/>
              </a:ext>
            </a:extLst>
          </p:cNvPr>
          <p:cNvSpPr txBox="1"/>
          <p:nvPr/>
        </p:nvSpPr>
        <p:spPr>
          <a:xfrm>
            <a:off x="6243667" y="2309885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325</a:t>
            </a: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8396CE32-CBA2-4364-9483-9DFD440AD3EE}"/>
              </a:ext>
            </a:extLst>
          </p:cNvPr>
          <p:cNvSpPr txBox="1"/>
          <p:nvPr/>
        </p:nvSpPr>
        <p:spPr>
          <a:xfrm>
            <a:off x="8508258" y="4457981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110</a:t>
            </a:r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7AA23A8E-E721-4B82-B688-4D6B168BB357}"/>
              </a:ext>
            </a:extLst>
          </p:cNvPr>
          <p:cNvSpPr txBox="1"/>
          <p:nvPr/>
        </p:nvSpPr>
        <p:spPr>
          <a:xfrm>
            <a:off x="10786257" y="4465027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180</a:t>
            </a:r>
          </a:p>
        </p:txBody>
      </p:sp>
      <p:pic>
        <p:nvPicPr>
          <p:cNvPr id="56" name="Imagem 55">
            <a:extLst>
              <a:ext uri="{FF2B5EF4-FFF2-40B4-BE49-F238E27FC236}">
                <a16:creationId xmlns:a16="http://schemas.microsoft.com/office/drawing/2014/main" id="{03BEEF3B-1394-45C8-95DB-5F3282F2D4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7465" y="4529922"/>
            <a:ext cx="337743" cy="337743"/>
          </a:xfrm>
          <a:prstGeom prst="rect">
            <a:avLst/>
          </a:prstGeom>
        </p:spPr>
      </p:pic>
      <p:pic>
        <p:nvPicPr>
          <p:cNvPr id="32" name="Imagem 31">
            <a:extLst>
              <a:ext uri="{FF2B5EF4-FFF2-40B4-BE49-F238E27FC236}">
                <a16:creationId xmlns:a16="http://schemas.microsoft.com/office/drawing/2014/main" id="{8D90BD65-A6B8-47FA-808B-1229AA953E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039" y="5080080"/>
            <a:ext cx="621916" cy="880070"/>
          </a:xfrm>
          <a:prstGeom prst="rect">
            <a:avLst/>
          </a:prstGeom>
        </p:spPr>
      </p:pic>
      <p:sp>
        <p:nvSpPr>
          <p:cNvPr id="33" name="Retângulo 32">
            <a:extLst>
              <a:ext uri="{FF2B5EF4-FFF2-40B4-BE49-F238E27FC236}">
                <a16:creationId xmlns:a16="http://schemas.microsoft.com/office/drawing/2014/main" id="{4CFACCA7-D062-4197-B8AD-D9EC7D4444F8}"/>
              </a:ext>
            </a:extLst>
          </p:cNvPr>
          <p:cNvSpPr/>
          <p:nvPr/>
        </p:nvSpPr>
        <p:spPr>
          <a:xfrm>
            <a:off x="7097553" y="5591267"/>
            <a:ext cx="145235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Jacó</a:t>
            </a:r>
          </a:p>
        </p:txBody>
      </p:sp>
      <p:cxnSp>
        <p:nvCxnSpPr>
          <p:cNvPr id="34" name="Conector reto 33">
            <a:extLst>
              <a:ext uri="{FF2B5EF4-FFF2-40B4-BE49-F238E27FC236}">
                <a16:creationId xmlns:a16="http://schemas.microsoft.com/office/drawing/2014/main" id="{793E15D2-8D01-41DF-9C9E-39B9B59848B6}"/>
              </a:ext>
            </a:extLst>
          </p:cNvPr>
          <p:cNvCxnSpPr/>
          <p:nvPr/>
        </p:nvCxnSpPr>
        <p:spPr>
          <a:xfrm>
            <a:off x="7942515" y="5956033"/>
            <a:ext cx="4915141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2EFDAA8A-9F5A-4649-A8E7-7463D88E8DF9}"/>
              </a:ext>
            </a:extLst>
          </p:cNvPr>
          <p:cNvSpPr txBox="1"/>
          <p:nvPr/>
        </p:nvSpPr>
        <p:spPr>
          <a:xfrm>
            <a:off x="7255992" y="4457626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60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C1D2DA06-695F-4EA3-9778-B84641A4CC7E}"/>
              </a:ext>
            </a:extLst>
          </p:cNvPr>
          <p:cNvSpPr txBox="1"/>
          <p:nvPr/>
        </p:nvSpPr>
        <p:spPr>
          <a:xfrm>
            <a:off x="7179475" y="3495103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160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D3BA42C2-AA21-4CB3-81E6-71F9B58D487C}"/>
              </a:ext>
            </a:extLst>
          </p:cNvPr>
          <p:cNvSpPr txBox="1"/>
          <p:nvPr/>
        </p:nvSpPr>
        <p:spPr>
          <a:xfrm>
            <a:off x="8579229" y="5543239"/>
            <a:ext cx="9700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rgbClr val="993300"/>
                </a:solidFill>
                <a:latin typeface="+mj-lt"/>
              </a:rPr>
              <a:t>50</a:t>
            </a:r>
          </a:p>
        </p:txBody>
      </p:sp>
    </p:spTree>
    <p:extLst>
      <p:ext uri="{BB962C8B-B14F-4D97-AF65-F5344CB8AC3E}">
        <p14:creationId xmlns:p14="http://schemas.microsoft.com/office/powerpoint/2010/main" val="309408320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192FAA4-5EA2-440B-8A7F-C1C2013EF67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37CC1B40-1145-4363-B3B7-EFF78C443EC5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222A35">
              <a:alpha val="9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5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 – A Voz de Deus e o livro Sagrado. </a:t>
            </a:r>
          </a:p>
          <a:p>
            <a:pPr algn="ctr"/>
            <a:r>
              <a:rPr lang="pt-BR" sz="55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II – A voz de Deus e a Palavra Sagrada.</a:t>
            </a:r>
          </a:p>
          <a:p>
            <a:pPr algn="ctr"/>
            <a:r>
              <a:rPr lang="pt-BR" sz="55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III – A voz de Deus e o texto. </a:t>
            </a:r>
          </a:p>
        </p:txBody>
      </p:sp>
    </p:spTree>
    <p:extLst>
      <p:ext uri="{BB962C8B-B14F-4D97-AF65-F5344CB8AC3E}">
        <p14:creationId xmlns:p14="http://schemas.microsoft.com/office/powerpoint/2010/main" val="295482829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III – A voz de Deus e o texto.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B3DF5D5B-05BA-4412-AF23-0365CA995775}"/>
              </a:ext>
            </a:extLst>
          </p:cNvPr>
          <p:cNvSpPr/>
          <p:nvPr/>
        </p:nvSpPr>
        <p:spPr>
          <a:xfrm>
            <a:off x="471487" y="2253743"/>
            <a:ext cx="1128236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O conhecimento de um povo somente é passado para frente se estes três cordões foram fortes:</a:t>
            </a:r>
          </a:p>
          <a:p>
            <a:endParaRPr lang="pt-BR" sz="2800" b="1" dirty="0">
              <a:latin typeface="Abadi Extra Light" panose="020B0204020104020204" pitchFamily="34" charset="0"/>
              <a:cs typeface="Times New Roman" panose="02020603050405020304" pitchFamily="18" charset="0"/>
            </a:endParaRPr>
          </a:p>
          <a:p>
            <a:pPr marL="2286000" lvl="4" indent="-457200">
              <a:buFont typeface="Arial" panose="020B0604020202020204" pitchFamily="34" charset="0"/>
              <a:buChar char="•"/>
            </a:pPr>
            <a:r>
              <a:rPr lang="pt-BR" sz="32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Conhecimento  (Informação)</a:t>
            </a:r>
          </a:p>
          <a:p>
            <a:pPr marL="2286000" lvl="4" indent="-457200">
              <a:buFont typeface="Arial" panose="020B0604020202020204" pitchFamily="34" charset="0"/>
              <a:buChar char="•"/>
            </a:pPr>
            <a:r>
              <a:rPr lang="pt-BR" sz="32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Tradição (Rotina em torno da informação)</a:t>
            </a:r>
          </a:p>
          <a:p>
            <a:pPr marL="2286000" lvl="4" indent="-457200">
              <a:buFont typeface="Arial" panose="020B0604020202020204" pitchFamily="34" charset="0"/>
              <a:buChar char="•"/>
            </a:pPr>
            <a:r>
              <a:rPr lang="pt-BR" sz="3200" b="1" dirty="0">
                <a:latin typeface="Abadi Extra Light" panose="020B0204020104020204" pitchFamily="34" charset="0"/>
                <a:cs typeface="Times New Roman" panose="02020603050405020304" pitchFamily="18" charset="0"/>
              </a:rPr>
              <a:t>Convicção (Fé-crença)</a:t>
            </a:r>
          </a:p>
        </p:txBody>
      </p:sp>
    </p:spTree>
    <p:extLst>
      <p:ext uri="{BB962C8B-B14F-4D97-AF65-F5344CB8AC3E}">
        <p14:creationId xmlns:p14="http://schemas.microsoft.com/office/powerpoint/2010/main" val="290734901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III – A voz de Deus e o texto.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CB4A69C-ED2D-4472-BC63-01F6410C27CE}"/>
              </a:ext>
            </a:extLst>
          </p:cNvPr>
          <p:cNvSpPr/>
          <p:nvPr/>
        </p:nvSpPr>
        <p:spPr>
          <a:xfrm>
            <a:off x="590549" y="3433069"/>
            <a:ext cx="388533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que é a Palavra (Voz) de Deus?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FF864069-A167-4A5A-A1AD-65B8F10F8EFF}"/>
              </a:ext>
            </a:extLst>
          </p:cNvPr>
          <p:cNvCxnSpPr/>
          <p:nvPr/>
        </p:nvCxnSpPr>
        <p:spPr>
          <a:xfrm>
            <a:off x="4583308" y="2336339"/>
            <a:ext cx="0" cy="40386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890167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III – A voz de Deus e o texto.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CB4A69C-ED2D-4472-BC63-01F6410C27CE}"/>
              </a:ext>
            </a:extLst>
          </p:cNvPr>
          <p:cNvSpPr/>
          <p:nvPr/>
        </p:nvSpPr>
        <p:spPr>
          <a:xfrm>
            <a:off x="590549" y="3433069"/>
            <a:ext cx="388533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que é a Palavra (Voz) de Deus?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FF864069-A167-4A5A-A1AD-65B8F10F8EFF}"/>
              </a:ext>
            </a:extLst>
          </p:cNvPr>
          <p:cNvCxnSpPr/>
          <p:nvPr/>
        </p:nvCxnSpPr>
        <p:spPr>
          <a:xfrm>
            <a:off x="4583308" y="2336339"/>
            <a:ext cx="0" cy="40386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ângulo 9">
            <a:extLst>
              <a:ext uri="{FF2B5EF4-FFF2-40B4-BE49-F238E27FC236}">
                <a16:creationId xmlns:a16="http://schemas.microsoft.com/office/drawing/2014/main" id="{47115D37-A444-4416-994A-37A27877302C}"/>
              </a:ext>
            </a:extLst>
          </p:cNvPr>
          <p:cNvSpPr/>
          <p:nvPr/>
        </p:nvSpPr>
        <p:spPr>
          <a:xfrm>
            <a:off x="6285108" y="2673876"/>
            <a:ext cx="55372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b="1" dirty="0" err="1">
                <a:latin typeface="Abadi Extra Light" panose="020B0204020104020204" pitchFamily="34" charset="0"/>
              </a:rPr>
              <a:t>Hb</a:t>
            </a:r>
            <a:r>
              <a:rPr lang="pt-BR" sz="2500" b="1" dirty="0">
                <a:latin typeface="Abadi Extra Light" panose="020B0204020104020204" pitchFamily="34" charset="0"/>
              </a:rPr>
              <a:t> 4.12</a:t>
            </a:r>
          </a:p>
          <a:p>
            <a:endParaRPr lang="pt-BR" sz="2500" dirty="0">
              <a:latin typeface="Abadi Extra Light" panose="020B0204020104020204" pitchFamily="34" charset="0"/>
            </a:endParaRPr>
          </a:p>
          <a:p>
            <a:r>
              <a:rPr lang="pt-BR" sz="2500" dirty="0">
                <a:latin typeface="Abadi Extra Light" panose="020B0204020104020204" pitchFamily="34" charset="0"/>
              </a:rPr>
              <a:t>“Porque a </a:t>
            </a:r>
            <a:r>
              <a:rPr lang="pt-BR" sz="2500" b="1" u="sng" dirty="0">
                <a:latin typeface="Abadi Extra Light" panose="020B0204020104020204" pitchFamily="34" charset="0"/>
              </a:rPr>
              <a:t>palavra de Deus</a:t>
            </a:r>
            <a:r>
              <a:rPr lang="pt-BR" sz="2500" dirty="0">
                <a:latin typeface="Abadi Extra Light" panose="020B0204020104020204" pitchFamily="34" charset="0"/>
              </a:rPr>
              <a:t> é viva, e eficaz, e mais cortante do que qualquer espada de dois gumes, e penetra até ao ponto de dividir alma e espírito, juntas e medulas, e é apta para discernir os pensamentos e propósitos do coração.”</a:t>
            </a:r>
          </a:p>
        </p:txBody>
      </p:sp>
    </p:spTree>
    <p:extLst>
      <p:ext uri="{BB962C8B-B14F-4D97-AF65-F5344CB8AC3E}">
        <p14:creationId xmlns:p14="http://schemas.microsoft.com/office/powerpoint/2010/main" val="186050881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III – A voz de Deus e o texto.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CB4A69C-ED2D-4472-BC63-01F6410C27CE}"/>
              </a:ext>
            </a:extLst>
          </p:cNvPr>
          <p:cNvSpPr/>
          <p:nvPr/>
        </p:nvSpPr>
        <p:spPr>
          <a:xfrm>
            <a:off x="590549" y="3433069"/>
            <a:ext cx="388533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que é a Palavra (Voz) de Deus?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FF864069-A167-4A5A-A1AD-65B8F10F8EFF}"/>
              </a:ext>
            </a:extLst>
          </p:cNvPr>
          <p:cNvCxnSpPr/>
          <p:nvPr/>
        </p:nvCxnSpPr>
        <p:spPr>
          <a:xfrm>
            <a:off x="4583308" y="2336339"/>
            <a:ext cx="0" cy="40386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ângulo 9">
            <a:extLst>
              <a:ext uri="{FF2B5EF4-FFF2-40B4-BE49-F238E27FC236}">
                <a16:creationId xmlns:a16="http://schemas.microsoft.com/office/drawing/2014/main" id="{0C4FB430-C1A3-4B95-B651-0D498CAA0CE5}"/>
              </a:ext>
            </a:extLst>
          </p:cNvPr>
          <p:cNvSpPr/>
          <p:nvPr/>
        </p:nvSpPr>
        <p:spPr>
          <a:xfrm>
            <a:off x="6096000" y="2770613"/>
            <a:ext cx="55372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b="1" dirty="0">
                <a:latin typeface="Abadi Extra Light" panose="020B0204020104020204" pitchFamily="34" charset="0"/>
              </a:rPr>
              <a:t>2Tm 3.16-17</a:t>
            </a:r>
          </a:p>
          <a:p>
            <a:endParaRPr lang="pt-BR" sz="2500" dirty="0">
              <a:latin typeface="Abadi Extra Light" panose="020B0204020104020204" pitchFamily="34" charset="0"/>
            </a:endParaRPr>
          </a:p>
          <a:p>
            <a:r>
              <a:rPr lang="pt-BR" sz="2500" dirty="0">
                <a:latin typeface="Abadi Extra Light" panose="020B0204020104020204" pitchFamily="34" charset="0"/>
              </a:rPr>
              <a:t>“Toda a </a:t>
            </a:r>
            <a:r>
              <a:rPr lang="pt-BR" sz="2500" b="1" u="sng" dirty="0">
                <a:latin typeface="Abadi Extra Light" panose="020B0204020104020204" pitchFamily="34" charset="0"/>
              </a:rPr>
              <a:t>Escritura é inspirada por Deus</a:t>
            </a:r>
            <a:r>
              <a:rPr lang="pt-BR" sz="2500" dirty="0">
                <a:latin typeface="Abadi Extra Light" panose="020B0204020104020204" pitchFamily="34" charset="0"/>
              </a:rPr>
              <a:t> e útil para o ensino, para a repreensão, para a correção, para a educação na justiça, a fim de que o homem de Deus seja perfeito e perfeitamente habilitado para toda boa obra..”</a:t>
            </a:r>
          </a:p>
        </p:txBody>
      </p:sp>
    </p:spTree>
    <p:extLst>
      <p:ext uri="{BB962C8B-B14F-4D97-AF65-F5344CB8AC3E}">
        <p14:creationId xmlns:p14="http://schemas.microsoft.com/office/powerpoint/2010/main" val="78805948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III – A voz de Deus e o texto.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CB4A69C-ED2D-4472-BC63-01F6410C27CE}"/>
              </a:ext>
            </a:extLst>
          </p:cNvPr>
          <p:cNvSpPr/>
          <p:nvPr/>
        </p:nvSpPr>
        <p:spPr>
          <a:xfrm>
            <a:off x="590549" y="3433069"/>
            <a:ext cx="388533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que é a Palavra (Voz) de Deus?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FF864069-A167-4A5A-A1AD-65B8F10F8EFF}"/>
              </a:ext>
            </a:extLst>
          </p:cNvPr>
          <p:cNvCxnSpPr/>
          <p:nvPr/>
        </p:nvCxnSpPr>
        <p:spPr>
          <a:xfrm>
            <a:off x="4583308" y="2336339"/>
            <a:ext cx="0" cy="40386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ângulo 9">
            <a:extLst>
              <a:ext uri="{FF2B5EF4-FFF2-40B4-BE49-F238E27FC236}">
                <a16:creationId xmlns:a16="http://schemas.microsoft.com/office/drawing/2014/main" id="{F422E09B-E65C-456F-88B2-217D12BA221D}"/>
              </a:ext>
            </a:extLst>
          </p:cNvPr>
          <p:cNvSpPr/>
          <p:nvPr/>
        </p:nvSpPr>
        <p:spPr>
          <a:xfrm>
            <a:off x="6261100" y="2770613"/>
            <a:ext cx="5372099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b="1" dirty="0" err="1">
                <a:latin typeface="Abadi Extra Light" panose="020B0204020104020204" pitchFamily="34" charset="0"/>
              </a:rPr>
              <a:t>Is</a:t>
            </a:r>
            <a:r>
              <a:rPr lang="pt-BR" sz="2500" b="1" dirty="0">
                <a:latin typeface="Abadi Extra Light" panose="020B0204020104020204" pitchFamily="34" charset="0"/>
              </a:rPr>
              <a:t> 55.11</a:t>
            </a:r>
          </a:p>
          <a:p>
            <a:endParaRPr lang="pt-BR" sz="2500" dirty="0">
              <a:latin typeface="Abadi Extra Light" panose="020B0204020104020204" pitchFamily="34" charset="0"/>
            </a:endParaRPr>
          </a:p>
          <a:p>
            <a:r>
              <a:rPr lang="pt-BR" sz="2500" dirty="0">
                <a:latin typeface="Abadi Extra Light" panose="020B0204020104020204" pitchFamily="34" charset="0"/>
              </a:rPr>
              <a:t>“assim será a </a:t>
            </a:r>
            <a:r>
              <a:rPr lang="pt-BR" sz="2500" b="1" u="sng" dirty="0">
                <a:latin typeface="Abadi Extra Light" panose="020B0204020104020204" pitchFamily="34" charset="0"/>
              </a:rPr>
              <a:t>palavra que sair da minha boca</a:t>
            </a:r>
            <a:r>
              <a:rPr lang="pt-BR" sz="2500" dirty="0">
                <a:latin typeface="Abadi Extra Light" panose="020B0204020104020204" pitchFamily="34" charset="0"/>
              </a:rPr>
              <a:t>: não voltará para mim vazia, mas fará o que me apraz e prosperará naquilo para que a designei.”</a:t>
            </a:r>
          </a:p>
        </p:txBody>
      </p:sp>
    </p:spTree>
    <p:extLst>
      <p:ext uri="{BB962C8B-B14F-4D97-AF65-F5344CB8AC3E}">
        <p14:creationId xmlns:p14="http://schemas.microsoft.com/office/powerpoint/2010/main" val="11516581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III – A voz de Deus e o texto.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CB4A69C-ED2D-4472-BC63-01F6410C27CE}"/>
              </a:ext>
            </a:extLst>
          </p:cNvPr>
          <p:cNvSpPr/>
          <p:nvPr/>
        </p:nvSpPr>
        <p:spPr>
          <a:xfrm>
            <a:off x="590549" y="3433069"/>
            <a:ext cx="388533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que é a Palavra (Voz) de Deus?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FF864069-A167-4A5A-A1AD-65B8F10F8EFF}"/>
              </a:ext>
            </a:extLst>
          </p:cNvPr>
          <p:cNvCxnSpPr/>
          <p:nvPr/>
        </p:nvCxnSpPr>
        <p:spPr>
          <a:xfrm>
            <a:off x="4583308" y="2336339"/>
            <a:ext cx="0" cy="40386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ângulo 9">
            <a:extLst>
              <a:ext uri="{FF2B5EF4-FFF2-40B4-BE49-F238E27FC236}">
                <a16:creationId xmlns:a16="http://schemas.microsoft.com/office/drawing/2014/main" id="{332792C5-B39F-42CF-B4A9-A34A66D87209}"/>
              </a:ext>
            </a:extLst>
          </p:cNvPr>
          <p:cNvSpPr/>
          <p:nvPr/>
        </p:nvSpPr>
        <p:spPr>
          <a:xfrm>
            <a:off x="6261100" y="2770613"/>
            <a:ext cx="5372099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b="1" dirty="0" err="1">
                <a:latin typeface="Abadi Extra Light" panose="020B0204020104020204" pitchFamily="34" charset="0"/>
              </a:rPr>
              <a:t>Sl</a:t>
            </a:r>
            <a:r>
              <a:rPr lang="pt-BR" sz="2500" b="1" dirty="0">
                <a:latin typeface="Abadi Extra Light" panose="020B0204020104020204" pitchFamily="34" charset="0"/>
              </a:rPr>
              <a:t> 119.105</a:t>
            </a:r>
          </a:p>
          <a:p>
            <a:endParaRPr lang="pt-BR" sz="2500" dirty="0">
              <a:latin typeface="Abadi Extra Light" panose="020B0204020104020204" pitchFamily="34" charset="0"/>
            </a:endParaRPr>
          </a:p>
          <a:p>
            <a:r>
              <a:rPr lang="pt-BR" sz="2500" dirty="0">
                <a:latin typeface="Abadi Extra Light" panose="020B0204020104020204" pitchFamily="34" charset="0"/>
              </a:rPr>
              <a:t>A tua palavra é lâmpada</a:t>
            </a:r>
          </a:p>
          <a:p>
            <a:r>
              <a:rPr lang="pt-BR" sz="2500" dirty="0">
                <a:latin typeface="Abadi Extra Light" panose="020B0204020104020204" pitchFamily="34" charset="0"/>
              </a:rPr>
              <a:t>que ilumina os meus passos</a:t>
            </a:r>
          </a:p>
          <a:p>
            <a:r>
              <a:rPr lang="pt-BR" sz="2500" dirty="0">
                <a:latin typeface="Abadi Extra Light" panose="020B0204020104020204" pitchFamily="34" charset="0"/>
              </a:rPr>
              <a:t>e luz que clareia o meu caminho. </a:t>
            </a:r>
          </a:p>
        </p:txBody>
      </p:sp>
    </p:spTree>
    <p:extLst>
      <p:ext uri="{BB962C8B-B14F-4D97-AF65-F5344CB8AC3E}">
        <p14:creationId xmlns:p14="http://schemas.microsoft.com/office/powerpoint/2010/main" val="421660071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III – A voz de Deus e o texto.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CB4A69C-ED2D-4472-BC63-01F6410C27CE}"/>
              </a:ext>
            </a:extLst>
          </p:cNvPr>
          <p:cNvSpPr/>
          <p:nvPr/>
        </p:nvSpPr>
        <p:spPr>
          <a:xfrm>
            <a:off x="590549" y="3433069"/>
            <a:ext cx="388533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que é a Palavra (Voz) de Deus?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FF864069-A167-4A5A-A1AD-65B8F10F8EFF}"/>
              </a:ext>
            </a:extLst>
          </p:cNvPr>
          <p:cNvCxnSpPr/>
          <p:nvPr/>
        </p:nvCxnSpPr>
        <p:spPr>
          <a:xfrm>
            <a:off x="4583308" y="2336339"/>
            <a:ext cx="0" cy="40386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ângulo 9">
            <a:extLst>
              <a:ext uri="{FF2B5EF4-FFF2-40B4-BE49-F238E27FC236}">
                <a16:creationId xmlns:a16="http://schemas.microsoft.com/office/drawing/2014/main" id="{EB1693BB-8F8B-409C-9E18-952BBA5D7824}"/>
              </a:ext>
            </a:extLst>
          </p:cNvPr>
          <p:cNvSpPr/>
          <p:nvPr/>
        </p:nvSpPr>
        <p:spPr>
          <a:xfrm>
            <a:off x="6261100" y="2770613"/>
            <a:ext cx="537209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b="1" dirty="0" err="1">
                <a:latin typeface="Abadi Extra Light" panose="020B0204020104020204" pitchFamily="34" charset="0"/>
              </a:rPr>
              <a:t>Sl</a:t>
            </a:r>
            <a:r>
              <a:rPr lang="pt-BR" sz="2500" b="1" dirty="0">
                <a:latin typeface="Abadi Extra Light" panose="020B0204020104020204" pitchFamily="34" charset="0"/>
              </a:rPr>
              <a:t> 119.11</a:t>
            </a:r>
          </a:p>
          <a:p>
            <a:endParaRPr lang="pt-BR" sz="2500" dirty="0">
              <a:latin typeface="Abadi Extra Light" panose="020B0204020104020204" pitchFamily="34" charset="0"/>
            </a:endParaRPr>
          </a:p>
          <a:p>
            <a:r>
              <a:rPr lang="pt-BR" sz="2500" dirty="0">
                <a:latin typeface="Abadi Extra Light" panose="020B0204020104020204" pitchFamily="34" charset="0"/>
              </a:rPr>
              <a:t>Guardei no coração a tua palavra</a:t>
            </a:r>
          </a:p>
          <a:p>
            <a:r>
              <a:rPr lang="pt-BR" sz="2500" dirty="0">
                <a:latin typeface="Abadi Extra Light" panose="020B0204020104020204" pitchFamily="34" charset="0"/>
              </a:rPr>
              <a:t>para não pecar contra ti. </a:t>
            </a:r>
          </a:p>
        </p:txBody>
      </p:sp>
    </p:spTree>
    <p:extLst>
      <p:ext uri="{BB962C8B-B14F-4D97-AF65-F5344CB8AC3E}">
        <p14:creationId xmlns:p14="http://schemas.microsoft.com/office/powerpoint/2010/main" val="23321552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III – A voz de Deus e o texto.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CB4A69C-ED2D-4472-BC63-01F6410C27CE}"/>
              </a:ext>
            </a:extLst>
          </p:cNvPr>
          <p:cNvSpPr/>
          <p:nvPr/>
        </p:nvSpPr>
        <p:spPr>
          <a:xfrm>
            <a:off x="590549" y="3433069"/>
            <a:ext cx="388533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que é a Palavra (Voz) de Deus?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FF864069-A167-4A5A-A1AD-65B8F10F8EFF}"/>
              </a:ext>
            </a:extLst>
          </p:cNvPr>
          <p:cNvCxnSpPr/>
          <p:nvPr/>
        </p:nvCxnSpPr>
        <p:spPr>
          <a:xfrm>
            <a:off x="4583308" y="2336339"/>
            <a:ext cx="0" cy="40386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ângulo 9">
            <a:extLst>
              <a:ext uri="{FF2B5EF4-FFF2-40B4-BE49-F238E27FC236}">
                <a16:creationId xmlns:a16="http://schemas.microsoft.com/office/drawing/2014/main" id="{8D39BDAE-7D0E-43A2-AA3F-3A6160660149}"/>
              </a:ext>
            </a:extLst>
          </p:cNvPr>
          <p:cNvSpPr/>
          <p:nvPr/>
        </p:nvSpPr>
        <p:spPr>
          <a:xfrm>
            <a:off x="6261100" y="2770613"/>
            <a:ext cx="537209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b="1" dirty="0" err="1">
                <a:latin typeface="Abadi Extra Light" panose="020B0204020104020204" pitchFamily="34" charset="0"/>
              </a:rPr>
              <a:t>Jo</a:t>
            </a:r>
            <a:r>
              <a:rPr lang="pt-BR" sz="2500" b="1" dirty="0">
                <a:latin typeface="Abadi Extra Light" panose="020B0204020104020204" pitchFamily="34" charset="0"/>
              </a:rPr>
              <a:t> 17.17</a:t>
            </a:r>
          </a:p>
          <a:p>
            <a:endParaRPr lang="pt-BR" sz="2500" dirty="0">
              <a:latin typeface="Abadi Extra Light" panose="020B0204020104020204" pitchFamily="34" charset="0"/>
            </a:endParaRPr>
          </a:p>
          <a:p>
            <a:r>
              <a:rPr lang="pt-BR" sz="2500" dirty="0">
                <a:latin typeface="Abadi Extra Light" panose="020B0204020104020204" pitchFamily="34" charset="0"/>
              </a:rPr>
              <a:t>Santifica-os na verdade; a tua palavra é a verdade. </a:t>
            </a:r>
          </a:p>
        </p:txBody>
      </p:sp>
    </p:spTree>
    <p:extLst>
      <p:ext uri="{BB962C8B-B14F-4D97-AF65-F5344CB8AC3E}">
        <p14:creationId xmlns:p14="http://schemas.microsoft.com/office/powerpoint/2010/main" val="6393913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III – A voz de Deus e o texto.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CB4A69C-ED2D-4472-BC63-01F6410C27CE}"/>
              </a:ext>
            </a:extLst>
          </p:cNvPr>
          <p:cNvSpPr/>
          <p:nvPr/>
        </p:nvSpPr>
        <p:spPr>
          <a:xfrm>
            <a:off x="590549" y="3433069"/>
            <a:ext cx="388533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que é a Palavra (Voz) de Deus?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FF864069-A167-4A5A-A1AD-65B8F10F8EFF}"/>
              </a:ext>
            </a:extLst>
          </p:cNvPr>
          <p:cNvCxnSpPr/>
          <p:nvPr/>
        </p:nvCxnSpPr>
        <p:spPr>
          <a:xfrm>
            <a:off x="4583308" y="2336339"/>
            <a:ext cx="0" cy="40386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ângulo 9">
            <a:extLst>
              <a:ext uri="{FF2B5EF4-FFF2-40B4-BE49-F238E27FC236}">
                <a16:creationId xmlns:a16="http://schemas.microsoft.com/office/drawing/2014/main" id="{F8FEBC75-D02E-45B8-A3F3-36548A58732C}"/>
              </a:ext>
            </a:extLst>
          </p:cNvPr>
          <p:cNvSpPr/>
          <p:nvPr/>
        </p:nvSpPr>
        <p:spPr>
          <a:xfrm>
            <a:off x="6261100" y="2770613"/>
            <a:ext cx="5372099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b="1" dirty="0" err="1">
                <a:latin typeface="Abadi Extra Light" panose="020B0204020104020204" pitchFamily="34" charset="0"/>
              </a:rPr>
              <a:t>Pv</a:t>
            </a:r>
            <a:r>
              <a:rPr lang="pt-BR" sz="2500" b="1" dirty="0">
                <a:latin typeface="Abadi Extra Light" panose="020B0204020104020204" pitchFamily="34" charset="0"/>
              </a:rPr>
              <a:t> 30.5</a:t>
            </a:r>
          </a:p>
          <a:p>
            <a:endParaRPr lang="pt-BR" sz="2500" dirty="0">
              <a:latin typeface="Abadi Extra Light" panose="020B0204020104020204" pitchFamily="34" charset="0"/>
            </a:endParaRPr>
          </a:p>
          <a:p>
            <a:r>
              <a:rPr lang="pt-BR" sz="2500" dirty="0">
                <a:latin typeface="Abadi Extra Light" panose="020B0204020104020204" pitchFamily="34" charset="0"/>
              </a:rPr>
              <a:t>"Cada palavra de Deus</a:t>
            </a:r>
          </a:p>
          <a:p>
            <a:r>
              <a:rPr lang="pt-BR" sz="2500" dirty="0">
                <a:latin typeface="Abadi Extra Light" panose="020B0204020104020204" pitchFamily="34" charset="0"/>
              </a:rPr>
              <a:t>é comprovadamente pura;</a:t>
            </a:r>
          </a:p>
          <a:p>
            <a:r>
              <a:rPr lang="pt-BR" sz="2500" dirty="0">
                <a:latin typeface="Abadi Extra Light" panose="020B0204020104020204" pitchFamily="34" charset="0"/>
              </a:rPr>
              <a:t>ele é um escudo para quem</a:t>
            </a:r>
          </a:p>
          <a:p>
            <a:r>
              <a:rPr lang="pt-BR" sz="2500" dirty="0">
                <a:latin typeface="Abadi Extra Light" panose="020B0204020104020204" pitchFamily="34" charset="0"/>
              </a:rPr>
              <a:t>nele se refugia. </a:t>
            </a:r>
          </a:p>
        </p:txBody>
      </p:sp>
    </p:spTree>
    <p:extLst>
      <p:ext uri="{BB962C8B-B14F-4D97-AF65-F5344CB8AC3E}">
        <p14:creationId xmlns:p14="http://schemas.microsoft.com/office/powerpoint/2010/main" val="148217030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III – A voz de Deus e o texto.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CB4A69C-ED2D-4472-BC63-01F6410C27CE}"/>
              </a:ext>
            </a:extLst>
          </p:cNvPr>
          <p:cNvSpPr/>
          <p:nvPr/>
        </p:nvSpPr>
        <p:spPr>
          <a:xfrm>
            <a:off x="590549" y="3433069"/>
            <a:ext cx="388533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que é a Palavra (Voz) de Deus?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FF864069-A167-4A5A-A1AD-65B8F10F8EFF}"/>
              </a:ext>
            </a:extLst>
          </p:cNvPr>
          <p:cNvCxnSpPr/>
          <p:nvPr/>
        </p:nvCxnSpPr>
        <p:spPr>
          <a:xfrm>
            <a:off x="4583308" y="2336339"/>
            <a:ext cx="0" cy="40386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ângulo 9">
            <a:extLst>
              <a:ext uri="{FF2B5EF4-FFF2-40B4-BE49-F238E27FC236}">
                <a16:creationId xmlns:a16="http://schemas.microsoft.com/office/drawing/2014/main" id="{2F4771C9-05A5-422E-A2B0-96A1B3A7B708}"/>
              </a:ext>
            </a:extLst>
          </p:cNvPr>
          <p:cNvSpPr/>
          <p:nvPr/>
        </p:nvSpPr>
        <p:spPr>
          <a:xfrm>
            <a:off x="6261100" y="2770613"/>
            <a:ext cx="5372099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b="1" dirty="0" err="1">
                <a:latin typeface="Abadi Extra Light" panose="020B0204020104020204" pitchFamily="34" charset="0"/>
              </a:rPr>
              <a:t>Tg</a:t>
            </a:r>
            <a:r>
              <a:rPr lang="pt-BR" sz="2500" b="1" dirty="0">
                <a:latin typeface="Abadi Extra Light" panose="020B0204020104020204" pitchFamily="34" charset="0"/>
              </a:rPr>
              <a:t> 1.22</a:t>
            </a:r>
          </a:p>
          <a:p>
            <a:endParaRPr lang="pt-BR" sz="2500" dirty="0">
              <a:latin typeface="Abadi Extra Light" panose="020B0204020104020204" pitchFamily="34" charset="0"/>
            </a:endParaRPr>
          </a:p>
          <a:p>
            <a:r>
              <a:rPr lang="pt-BR" sz="2500" dirty="0">
                <a:latin typeface="Abadi Extra Light" panose="020B0204020104020204" pitchFamily="34" charset="0"/>
              </a:rPr>
              <a:t>Sejam praticantes da palavra, e não apenas ouvintes, enganando vocês mesmos. </a:t>
            </a:r>
          </a:p>
        </p:txBody>
      </p:sp>
    </p:spTree>
    <p:extLst>
      <p:ext uri="{BB962C8B-B14F-4D97-AF65-F5344CB8AC3E}">
        <p14:creationId xmlns:p14="http://schemas.microsoft.com/office/powerpoint/2010/main" val="27778957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III – A voz de Deus e o texto.</a:t>
            </a:r>
          </a:p>
        </p:txBody>
      </p:sp>
      <p:pic>
        <p:nvPicPr>
          <p:cNvPr id="7" name="Imagem 6" descr="Uma imagem contendo texto&#10;&#10;Descrição gerada automaticamente">
            <a:extLst>
              <a:ext uri="{FF2B5EF4-FFF2-40B4-BE49-F238E27FC236}">
                <a16:creationId xmlns:a16="http://schemas.microsoft.com/office/drawing/2014/main" id="{51D3FF6B-B9B7-4D72-8208-7657A2DCD31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35813" y1="42824" x2="39188" y2="44824"/>
                        <a14:foregroundMark x1="28375" y1="53529" x2="28750" y2="43176"/>
                        <a14:foregroundMark x1="28375" y1="53882" x2="30125" y2="51118"/>
                        <a14:foregroundMark x1="41750" y1="30412" x2="49438" y2="36706"/>
                        <a14:foregroundMark x1="44313" y1="28529" x2="47438" y2="28353"/>
                        <a14:foregroundMark x1="59625" y1="41882" x2="62563" y2="45000"/>
                        <a14:foregroundMark x1="63750" y1="56294" x2="65563" y2="52059"/>
                        <a14:foregroundMark x1="67313" y1="42588" x2="70063" y2="41294"/>
                        <a14:foregroundMark x1="72250" y1="36294" x2="73625" y2="335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92" t="15354" r="16846" b="32255"/>
          <a:stretch/>
        </p:blipFill>
        <p:spPr>
          <a:xfrm>
            <a:off x="5237487" y="1774694"/>
            <a:ext cx="1955916" cy="1729218"/>
          </a:xfrm>
          <a:prstGeom prst="rect">
            <a:avLst/>
          </a:prstGeom>
        </p:spPr>
      </p:pic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DAE3D04D-5B1F-42D9-8A1A-922445A9D8E1}"/>
              </a:ext>
            </a:extLst>
          </p:cNvPr>
          <p:cNvCxnSpPr/>
          <p:nvPr/>
        </p:nvCxnSpPr>
        <p:spPr>
          <a:xfrm>
            <a:off x="4200248" y="3741928"/>
            <a:ext cx="4164521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9F1FED0D-660B-4419-9064-4B43993D70D9}"/>
              </a:ext>
            </a:extLst>
          </p:cNvPr>
          <p:cNvCxnSpPr/>
          <p:nvPr/>
        </p:nvCxnSpPr>
        <p:spPr>
          <a:xfrm>
            <a:off x="4200248" y="1750448"/>
            <a:ext cx="0" cy="444246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tângulo 10">
            <a:extLst>
              <a:ext uri="{FF2B5EF4-FFF2-40B4-BE49-F238E27FC236}">
                <a16:creationId xmlns:a16="http://schemas.microsoft.com/office/drawing/2014/main" id="{3E07835F-37D1-4A66-8404-9418109C12B3}"/>
              </a:ext>
            </a:extLst>
          </p:cNvPr>
          <p:cNvSpPr/>
          <p:nvPr/>
        </p:nvSpPr>
        <p:spPr>
          <a:xfrm>
            <a:off x="560190" y="1905506"/>
            <a:ext cx="334849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Moisés para frente, temos a Palavra escrita. Antes dele, ninguém teve a Palavra de Deus?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17BA0160-C219-4C11-A530-A25D2942F7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389" b="96667" l="6102" r="92542">
                        <a14:foregroundMark x1="19661" y1="16944" x2="35593" y2="10833"/>
                        <a14:foregroundMark x1="35593" y1="10833" x2="37288" y2="10833"/>
                        <a14:foregroundMark x1="6780" y1="28056" x2="3390" y2="60833"/>
                        <a14:foregroundMark x1="3390" y1="60833" x2="6102" y2="76389"/>
                        <a14:foregroundMark x1="6102" y1="76389" x2="18983" y2="90833"/>
                        <a14:foregroundMark x1="7458" y1="96667" x2="11186" y2="96667"/>
                        <a14:foregroundMark x1="91186" y1="76667" x2="95593" y2="50278"/>
                        <a14:foregroundMark x1="95593" y1="50278" x2="92881" y2="35000"/>
                        <a14:foregroundMark x1="92881" y1="35000" x2="90169" y2="33333"/>
                        <a14:foregroundMark x1="65424" y1="23611" x2="64407" y2="30000"/>
                        <a14:foregroundMark x1="27458" y1="6389" x2="35593" y2="63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795" y="4122874"/>
            <a:ext cx="1742308" cy="2126207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9ECCA6FC-C74E-43C7-B9F3-C39B1D3D070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1667" b="78889" l="31927" r="67552">
                        <a14:foregroundMark x1="34479" y1="51111" x2="34688" y2="55370"/>
                        <a14:foregroundMark x1="37917" y1="61481" x2="43125" y2="69259"/>
                        <a14:foregroundMark x1="50938" y1="75000" x2="60938" y2="78889"/>
                        <a14:foregroundMark x1="32083" y1="50370" x2="33021" y2="51667"/>
                        <a14:foregroundMark x1="55937" y1="34259" x2="59583" y2="35185"/>
                        <a14:foregroundMark x1="67292" y1="43704" x2="67604" y2="46481"/>
                        <a14:foregroundMark x1="59375" y1="32407" x2="60625" y2="31667"/>
                        <a14:backgroundMark x1="40729" y1="36296" x2="43229" y2="39630"/>
                        <a14:backgroundMark x1="42813" y1="41852" x2="43542" y2="41852"/>
                        <a14:backgroundMark x1="32604" y1="47037" x2="33542" y2="45926"/>
                        <a14:backgroundMark x1="62292" y1="67963" x2="62604" y2="67407"/>
                        <a14:backgroundMark x1="66042" y1="76481" x2="67188" y2="76481"/>
                        <a14:backgroundMark x1="58542" y1="63889" x2="59062" y2="63889"/>
                        <a14:backgroundMark x1="48646" y1="35926" x2="49063" y2="35370"/>
                      </a14:backgroundRemoval>
                    </a14:imgEffect>
                  </a14:imgLayer>
                </a14:imgProps>
              </a:ext>
            </a:extLst>
          </a:blip>
          <a:srcRect l="31354" t="30185" r="29722" b="19491"/>
          <a:stretch/>
        </p:blipFill>
        <p:spPr>
          <a:xfrm>
            <a:off x="6799651" y="4247189"/>
            <a:ext cx="2887615" cy="2099947"/>
          </a:xfrm>
          <a:prstGeom prst="rect">
            <a:avLst/>
          </a:prstGeom>
        </p:spPr>
      </p:pic>
      <p:pic>
        <p:nvPicPr>
          <p:cNvPr id="14" name="Imagem 13" descr="Uma imagem contendo computador, laptop, monitor, sentado&#10;&#10;Descrição gerada automaticamente">
            <a:extLst>
              <a:ext uri="{FF2B5EF4-FFF2-40B4-BE49-F238E27FC236}">
                <a16:creationId xmlns:a16="http://schemas.microsoft.com/office/drawing/2014/main" id="{3BAE77C2-D8E9-4BEC-8663-77129698753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788" y="4000884"/>
            <a:ext cx="1742309" cy="2592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60627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III – A voz de Deus e o texto.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18F1E9F-DDEB-4C94-B39A-66D8FBDA16A2}"/>
              </a:ext>
            </a:extLst>
          </p:cNvPr>
          <p:cNvSpPr/>
          <p:nvPr/>
        </p:nvSpPr>
        <p:spPr>
          <a:xfrm>
            <a:off x="555361" y="2841880"/>
            <a:ext cx="3586887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Conhecimento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Cultura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Tradição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911CDD77-C94C-4CB1-B877-DC811AF1B514}"/>
              </a:ext>
            </a:extLst>
          </p:cNvPr>
          <p:cNvCxnSpPr/>
          <p:nvPr/>
        </p:nvCxnSpPr>
        <p:spPr>
          <a:xfrm>
            <a:off x="4560159" y="1952378"/>
            <a:ext cx="0" cy="40386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264218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III – A voz de Deus e o texto.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18F1E9F-DDEB-4C94-B39A-66D8FBDA16A2}"/>
              </a:ext>
            </a:extLst>
          </p:cNvPr>
          <p:cNvSpPr/>
          <p:nvPr/>
        </p:nvSpPr>
        <p:spPr>
          <a:xfrm>
            <a:off x="555361" y="2841880"/>
            <a:ext cx="3586887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Conhecimento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Cultura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Tradição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911CDD77-C94C-4CB1-B877-DC811AF1B514}"/>
              </a:ext>
            </a:extLst>
          </p:cNvPr>
          <p:cNvCxnSpPr/>
          <p:nvPr/>
        </p:nvCxnSpPr>
        <p:spPr>
          <a:xfrm>
            <a:off x="4560159" y="1952378"/>
            <a:ext cx="0" cy="40386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ângulo 9">
            <a:extLst>
              <a:ext uri="{FF2B5EF4-FFF2-40B4-BE49-F238E27FC236}">
                <a16:creationId xmlns:a16="http://schemas.microsoft.com/office/drawing/2014/main" id="{3AADE14C-55A2-4659-9399-F6901ADA21D4}"/>
              </a:ext>
            </a:extLst>
          </p:cNvPr>
          <p:cNvSpPr/>
          <p:nvPr/>
        </p:nvSpPr>
        <p:spPr>
          <a:xfrm>
            <a:off x="5765802" y="3209931"/>
            <a:ext cx="5537199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b="1" dirty="0">
                <a:latin typeface="Abadi Extra Light" panose="020B0204020104020204" pitchFamily="34" charset="0"/>
              </a:rPr>
              <a:t>1Co 11.2</a:t>
            </a:r>
          </a:p>
          <a:p>
            <a:endParaRPr lang="pt-BR" sz="2500" dirty="0">
              <a:latin typeface="Abadi Extra Light" panose="020B0204020104020204" pitchFamily="34" charset="0"/>
            </a:endParaRPr>
          </a:p>
          <a:p>
            <a:r>
              <a:rPr lang="pt-BR" sz="2500" dirty="0">
                <a:latin typeface="Abadi Extra Light" panose="020B0204020104020204" pitchFamily="34" charset="0"/>
              </a:rPr>
              <a:t>De fato, eu vos louvo porque, em tudo, vos lembrais de mim e retendes as tradições assim como </a:t>
            </a:r>
            <a:r>
              <a:rPr lang="pt-BR" sz="2500" dirty="0" err="1">
                <a:latin typeface="Abadi Extra Light" panose="020B0204020104020204" pitchFamily="34" charset="0"/>
              </a:rPr>
              <a:t>vo-las</a:t>
            </a:r>
            <a:r>
              <a:rPr lang="pt-BR" sz="2500" dirty="0">
                <a:latin typeface="Abadi Extra Light" panose="020B0204020104020204" pitchFamily="34" charset="0"/>
              </a:rPr>
              <a:t> entreguei.</a:t>
            </a:r>
          </a:p>
        </p:txBody>
      </p:sp>
    </p:spTree>
    <p:extLst>
      <p:ext uri="{BB962C8B-B14F-4D97-AF65-F5344CB8AC3E}">
        <p14:creationId xmlns:p14="http://schemas.microsoft.com/office/powerpoint/2010/main" val="112408675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III – A voz de Deus e o texto.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18F1E9F-DDEB-4C94-B39A-66D8FBDA16A2}"/>
              </a:ext>
            </a:extLst>
          </p:cNvPr>
          <p:cNvSpPr/>
          <p:nvPr/>
        </p:nvSpPr>
        <p:spPr>
          <a:xfrm>
            <a:off x="555361" y="2841880"/>
            <a:ext cx="3586887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Conhecimento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Cultura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Tradição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911CDD77-C94C-4CB1-B877-DC811AF1B514}"/>
              </a:ext>
            </a:extLst>
          </p:cNvPr>
          <p:cNvCxnSpPr/>
          <p:nvPr/>
        </p:nvCxnSpPr>
        <p:spPr>
          <a:xfrm>
            <a:off x="4560159" y="1952378"/>
            <a:ext cx="0" cy="40386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ângulo 9">
            <a:extLst>
              <a:ext uri="{FF2B5EF4-FFF2-40B4-BE49-F238E27FC236}">
                <a16:creationId xmlns:a16="http://schemas.microsoft.com/office/drawing/2014/main" id="{A58E99DC-C695-4219-8B3B-275A3903301D}"/>
              </a:ext>
            </a:extLst>
          </p:cNvPr>
          <p:cNvSpPr/>
          <p:nvPr/>
        </p:nvSpPr>
        <p:spPr>
          <a:xfrm>
            <a:off x="5765802" y="3209931"/>
            <a:ext cx="5537199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b="1" dirty="0">
                <a:latin typeface="Abadi Extra Light" panose="020B0204020104020204" pitchFamily="34" charset="0"/>
              </a:rPr>
              <a:t>2Ts 2.15</a:t>
            </a:r>
          </a:p>
          <a:p>
            <a:endParaRPr lang="pt-BR" sz="2500" dirty="0">
              <a:latin typeface="Abadi Extra Light" panose="020B0204020104020204" pitchFamily="34" charset="0"/>
            </a:endParaRPr>
          </a:p>
          <a:p>
            <a:r>
              <a:rPr lang="pt-BR" sz="2500" dirty="0">
                <a:latin typeface="Abadi Extra Light" panose="020B0204020104020204" pitchFamily="34" charset="0"/>
              </a:rPr>
              <a:t>Assim, pois, irmãos, permanecei firmes e guardai as tradições que vos foram ensinadas, seja por palavra, seja por epístola nossa.</a:t>
            </a:r>
          </a:p>
        </p:txBody>
      </p:sp>
    </p:spTree>
    <p:extLst>
      <p:ext uri="{BB962C8B-B14F-4D97-AF65-F5344CB8AC3E}">
        <p14:creationId xmlns:p14="http://schemas.microsoft.com/office/powerpoint/2010/main" val="125279689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III – A voz de Deus e o texto.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87B9FF-120B-429B-ADF8-E04EC83BF799}"/>
              </a:ext>
            </a:extLst>
          </p:cNvPr>
          <p:cNvSpPr/>
          <p:nvPr/>
        </p:nvSpPr>
        <p:spPr>
          <a:xfrm>
            <a:off x="590549" y="1440510"/>
            <a:ext cx="1138911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Distinguir a Voz de Deus do livro. </a:t>
            </a:r>
          </a:p>
        </p:txBody>
      </p:sp>
    </p:spTree>
    <p:extLst>
      <p:ext uri="{BB962C8B-B14F-4D97-AF65-F5344CB8AC3E}">
        <p14:creationId xmlns:p14="http://schemas.microsoft.com/office/powerpoint/2010/main" val="145422626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III – A voz de Deus e o texto.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87B9FF-120B-429B-ADF8-E04EC83BF799}"/>
              </a:ext>
            </a:extLst>
          </p:cNvPr>
          <p:cNvSpPr/>
          <p:nvPr/>
        </p:nvSpPr>
        <p:spPr>
          <a:xfrm>
            <a:off x="590549" y="1440510"/>
            <a:ext cx="1138911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Distinguir a Voz de Deus do livro. 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9EB1D8AB-4776-44C7-9E0E-ED25FB894C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203" y="5274592"/>
            <a:ext cx="4315810" cy="1528516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B3F4050F-94F4-4230-A555-929D53A26281}"/>
              </a:ext>
            </a:extLst>
          </p:cNvPr>
          <p:cNvSpPr/>
          <p:nvPr/>
        </p:nvSpPr>
        <p:spPr>
          <a:xfrm>
            <a:off x="590549" y="2394860"/>
            <a:ext cx="11132288" cy="2322314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endParaRPr lang="pt-BR" sz="4000" b="1" dirty="0">
              <a:solidFill>
                <a:schemeClr val="bg1"/>
              </a:solidFill>
              <a:latin typeface="Abadi Extra Light" panose="020B0204020104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BR" sz="40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A Bíblia não transforma seus leitores – A Bíblia não tem poder de transformação. A Palavra de Deus sim!</a:t>
            </a:r>
          </a:p>
          <a:p>
            <a:pPr algn="ctr"/>
            <a:endParaRPr lang="pt-BR" sz="4000" b="1" dirty="0">
              <a:solidFill>
                <a:schemeClr val="bg1"/>
              </a:solidFill>
              <a:latin typeface="Abadi Extra Light" panose="020B0204020104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18597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III – A voz de Deus e o texto.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87B9FF-120B-429B-ADF8-E04EC83BF799}"/>
              </a:ext>
            </a:extLst>
          </p:cNvPr>
          <p:cNvSpPr/>
          <p:nvPr/>
        </p:nvSpPr>
        <p:spPr>
          <a:xfrm>
            <a:off x="590549" y="1440510"/>
            <a:ext cx="1138911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Distinguir a Voz de Deus do livro. 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939718CD-9DC9-4314-91F1-215F05E7966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1"/>
          <a:stretch/>
        </p:blipFill>
        <p:spPr>
          <a:xfrm flipH="1">
            <a:off x="8486077" y="3035301"/>
            <a:ext cx="3593657" cy="3983686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4B72D10C-24EF-478B-885A-F341EEBC3FB8}"/>
              </a:ext>
            </a:extLst>
          </p:cNvPr>
          <p:cNvSpPr/>
          <p:nvPr/>
        </p:nvSpPr>
        <p:spPr>
          <a:xfrm>
            <a:off x="590549" y="2311987"/>
            <a:ext cx="687705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- Ler e estudar a Bíblia não significa que estará ouvindo a Deus. </a:t>
            </a:r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470700A6-F868-4F38-B7E0-6CC104FF5C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111874" y="3629740"/>
            <a:ext cx="2834793" cy="3018710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9E5EDC34-15D0-45AD-B050-E7BFF02D67D7}"/>
              </a:ext>
            </a:extLst>
          </p:cNvPr>
          <p:cNvSpPr/>
          <p:nvPr/>
        </p:nvSpPr>
        <p:spPr>
          <a:xfrm>
            <a:off x="1511301" y="4866604"/>
            <a:ext cx="2654674" cy="47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Voz de Deus</a:t>
            </a:r>
          </a:p>
        </p:txBody>
      </p: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A06DC580-9DEE-497D-B971-EC92B396797C}"/>
              </a:ext>
            </a:extLst>
          </p:cNvPr>
          <p:cNvCxnSpPr>
            <a:cxnSpLocks/>
          </p:cNvCxnSpPr>
          <p:nvPr/>
        </p:nvCxnSpPr>
        <p:spPr>
          <a:xfrm flipH="1">
            <a:off x="9597105" y="3746500"/>
            <a:ext cx="791495" cy="420134"/>
          </a:xfrm>
          <a:prstGeom prst="straightConnector1">
            <a:avLst/>
          </a:prstGeom>
          <a:ln w="1333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429536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10D3DC72-6B34-4011-8A85-0B3A0296430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1"/>
          <a:stretch/>
        </p:blipFill>
        <p:spPr>
          <a:xfrm flipH="1">
            <a:off x="8486077" y="3035301"/>
            <a:ext cx="3593657" cy="3983686"/>
          </a:xfrm>
          <a:prstGeom prst="rect">
            <a:avLst/>
          </a:prstGeom>
        </p:spPr>
      </p:pic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B5441DE0-757E-439C-89A6-EF0277D5CF7E}"/>
              </a:ext>
            </a:extLst>
          </p:cNvPr>
          <p:cNvCxnSpPr>
            <a:cxnSpLocks/>
          </p:cNvCxnSpPr>
          <p:nvPr/>
        </p:nvCxnSpPr>
        <p:spPr>
          <a:xfrm flipH="1">
            <a:off x="9597105" y="3746500"/>
            <a:ext cx="791495" cy="420134"/>
          </a:xfrm>
          <a:prstGeom prst="straightConnector1">
            <a:avLst/>
          </a:prstGeom>
          <a:ln w="1333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tângulo 13">
            <a:extLst>
              <a:ext uri="{FF2B5EF4-FFF2-40B4-BE49-F238E27FC236}">
                <a16:creationId xmlns:a16="http://schemas.microsoft.com/office/drawing/2014/main" id="{6F2B842D-85F5-4F2A-9D57-02F40DE2F353}"/>
              </a:ext>
            </a:extLst>
          </p:cNvPr>
          <p:cNvSpPr/>
          <p:nvPr/>
        </p:nvSpPr>
        <p:spPr>
          <a:xfrm>
            <a:off x="590550" y="3826815"/>
            <a:ext cx="711835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b="1" dirty="0" err="1">
                <a:latin typeface="Abadi Extra Light" panose="020B0204020104020204" pitchFamily="34" charset="0"/>
              </a:rPr>
              <a:t>Hb</a:t>
            </a:r>
            <a:r>
              <a:rPr lang="pt-BR" sz="2500" b="1" dirty="0">
                <a:latin typeface="Abadi Extra Light" panose="020B0204020104020204" pitchFamily="34" charset="0"/>
              </a:rPr>
              <a:t> 4.2</a:t>
            </a:r>
          </a:p>
          <a:p>
            <a:endParaRPr lang="pt-BR" sz="2500" dirty="0">
              <a:latin typeface="Abadi Extra Light" panose="020B0204020104020204" pitchFamily="34" charset="0"/>
            </a:endParaRPr>
          </a:p>
          <a:p>
            <a:r>
              <a:rPr lang="pt-BR" sz="2500" dirty="0">
                <a:latin typeface="Abadi Extra Light" panose="020B0204020104020204" pitchFamily="34" charset="0"/>
              </a:rPr>
              <a:t>Porque também a nós foram anunciadas as boas-novas, como se deu com eles; mas a palavra que ouviram não lhes aproveitou, visto não ter sido acompanhada pela fé naqueles que a ouviram.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F9625CF3-0D7F-4B2F-A501-551A7F40C075}"/>
              </a:ext>
            </a:extLst>
          </p:cNvPr>
          <p:cNvSpPr/>
          <p:nvPr/>
        </p:nvSpPr>
        <p:spPr>
          <a:xfrm>
            <a:off x="590549" y="2311987"/>
            <a:ext cx="687705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- Ler e estudar a Bíblia não significa que estará ouvindo a Deus.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C3CF195-29C1-49AB-A757-E583DFF8C6A5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III – A voz de Deus e o texto.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74C2F028-E07A-42E8-9F90-D8C5DEFA6D06}"/>
              </a:ext>
            </a:extLst>
          </p:cNvPr>
          <p:cNvSpPr/>
          <p:nvPr/>
        </p:nvSpPr>
        <p:spPr>
          <a:xfrm>
            <a:off x="590549" y="1440510"/>
            <a:ext cx="1138911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Distinguir a Voz de Deus do livro. </a:t>
            </a:r>
          </a:p>
        </p:txBody>
      </p:sp>
    </p:spTree>
    <p:extLst>
      <p:ext uri="{BB962C8B-B14F-4D97-AF65-F5344CB8AC3E}">
        <p14:creationId xmlns:p14="http://schemas.microsoft.com/office/powerpoint/2010/main" val="101526996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10D3DC72-6B34-4011-8A85-0B3A0296430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1"/>
          <a:stretch/>
        </p:blipFill>
        <p:spPr>
          <a:xfrm flipH="1">
            <a:off x="8486077" y="3035301"/>
            <a:ext cx="3593657" cy="3983686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423BDD00-7FC1-4CB8-9E95-99DBE1FA277C}"/>
              </a:ext>
            </a:extLst>
          </p:cNvPr>
          <p:cNvSpPr/>
          <p:nvPr/>
        </p:nvSpPr>
        <p:spPr>
          <a:xfrm>
            <a:off x="516984" y="5368176"/>
            <a:ext cx="63778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Ouvir a voz de Deus sem entender não tem eficácia. </a:t>
            </a:r>
          </a:p>
        </p:txBody>
      </p:sp>
      <p:pic>
        <p:nvPicPr>
          <p:cNvPr id="15" name="Gráfico 14">
            <a:extLst>
              <a:ext uri="{FF2B5EF4-FFF2-40B4-BE49-F238E27FC236}">
                <a16:creationId xmlns:a16="http://schemas.microsoft.com/office/drawing/2014/main" id="{73C2E065-ADD9-46DC-BC33-5BEDC4E3AA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472675" y="2046645"/>
            <a:ext cx="2834793" cy="3018710"/>
          </a:xfrm>
          <a:prstGeom prst="rect">
            <a:avLst/>
          </a:prstGeom>
        </p:spPr>
      </p:pic>
      <p:sp>
        <p:nvSpPr>
          <p:cNvPr id="17" name="Retângulo 16">
            <a:extLst>
              <a:ext uri="{FF2B5EF4-FFF2-40B4-BE49-F238E27FC236}">
                <a16:creationId xmlns:a16="http://schemas.microsoft.com/office/drawing/2014/main" id="{C336E621-D7F4-4D0E-B750-F8714B84F300}"/>
              </a:ext>
            </a:extLst>
          </p:cNvPr>
          <p:cNvSpPr/>
          <p:nvPr/>
        </p:nvSpPr>
        <p:spPr>
          <a:xfrm>
            <a:off x="898849" y="3394915"/>
            <a:ext cx="2654674" cy="47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Voz de Deus</a:t>
            </a:r>
          </a:p>
        </p:txBody>
      </p: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02EB1435-6F70-4FCB-874D-C5A5DA7F1DCF}"/>
              </a:ext>
            </a:extLst>
          </p:cNvPr>
          <p:cNvCxnSpPr>
            <a:cxnSpLocks/>
          </p:cNvCxnSpPr>
          <p:nvPr/>
        </p:nvCxnSpPr>
        <p:spPr>
          <a:xfrm flipH="1">
            <a:off x="9597105" y="3746500"/>
            <a:ext cx="791495" cy="420134"/>
          </a:xfrm>
          <a:prstGeom prst="straightConnector1">
            <a:avLst/>
          </a:prstGeom>
          <a:ln w="1333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E29C4CF-9985-4768-B916-58B39DA762BE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III – A voz de Deus e o texto.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F447C286-77A7-420D-8990-DCCCE982EAD9}"/>
              </a:ext>
            </a:extLst>
          </p:cNvPr>
          <p:cNvSpPr/>
          <p:nvPr/>
        </p:nvSpPr>
        <p:spPr>
          <a:xfrm>
            <a:off x="590549" y="1440510"/>
            <a:ext cx="1138911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Distinguir a Voz de Deus do livro. </a:t>
            </a:r>
          </a:p>
        </p:txBody>
      </p:sp>
    </p:spTree>
    <p:extLst>
      <p:ext uri="{BB962C8B-B14F-4D97-AF65-F5344CB8AC3E}">
        <p14:creationId xmlns:p14="http://schemas.microsoft.com/office/powerpoint/2010/main" val="41214532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10D3DC72-6B34-4011-8A85-0B3A0296430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1"/>
          <a:stretch/>
        </p:blipFill>
        <p:spPr>
          <a:xfrm flipH="1">
            <a:off x="8486077" y="3035301"/>
            <a:ext cx="3593657" cy="3983686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423BDD00-7FC1-4CB8-9E95-99DBE1FA277C}"/>
              </a:ext>
            </a:extLst>
          </p:cNvPr>
          <p:cNvSpPr/>
          <p:nvPr/>
        </p:nvSpPr>
        <p:spPr>
          <a:xfrm>
            <a:off x="516984" y="5368176"/>
            <a:ext cx="63778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Ouvir a voz de Deus sem entender não tem eficácia. </a:t>
            </a:r>
          </a:p>
        </p:txBody>
      </p: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02EB1435-6F70-4FCB-874D-C5A5DA7F1DCF}"/>
              </a:ext>
            </a:extLst>
          </p:cNvPr>
          <p:cNvCxnSpPr>
            <a:cxnSpLocks/>
          </p:cNvCxnSpPr>
          <p:nvPr/>
        </p:nvCxnSpPr>
        <p:spPr>
          <a:xfrm flipH="1">
            <a:off x="9597105" y="3746500"/>
            <a:ext cx="791495" cy="420134"/>
          </a:xfrm>
          <a:prstGeom prst="straightConnector1">
            <a:avLst/>
          </a:prstGeom>
          <a:ln w="1333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tângulo 17">
            <a:extLst>
              <a:ext uri="{FF2B5EF4-FFF2-40B4-BE49-F238E27FC236}">
                <a16:creationId xmlns:a16="http://schemas.microsoft.com/office/drawing/2014/main" id="{ACAD8D2B-F6CA-4A57-B89D-A8182DBC64AB}"/>
              </a:ext>
            </a:extLst>
          </p:cNvPr>
          <p:cNvSpPr/>
          <p:nvPr/>
        </p:nvSpPr>
        <p:spPr>
          <a:xfrm>
            <a:off x="590550" y="2836215"/>
            <a:ext cx="711835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b="1" dirty="0" err="1">
                <a:latin typeface="Abadi Extra Light" panose="020B0204020104020204" pitchFamily="34" charset="0"/>
              </a:rPr>
              <a:t>Jo</a:t>
            </a:r>
            <a:r>
              <a:rPr lang="pt-BR" sz="2500" b="1" dirty="0">
                <a:latin typeface="Abadi Extra Light" panose="020B0204020104020204" pitchFamily="34" charset="0"/>
              </a:rPr>
              <a:t> 5.39</a:t>
            </a:r>
          </a:p>
          <a:p>
            <a:endParaRPr lang="pt-BR" sz="2500" dirty="0">
              <a:latin typeface="Abadi Extra Light" panose="020B0204020104020204" pitchFamily="34" charset="0"/>
            </a:endParaRPr>
          </a:p>
          <a:p>
            <a:r>
              <a:rPr lang="pt-BR" sz="2500" dirty="0">
                <a:latin typeface="Abadi Extra Light" panose="020B0204020104020204" pitchFamily="34" charset="0"/>
              </a:rPr>
              <a:t>Examinais as Escrituras, porque julgais ter nelas a vida eterna, e são elas mesmas que testificam de mim.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C9D51856-D128-4BC5-91E7-874AEFF23A95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III – A voz de Deus e o texto.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5452F881-77BE-45E0-B4AF-1AA87C855E41}"/>
              </a:ext>
            </a:extLst>
          </p:cNvPr>
          <p:cNvSpPr/>
          <p:nvPr/>
        </p:nvSpPr>
        <p:spPr>
          <a:xfrm>
            <a:off x="590549" y="1440510"/>
            <a:ext cx="1138911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Distinguir a Voz de Deus do livro. </a:t>
            </a:r>
          </a:p>
        </p:txBody>
      </p:sp>
    </p:spTree>
    <p:extLst>
      <p:ext uri="{BB962C8B-B14F-4D97-AF65-F5344CB8AC3E}">
        <p14:creationId xmlns:p14="http://schemas.microsoft.com/office/powerpoint/2010/main" val="294263280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10D3DC72-6B34-4011-8A85-0B3A0296430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031" b="94922" l="13086" r="91797">
                        <a14:foregroundMark x1="13086" y1="58398" x2="15820" y2="69531"/>
                        <a14:foregroundMark x1="38281" y1="94922" x2="31836" y2="94922"/>
                        <a14:foregroundMark x1="89844" y1="87695" x2="91797" y2="88086"/>
                        <a14:foregroundMark x1="39453" y1="7031" x2="35742" y2="7031"/>
                        <a14:backgroundMark x1="79688" y1="33203" x2="76172" y2="46289"/>
                        <a14:backgroundMark x1="76172" y1="46289" x2="76172" y2="46289"/>
                        <a14:backgroundMark x1="76758" y1="32227" x2="73047" y2="32813"/>
                        <a14:backgroundMark x1="70508" y1="38281" x2="81055" y2="31250"/>
                        <a14:backgroundMark x1="81055" y1="31250" x2="81250" y2="31250"/>
                        <a14:backgroundMark x1="74805" y1="40430" x2="73047" y2="40430"/>
                        <a14:backgroundMark x1="81250" y1="41992" x2="79297" y2="41992"/>
                        <a14:backgroundMark x1="79102" y1="59570" x2="79688" y2="42969"/>
                        <a14:backgroundMark x1="77734" y1="45313" x2="78711" y2="45313"/>
                        <a14:backgroundMark x1="76172" y1="46875" x2="71289" y2="49023"/>
                        <a14:backgroundMark x1="66992" y1="54492" x2="66992" y2="49805"/>
                        <a14:backgroundMark x1="71289" y1="52344" x2="70508" y2="48047"/>
                        <a14:backgroundMark x1="69141" y1="56055" x2="70508" y2="55469"/>
                        <a14:backgroundMark x1="69141" y1="55469" x2="69727" y2="53516"/>
                        <a14:backgroundMark x1="66211" y1="51367" x2="66016" y2="47266"/>
                        <a14:backgroundMark x1="69141" y1="57031" x2="67188" y2="544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791"/>
          <a:stretch/>
        </p:blipFill>
        <p:spPr>
          <a:xfrm flipH="1">
            <a:off x="8486077" y="3035301"/>
            <a:ext cx="3593657" cy="3983686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423BDD00-7FC1-4CB8-9E95-99DBE1FA277C}"/>
              </a:ext>
            </a:extLst>
          </p:cNvPr>
          <p:cNvSpPr/>
          <p:nvPr/>
        </p:nvSpPr>
        <p:spPr>
          <a:xfrm>
            <a:off x="2435697" y="2351782"/>
            <a:ext cx="65048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2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 - Tentar ouvir a voz de Deus sem o texto bíblico não é confiável. </a:t>
            </a:r>
          </a:p>
        </p:txBody>
      </p:sp>
      <p:pic>
        <p:nvPicPr>
          <p:cNvPr id="15" name="Gráfico 14">
            <a:extLst>
              <a:ext uri="{FF2B5EF4-FFF2-40B4-BE49-F238E27FC236}">
                <a16:creationId xmlns:a16="http://schemas.microsoft.com/office/drawing/2014/main" id="{73C2E065-ADD9-46DC-BC33-5BEDC4E3AA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52142" y="3652010"/>
            <a:ext cx="2834793" cy="3018710"/>
          </a:xfrm>
          <a:prstGeom prst="rect">
            <a:avLst/>
          </a:prstGeom>
        </p:spPr>
      </p:pic>
      <p:sp>
        <p:nvSpPr>
          <p:cNvPr id="17" name="Retângulo 16">
            <a:extLst>
              <a:ext uri="{FF2B5EF4-FFF2-40B4-BE49-F238E27FC236}">
                <a16:creationId xmlns:a16="http://schemas.microsoft.com/office/drawing/2014/main" id="{C336E621-D7F4-4D0E-B750-F8714B84F300}"/>
              </a:ext>
            </a:extLst>
          </p:cNvPr>
          <p:cNvSpPr/>
          <p:nvPr/>
        </p:nvSpPr>
        <p:spPr>
          <a:xfrm>
            <a:off x="1478316" y="5000280"/>
            <a:ext cx="2654674" cy="47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Voz de Deus</a:t>
            </a:r>
          </a:p>
        </p:txBody>
      </p:sp>
      <p:cxnSp>
        <p:nvCxnSpPr>
          <p:cNvPr id="18" name="Conector de Seta Reta 17">
            <a:extLst>
              <a:ext uri="{FF2B5EF4-FFF2-40B4-BE49-F238E27FC236}">
                <a16:creationId xmlns:a16="http://schemas.microsoft.com/office/drawing/2014/main" id="{60A51B43-D262-419D-A747-78ABB22B251F}"/>
              </a:ext>
            </a:extLst>
          </p:cNvPr>
          <p:cNvCxnSpPr>
            <a:cxnSpLocks/>
          </p:cNvCxnSpPr>
          <p:nvPr/>
        </p:nvCxnSpPr>
        <p:spPr>
          <a:xfrm flipH="1">
            <a:off x="8737600" y="3746500"/>
            <a:ext cx="1651001" cy="0"/>
          </a:xfrm>
          <a:prstGeom prst="straightConnector1">
            <a:avLst/>
          </a:prstGeom>
          <a:ln w="1333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4EB515F-163A-4696-B0F8-38C5C2646F3C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III – A voz de Deus e o texto.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1EE5BB0C-4D5A-4755-8A17-CB4F7231EC6B}"/>
              </a:ext>
            </a:extLst>
          </p:cNvPr>
          <p:cNvSpPr/>
          <p:nvPr/>
        </p:nvSpPr>
        <p:spPr>
          <a:xfrm>
            <a:off x="590549" y="1440510"/>
            <a:ext cx="1138911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Distinguir a Voz de Deus do livro. </a:t>
            </a:r>
          </a:p>
        </p:txBody>
      </p:sp>
    </p:spTree>
    <p:extLst>
      <p:ext uri="{BB962C8B-B14F-4D97-AF65-F5344CB8AC3E}">
        <p14:creationId xmlns:p14="http://schemas.microsoft.com/office/powerpoint/2010/main" val="112483652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10D3DC72-6B34-4011-8A85-0B3A0296430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031" b="94922" l="13086" r="91797">
                        <a14:foregroundMark x1="13086" y1="58398" x2="15820" y2="69531"/>
                        <a14:foregroundMark x1="38281" y1="94922" x2="31836" y2="94922"/>
                        <a14:foregroundMark x1="89844" y1="87695" x2="91797" y2="88086"/>
                        <a14:foregroundMark x1="39453" y1="7031" x2="35742" y2="7031"/>
                        <a14:backgroundMark x1="79688" y1="33203" x2="76172" y2="46289"/>
                        <a14:backgroundMark x1="76172" y1="46289" x2="76172" y2="46289"/>
                        <a14:backgroundMark x1="76758" y1="32227" x2="73047" y2="32813"/>
                        <a14:backgroundMark x1="70508" y1="38281" x2="81055" y2="31250"/>
                        <a14:backgroundMark x1="81055" y1="31250" x2="81250" y2="31250"/>
                        <a14:backgroundMark x1="74805" y1="40430" x2="73047" y2="40430"/>
                        <a14:backgroundMark x1="81250" y1="41992" x2="79297" y2="41992"/>
                        <a14:backgroundMark x1="79102" y1="59570" x2="79688" y2="42969"/>
                        <a14:backgroundMark x1="77734" y1="45313" x2="78711" y2="45313"/>
                        <a14:backgroundMark x1="76172" y1="46875" x2="71289" y2="49023"/>
                        <a14:backgroundMark x1="66992" y1="54492" x2="66992" y2="49805"/>
                        <a14:backgroundMark x1="71289" y1="52344" x2="70508" y2="48047"/>
                        <a14:backgroundMark x1="69141" y1="56055" x2="70508" y2="55469"/>
                        <a14:backgroundMark x1="69141" y1="55469" x2="69727" y2="53516"/>
                        <a14:backgroundMark x1="66211" y1="51367" x2="66016" y2="47266"/>
                        <a14:backgroundMark x1="69141" y1="57031" x2="67188" y2="544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791"/>
          <a:stretch/>
        </p:blipFill>
        <p:spPr>
          <a:xfrm flipH="1">
            <a:off x="8486077" y="3035301"/>
            <a:ext cx="3593657" cy="3983686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423BDD00-7FC1-4CB8-9E95-99DBE1FA277C}"/>
              </a:ext>
            </a:extLst>
          </p:cNvPr>
          <p:cNvSpPr/>
          <p:nvPr/>
        </p:nvSpPr>
        <p:spPr>
          <a:xfrm>
            <a:off x="2435697" y="2351782"/>
            <a:ext cx="65048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2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 - Tentar ouvir a voz de Deus sem o texto bíblico não é confiável. </a:t>
            </a:r>
          </a:p>
        </p:txBody>
      </p:sp>
      <p:cxnSp>
        <p:nvCxnSpPr>
          <p:cNvPr id="18" name="Conector de Seta Reta 17">
            <a:extLst>
              <a:ext uri="{FF2B5EF4-FFF2-40B4-BE49-F238E27FC236}">
                <a16:creationId xmlns:a16="http://schemas.microsoft.com/office/drawing/2014/main" id="{60A51B43-D262-419D-A747-78ABB22B251F}"/>
              </a:ext>
            </a:extLst>
          </p:cNvPr>
          <p:cNvCxnSpPr>
            <a:cxnSpLocks/>
          </p:cNvCxnSpPr>
          <p:nvPr/>
        </p:nvCxnSpPr>
        <p:spPr>
          <a:xfrm flipH="1">
            <a:off x="8737600" y="3746500"/>
            <a:ext cx="1651001" cy="0"/>
          </a:xfrm>
          <a:prstGeom prst="straightConnector1">
            <a:avLst/>
          </a:prstGeom>
          <a:ln w="1333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tângulo 13">
            <a:extLst>
              <a:ext uri="{FF2B5EF4-FFF2-40B4-BE49-F238E27FC236}">
                <a16:creationId xmlns:a16="http://schemas.microsoft.com/office/drawing/2014/main" id="{22F711E6-357A-4CDE-8732-698D0649F6F8}"/>
              </a:ext>
            </a:extLst>
          </p:cNvPr>
          <p:cNvSpPr/>
          <p:nvPr/>
        </p:nvSpPr>
        <p:spPr>
          <a:xfrm>
            <a:off x="818484" y="3636404"/>
            <a:ext cx="7893493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b="1" dirty="0">
                <a:latin typeface="Abadi Extra Light" panose="020B0204020104020204" pitchFamily="34" charset="0"/>
              </a:rPr>
              <a:t>2Pe 2.1</a:t>
            </a:r>
          </a:p>
          <a:p>
            <a:endParaRPr lang="pt-BR" sz="2500" dirty="0">
              <a:latin typeface="Abadi Extra Light" panose="020B0204020104020204" pitchFamily="34" charset="0"/>
            </a:endParaRPr>
          </a:p>
          <a:p>
            <a:r>
              <a:rPr lang="pt-BR" sz="2500" dirty="0">
                <a:latin typeface="Abadi Extra Light" panose="020B0204020104020204" pitchFamily="34" charset="0"/>
              </a:rPr>
              <a:t>Assim como, no meio do povo, surgiram falsos profetas, assim também haverá entre vós falsos mestres, os quais introduzirão, dissimuladamente, heresias destruidoras, até ao ponto de renegarem o Soberano Senhor que os resgatou, trazendo sobre si mesmos repentina destruição.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0923C2F9-48B7-4164-8900-0B56D9EB8621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III – A voz de Deus e o texto.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91C478FF-4AA2-40B2-A32B-DC95614E60AB}"/>
              </a:ext>
            </a:extLst>
          </p:cNvPr>
          <p:cNvSpPr/>
          <p:nvPr/>
        </p:nvSpPr>
        <p:spPr>
          <a:xfrm>
            <a:off x="590549" y="1440510"/>
            <a:ext cx="1138911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Distinguir a Voz de Deus do livro. </a:t>
            </a:r>
          </a:p>
        </p:txBody>
      </p:sp>
    </p:spTree>
    <p:extLst>
      <p:ext uri="{BB962C8B-B14F-4D97-AF65-F5344CB8AC3E}">
        <p14:creationId xmlns:p14="http://schemas.microsoft.com/office/powerpoint/2010/main" val="290955690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192FAA4-5EA2-440B-8A7F-C1C2013EF67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37CC1B40-1145-4363-B3B7-EFF78C443EC5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222A35">
              <a:alpha val="9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5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 – A Voz de Deus e o livro Sagrado. </a:t>
            </a:r>
          </a:p>
          <a:p>
            <a:pPr algn="ctr"/>
            <a:r>
              <a:rPr lang="pt-BR" sz="55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II – A voz de Deus e a Palavra Sagrada.</a:t>
            </a:r>
          </a:p>
          <a:p>
            <a:pPr algn="ctr"/>
            <a:r>
              <a:rPr lang="pt-BR" sz="55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III – A voz de Deus e o texto.</a:t>
            </a:r>
          </a:p>
          <a:p>
            <a:pPr algn="ctr"/>
            <a:r>
              <a:rPr lang="pt-BR" sz="55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IV – A voz de Deus e a vida dos homens.   </a:t>
            </a:r>
          </a:p>
        </p:txBody>
      </p:sp>
    </p:spTree>
    <p:extLst>
      <p:ext uri="{BB962C8B-B14F-4D97-AF65-F5344CB8AC3E}">
        <p14:creationId xmlns:p14="http://schemas.microsoft.com/office/powerpoint/2010/main" val="259644100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A voz de Deus e a vida dos homens.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94F1AC3-2155-458B-B016-127A5249D286}"/>
              </a:ext>
            </a:extLst>
          </p:cNvPr>
          <p:cNvSpPr/>
          <p:nvPr/>
        </p:nvSpPr>
        <p:spPr>
          <a:xfrm>
            <a:off x="590549" y="1440510"/>
            <a:ext cx="1148715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Amor à Palavra: </a:t>
            </a:r>
            <a:r>
              <a:rPr lang="pt-BR" sz="3500" i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vida em torno da Bíblia. 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0636E02F-7A41-4499-BDA7-EC45FB2734E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3450" y="2689173"/>
            <a:ext cx="2857500" cy="285750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225487F1-6230-49AF-B9D3-56317355EAC0}"/>
              </a:ext>
            </a:extLst>
          </p:cNvPr>
          <p:cNvSpPr/>
          <p:nvPr/>
        </p:nvSpPr>
        <p:spPr>
          <a:xfrm>
            <a:off x="9154543" y="5662860"/>
            <a:ext cx="193040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Projeto</a:t>
            </a:r>
            <a:endParaRPr lang="pt-BR" sz="3500" i="1" dirty="0"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462825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94F1AC3-2155-458B-B016-127A5249D286}"/>
              </a:ext>
            </a:extLst>
          </p:cNvPr>
          <p:cNvSpPr/>
          <p:nvPr/>
        </p:nvSpPr>
        <p:spPr>
          <a:xfrm>
            <a:off x="590549" y="1440510"/>
            <a:ext cx="1148715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Amor à Palavra: </a:t>
            </a:r>
            <a:r>
              <a:rPr lang="pt-BR" sz="3500" i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vida em torno da Bíblia. 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0636E02F-7A41-4499-BDA7-EC45FB2734E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3450" y="2689173"/>
            <a:ext cx="2857500" cy="285750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225487F1-6230-49AF-B9D3-56317355EAC0}"/>
              </a:ext>
            </a:extLst>
          </p:cNvPr>
          <p:cNvSpPr/>
          <p:nvPr/>
        </p:nvSpPr>
        <p:spPr>
          <a:xfrm>
            <a:off x="9154543" y="5662860"/>
            <a:ext cx="193040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Projeto</a:t>
            </a:r>
            <a:endParaRPr lang="pt-BR" sz="3500" i="1" dirty="0"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5FF3E983-D609-446D-8746-B20488B466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49" y="2778115"/>
            <a:ext cx="3778250" cy="3778250"/>
          </a:xfrm>
          <a:prstGeom prst="rect">
            <a:avLst/>
          </a:prstGeom>
        </p:spPr>
      </p:pic>
      <p:sp>
        <p:nvSpPr>
          <p:cNvPr id="13" name="Balão de Fala: Oval 12">
            <a:extLst>
              <a:ext uri="{FF2B5EF4-FFF2-40B4-BE49-F238E27FC236}">
                <a16:creationId xmlns:a16="http://schemas.microsoft.com/office/drawing/2014/main" id="{74789466-6A18-4E1F-8F91-A38CCBC2DA03}"/>
              </a:ext>
            </a:extLst>
          </p:cNvPr>
          <p:cNvSpPr/>
          <p:nvPr/>
        </p:nvSpPr>
        <p:spPr>
          <a:xfrm>
            <a:off x="4648200" y="2237437"/>
            <a:ext cx="2527300" cy="1866900"/>
          </a:xfrm>
          <a:prstGeom prst="wedgeEllipseCallout">
            <a:avLst>
              <a:gd name="adj1" fmla="val -73597"/>
              <a:gd name="adj2" fmla="val 48214"/>
            </a:avLst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E92D7EAB-E720-4914-B916-90308CD81A54}"/>
              </a:ext>
            </a:extLst>
          </p:cNvPr>
          <p:cNvSpPr/>
          <p:nvPr/>
        </p:nvSpPr>
        <p:spPr>
          <a:xfrm>
            <a:off x="5219703" y="2932360"/>
            <a:ext cx="2070097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b="1" dirty="0">
                <a:latin typeface="Abadi Extra Light" panose="020B0204020104020204" pitchFamily="34" charset="0"/>
              </a:rPr>
              <a:t>Trabalho </a:t>
            </a:r>
            <a:endParaRPr lang="pt-BR" sz="2500" dirty="0">
              <a:latin typeface="Abadi Extra Light" panose="020B0204020104020204" pitchFamily="3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5230938B-942B-4250-8E90-654C22F083A3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A voz de Deus e a vida dos homens. </a:t>
            </a:r>
          </a:p>
        </p:txBody>
      </p:sp>
    </p:spTree>
    <p:extLst>
      <p:ext uri="{BB962C8B-B14F-4D97-AF65-F5344CB8AC3E}">
        <p14:creationId xmlns:p14="http://schemas.microsoft.com/office/powerpoint/2010/main" val="299373705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94F1AC3-2155-458B-B016-127A5249D286}"/>
              </a:ext>
            </a:extLst>
          </p:cNvPr>
          <p:cNvSpPr/>
          <p:nvPr/>
        </p:nvSpPr>
        <p:spPr>
          <a:xfrm>
            <a:off x="590549" y="1440510"/>
            <a:ext cx="1148715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Amor à Palavra: </a:t>
            </a:r>
            <a:r>
              <a:rPr lang="pt-BR" sz="3500" i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vida em torno da Bíblia. 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0636E02F-7A41-4499-BDA7-EC45FB2734E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3450" y="2689173"/>
            <a:ext cx="2857500" cy="285750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225487F1-6230-49AF-B9D3-56317355EAC0}"/>
              </a:ext>
            </a:extLst>
          </p:cNvPr>
          <p:cNvSpPr/>
          <p:nvPr/>
        </p:nvSpPr>
        <p:spPr>
          <a:xfrm>
            <a:off x="9154543" y="5662860"/>
            <a:ext cx="193040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Projeto</a:t>
            </a:r>
            <a:endParaRPr lang="pt-BR" sz="3500" i="1" dirty="0"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AA5ACC44-4040-4F9F-8C34-CF39691879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50" y="2504834"/>
            <a:ext cx="3954330" cy="3962400"/>
          </a:xfrm>
          <a:prstGeom prst="rect">
            <a:avLst/>
          </a:prstGeom>
        </p:spPr>
      </p:pic>
      <p:sp>
        <p:nvSpPr>
          <p:cNvPr id="15" name="Balão de Fala: Oval 14">
            <a:extLst>
              <a:ext uri="{FF2B5EF4-FFF2-40B4-BE49-F238E27FC236}">
                <a16:creationId xmlns:a16="http://schemas.microsoft.com/office/drawing/2014/main" id="{6D8AD725-B8C2-4AAF-8EA7-7B13DBC45B9B}"/>
              </a:ext>
            </a:extLst>
          </p:cNvPr>
          <p:cNvSpPr/>
          <p:nvPr/>
        </p:nvSpPr>
        <p:spPr>
          <a:xfrm>
            <a:off x="4648200" y="2237437"/>
            <a:ext cx="2527300" cy="1866900"/>
          </a:xfrm>
          <a:prstGeom prst="wedgeEllipseCallout">
            <a:avLst>
              <a:gd name="adj1" fmla="val -73597"/>
              <a:gd name="adj2" fmla="val 48214"/>
            </a:avLst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BAD0AC9A-622D-4BE8-B97A-9FB18602F37F}"/>
              </a:ext>
            </a:extLst>
          </p:cNvPr>
          <p:cNvSpPr/>
          <p:nvPr/>
        </p:nvSpPr>
        <p:spPr>
          <a:xfrm>
            <a:off x="5219703" y="2932360"/>
            <a:ext cx="2070097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b="1" dirty="0">
                <a:latin typeface="Abadi Extra Light" panose="020B0204020104020204" pitchFamily="34" charset="0"/>
              </a:rPr>
              <a:t>Estudos</a:t>
            </a:r>
            <a:endParaRPr lang="pt-BR" sz="2500" dirty="0">
              <a:latin typeface="Abadi Extra Light" panose="020B0204020104020204" pitchFamily="34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6FAB5EAA-6ED4-4162-A379-F82A5C267B8F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A voz de Deus e a vida dos homens. </a:t>
            </a:r>
          </a:p>
        </p:txBody>
      </p:sp>
    </p:spTree>
    <p:extLst>
      <p:ext uri="{BB962C8B-B14F-4D97-AF65-F5344CB8AC3E}">
        <p14:creationId xmlns:p14="http://schemas.microsoft.com/office/powerpoint/2010/main" val="189252257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94F1AC3-2155-458B-B016-127A5249D286}"/>
              </a:ext>
            </a:extLst>
          </p:cNvPr>
          <p:cNvSpPr/>
          <p:nvPr/>
        </p:nvSpPr>
        <p:spPr>
          <a:xfrm>
            <a:off x="590549" y="1440510"/>
            <a:ext cx="1148715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Amor à Palavra: </a:t>
            </a:r>
            <a:r>
              <a:rPr lang="pt-BR" sz="3500" i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vida em torno da Bíblia. 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0636E02F-7A41-4499-BDA7-EC45FB2734E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3450" y="2689173"/>
            <a:ext cx="2857500" cy="285750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225487F1-6230-49AF-B9D3-56317355EAC0}"/>
              </a:ext>
            </a:extLst>
          </p:cNvPr>
          <p:cNvSpPr/>
          <p:nvPr/>
        </p:nvSpPr>
        <p:spPr>
          <a:xfrm>
            <a:off x="9154543" y="5662860"/>
            <a:ext cx="193040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Projeto</a:t>
            </a:r>
            <a:endParaRPr lang="pt-BR" sz="3500" i="1" dirty="0"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EBB652D-A2B3-4F95-8D4E-F62A1EA3D22C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73828" y1="25391" x2="76953" y2="25000"/>
                        <a14:foregroundMark x1="59766" y1="78516" x2="58203" y2="76172"/>
                        <a14:foregroundMark x1="26563" y1="70313" x2="34375" y2="67188"/>
                        <a14:foregroundMark x1="30078" y1="80859" x2="28125" y2="816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2922" y="2395538"/>
            <a:ext cx="4381500" cy="4381500"/>
          </a:xfrm>
          <a:prstGeom prst="rect">
            <a:avLst/>
          </a:prstGeom>
        </p:spPr>
      </p:pic>
      <p:sp>
        <p:nvSpPr>
          <p:cNvPr id="12" name="Balão de Fala: Oval 11">
            <a:extLst>
              <a:ext uri="{FF2B5EF4-FFF2-40B4-BE49-F238E27FC236}">
                <a16:creationId xmlns:a16="http://schemas.microsoft.com/office/drawing/2014/main" id="{A6E269DA-6C53-4D01-85D1-B5FADFE4AAA4}"/>
              </a:ext>
            </a:extLst>
          </p:cNvPr>
          <p:cNvSpPr/>
          <p:nvPr/>
        </p:nvSpPr>
        <p:spPr>
          <a:xfrm>
            <a:off x="4915980" y="2399312"/>
            <a:ext cx="2527300" cy="1866900"/>
          </a:xfrm>
          <a:prstGeom prst="wedgeEllipseCallout">
            <a:avLst>
              <a:gd name="adj1" fmla="val -73597"/>
              <a:gd name="adj2" fmla="val 48214"/>
            </a:avLst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95DC20AE-3B6B-47BF-B0D3-07EF5A461DC2}"/>
              </a:ext>
            </a:extLst>
          </p:cNvPr>
          <p:cNvSpPr/>
          <p:nvPr/>
        </p:nvSpPr>
        <p:spPr>
          <a:xfrm>
            <a:off x="5487483" y="3094235"/>
            <a:ext cx="2070097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b="1" dirty="0">
                <a:latin typeface="Abadi Extra Light" panose="020B0204020104020204" pitchFamily="34" charset="0"/>
              </a:rPr>
              <a:t>Viagem</a:t>
            </a:r>
            <a:endParaRPr lang="pt-BR" sz="2500" dirty="0">
              <a:latin typeface="Abadi Extra Light" panose="020B0204020104020204" pitchFamily="34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434BF3A-FA01-4520-A212-285F3123E171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A voz de Deus e a vida dos homens. </a:t>
            </a:r>
          </a:p>
        </p:txBody>
      </p:sp>
    </p:spTree>
    <p:extLst>
      <p:ext uri="{BB962C8B-B14F-4D97-AF65-F5344CB8AC3E}">
        <p14:creationId xmlns:p14="http://schemas.microsoft.com/office/powerpoint/2010/main" val="141478902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94F1AC3-2155-458B-B016-127A5249D286}"/>
              </a:ext>
            </a:extLst>
          </p:cNvPr>
          <p:cNvSpPr/>
          <p:nvPr/>
        </p:nvSpPr>
        <p:spPr>
          <a:xfrm>
            <a:off x="590549" y="1440510"/>
            <a:ext cx="1148715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Amor à Palavra: </a:t>
            </a:r>
            <a:r>
              <a:rPr lang="pt-BR" sz="3500" i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vida em torno da Bíblia. 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0636E02F-7A41-4499-BDA7-EC45FB2734E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3450" y="2689173"/>
            <a:ext cx="2857500" cy="285750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225487F1-6230-49AF-B9D3-56317355EAC0}"/>
              </a:ext>
            </a:extLst>
          </p:cNvPr>
          <p:cNvSpPr/>
          <p:nvPr/>
        </p:nvSpPr>
        <p:spPr>
          <a:xfrm>
            <a:off x="9154543" y="5662860"/>
            <a:ext cx="193040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Projeto</a:t>
            </a:r>
            <a:endParaRPr lang="pt-BR" sz="3500" i="1" dirty="0"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Balão de Fala: Oval 11">
            <a:extLst>
              <a:ext uri="{FF2B5EF4-FFF2-40B4-BE49-F238E27FC236}">
                <a16:creationId xmlns:a16="http://schemas.microsoft.com/office/drawing/2014/main" id="{A6E269DA-6C53-4D01-85D1-B5FADFE4AAA4}"/>
              </a:ext>
            </a:extLst>
          </p:cNvPr>
          <p:cNvSpPr/>
          <p:nvPr/>
        </p:nvSpPr>
        <p:spPr>
          <a:xfrm>
            <a:off x="4915980" y="2399312"/>
            <a:ext cx="2527300" cy="1866900"/>
          </a:xfrm>
          <a:prstGeom prst="wedgeEllipseCallout">
            <a:avLst>
              <a:gd name="adj1" fmla="val -73597"/>
              <a:gd name="adj2" fmla="val 48214"/>
            </a:avLst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95DC20AE-3B6B-47BF-B0D3-07EF5A461DC2}"/>
              </a:ext>
            </a:extLst>
          </p:cNvPr>
          <p:cNvSpPr/>
          <p:nvPr/>
        </p:nvSpPr>
        <p:spPr>
          <a:xfrm>
            <a:off x="5487483" y="3094235"/>
            <a:ext cx="2070097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b="1" dirty="0">
                <a:latin typeface="Abadi Extra Light" panose="020B0204020104020204" pitchFamily="34" charset="0"/>
              </a:rPr>
              <a:t>Dinheiro</a:t>
            </a:r>
            <a:endParaRPr lang="pt-BR" sz="2500" dirty="0">
              <a:latin typeface="Abadi Extra Light" panose="020B0204020104020204" pitchFamily="34" charset="0"/>
            </a:endParaRPr>
          </a:p>
        </p:txBody>
      </p:sp>
      <p:pic>
        <p:nvPicPr>
          <p:cNvPr id="1026" name="Picture 2" descr="Resultado de imagem para dinheiro icon">
            <a:extLst>
              <a:ext uri="{FF2B5EF4-FFF2-40B4-BE49-F238E27FC236}">
                <a16:creationId xmlns:a16="http://schemas.microsoft.com/office/drawing/2014/main" id="{0676C6F0-0469-42BF-A998-6A25DA794E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444" b="96000" l="9778" r="89778">
                        <a14:foregroundMark x1="52889" y1="48444" x2="55111" y2="48444"/>
                        <a14:foregroundMark x1="24444" y1="94222" x2="28000" y2="95111"/>
                        <a14:foregroundMark x1="62667" y1="94222" x2="65333" y2="94667"/>
                        <a14:foregroundMark x1="45333" y1="95111" x2="51556" y2="96444"/>
                        <a14:foregroundMark x1="29333" y1="4444" x2="29333" y2="7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49" y="3094235"/>
            <a:ext cx="3362325" cy="3362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B23DC273-9E23-4A26-827E-987748885D89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A voz de Deus e a vida dos homens. </a:t>
            </a:r>
          </a:p>
        </p:txBody>
      </p:sp>
    </p:spTree>
    <p:extLst>
      <p:ext uri="{BB962C8B-B14F-4D97-AF65-F5344CB8AC3E}">
        <p14:creationId xmlns:p14="http://schemas.microsoft.com/office/powerpoint/2010/main" val="326994291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94F1AC3-2155-458B-B016-127A5249D286}"/>
              </a:ext>
            </a:extLst>
          </p:cNvPr>
          <p:cNvSpPr/>
          <p:nvPr/>
        </p:nvSpPr>
        <p:spPr>
          <a:xfrm>
            <a:off x="590549" y="1440510"/>
            <a:ext cx="1148715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Amor à Palavra: </a:t>
            </a:r>
            <a:r>
              <a:rPr lang="pt-BR" sz="3500" i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vida em torno da Bíblia. 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0636E02F-7A41-4499-BDA7-EC45FB2734E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3450" y="2689173"/>
            <a:ext cx="2857500" cy="285750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225487F1-6230-49AF-B9D3-56317355EAC0}"/>
              </a:ext>
            </a:extLst>
          </p:cNvPr>
          <p:cNvSpPr/>
          <p:nvPr/>
        </p:nvSpPr>
        <p:spPr>
          <a:xfrm>
            <a:off x="9154543" y="5662860"/>
            <a:ext cx="193040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Projeto</a:t>
            </a:r>
            <a:endParaRPr lang="pt-BR" sz="3500" i="1" dirty="0"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Balão de Fala: Oval 11">
            <a:extLst>
              <a:ext uri="{FF2B5EF4-FFF2-40B4-BE49-F238E27FC236}">
                <a16:creationId xmlns:a16="http://schemas.microsoft.com/office/drawing/2014/main" id="{A6E269DA-6C53-4D01-85D1-B5FADFE4AAA4}"/>
              </a:ext>
            </a:extLst>
          </p:cNvPr>
          <p:cNvSpPr/>
          <p:nvPr/>
        </p:nvSpPr>
        <p:spPr>
          <a:xfrm>
            <a:off x="4915980" y="2399312"/>
            <a:ext cx="2527300" cy="1866900"/>
          </a:xfrm>
          <a:prstGeom prst="wedgeEllipseCallout">
            <a:avLst>
              <a:gd name="adj1" fmla="val -73597"/>
              <a:gd name="adj2" fmla="val 48214"/>
            </a:avLst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95DC20AE-3B6B-47BF-B0D3-07EF5A461DC2}"/>
              </a:ext>
            </a:extLst>
          </p:cNvPr>
          <p:cNvSpPr/>
          <p:nvPr/>
        </p:nvSpPr>
        <p:spPr>
          <a:xfrm>
            <a:off x="5373183" y="3094235"/>
            <a:ext cx="2070097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b="1" dirty="0">
                <a:latin typeface="Abadi Extra Light" panose="020B0204020104020204" pitchFamily="34" charset="0"/>
              </a:rPr>
              <a:t>Construção</a:t>
            </a:r>
            <a:endParaRPr lang="pt-BR" sz="2500" dirty="0">
              <a:latin typeface="Abadi Extra Light" panose="020B0204020104020204" pitchFamily="34" charset="0"/>
            </a:endParaRPr>
          </a:p>
        </p:txBody>
      </p:sp>
      <p:pic>
        <p:nvPicPr>
          <p:cNvPr id="2054" name="Picture 6" descr="Resultado de imagem para construção icon">
            <a:extLst>
              <a:ext uri="{FF2B5EF4-FFF2-40B4-BE49-F238E27FC236}">
                <a16:creationId xmlns:a16="http://schemas.microsoft.com/office/drawing/2014/main" id="{5567E246-141A-4856-ABDE-A217ABBA6B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49" y="3286125"/>
            <a:ext cx="3362325" cy="3362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1C6D89D1-1818-469B-A53A-BA54081EB604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A voz de Deus e a vida dos homens. </a:t>
            </a:r>
          </a:p>
        </p:txBody>
      </p:sp>
    </p:spTree>
    <p:extLst>
      <p:ext uri="{BB962C8B-B14F-4D97-AF65-F5344CB8AC3E}">
        <p14:creationId xmlns:p14="http://schemas.microsoft.com/office/powerpoint/2010/main" val="237116495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94F1AC3-2155-458B-B016-127A5249D286}"/>
              </a:ext>
            </a:extLst>
          </p:cNvPr>
          <p:cNvSpPr/>
          <p:nvPr/>
        </p:nvSpPr>
        <p:spPr>
          <a:xfrm>
            <a:off x="590549" y="1440510"/>
            <a:ext cx="1148715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Amor à Palavra: </a:t>
            </a:r>
            <a:r>
              <a:rPr lang="pt-BR" sz="3500" i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vida em torno da Bíblia. 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0636E02F-7A41-4499-BDA7-EC45FB2734E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3450" y="2689173"/>
            <a:ext cx="2857500" cy="285750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225487F1-6230-49AF-B9D3-56317355EAC0}"/>
              </a:ext>
            </a:extLst>
          </p:cNvPr>
          <p:cNvSpPr/>
          <p:nvPr/>
        </p:nvSpPr>
        <p:spPr>
          <a:xfrm>
            <a:off x="9154543" y="5662860"/>
            <a:ext cx="193040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Projeto</a:t>
            </a:r>
            <a:endParaRPr lang="pt-BR" sz="3500" i="1" dirty="0"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6179C8CD-727E-4061-A1B8-A5C5C5DA55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077" b="94615" l="10000" r="90000">
                        <a14:foregroundMark x1="29000" y1="5192" x2="33111" y2="5769"/>
                        <a14:foregroundMark x1="53889" y1="3077" x2="56778" y2="10577"/>
                        <a14:foregroundMark x1="69333" y1="71731" x2="70556" y2="73077"/>
                        <a14:foregroundMark x1="70667" y1="85385" x2="72000" y2="85577"/>
                        <a14:foregroundMark x1="61444" y1="94038" x2="64333" y2="946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3446744"/>
            <a:ext cx="4927600" cy="2847058"/>
          </a:xfrm>
          <a:prstGeom prst="rect">
            <a:avLst/>
          </a:prstGeom>
        </p:spPr>
      </p:pic>
      <p:sp>
        <p:nvSpPr>
          <p:cNvPr id="13" name="Balão de Fala: Oval 12">
            <a:extLst>
              <a:ext uri="{FF2B5EF4-FFF2-40B4-BE49-F238E27FC236}">
                <a16:creationId xmlns:a16="http://schemas.microsoft.com/office/drawing/2014/main" id="{B7D4DFFA-0826-4805-8259-4D8BCD94EDDF}"/>
              </a:ext>
            </a:extLst>
          </p:cNvPr>
          <p:cNvSpPr/>
          <p:nvPr/>
        </p:nvSpPr>
        <p:spPr>
          <a:xfrm>
            <a:off x="4648200" y="2237437"/>
            <a:ext cx="2527300" cy="1866900"/>
          </a:xfrm>
          <a:prstGeom prst="wedgeEllipseCallout">
            <a:avLst>
              <a:gd name="adj1" fmla="val -73597"/>
              <a:gd name="adj2" fmla="val 48214"/>
            </a:avLst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B91B3E2F-BB54-40DC-AE59-19E1474051D3}"/>
              </a:ext>
            </a:extLst>
          </p:cNvPr>
          <p:cNvSpPr/>
          <p:nvPr/>
        </p:nvSpPr>
        <p:spPr>
          <a:xfrm>
            <a:off x="5219703" y="2932360"/>
            <a:ext cx="2070097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b="1" dirty="0">
                <a:latin typeface="Abadi Extra Light" panose="020B0204020104020204" pitchFamily="34" charset="0"/>
              </a:rPr>
              <a:t>Esportes</a:t>
            </a:r>
            <a:endParaRPr lang="pt-BR" sz="2500" dirty="0">
              <a:latin typeface="Abadi Extra Light" panose="020B0204020104020204" pitchFamily="3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657B6EA-8A88-41EC-B2F3-6D80612C77FC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A voz de Deus e a vida dos homens. </a:t>
            </a:r>
          </a:p>
        </p:txBody>
      </p:sp>
    </p:spTree>
    <p:extLst>
      <p:ext uri="{BB962C8B-B14F-4D97-AF65-F5344CB8AC3E}">
        <p14:creationId xmlns:p14="http://schemas.microsoft.com/office/powerpoint/2010/main" val="3129671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94F1AC3-2155-458B-B016-127A5249D286}"/>
              </a:ext>
            </a:extLst>
          </p:cNvPr>
          <p:cNvSpPr/>
          <p:nvPr/>
        </p:nvSpPr>
        <p:spPr>
          <a:xfrm>
            <a:off x="590549" y="1440510"/>
            <a:ext cx="1148715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Amor à Palavra: </a:t>
            </a:r>
            <a:r>
              <a:rPr lang="pt-BR" sz="3500" i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vida em torno da Bíblia. 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0636E02F-7A41-4499-BDA7-EC45FB2734E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3450" y="2689173"/>
            <a:ext cx="2857500" cy="285750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225487F1-6230-49AF-B9D3-56317355EAC0}"/>
              </a:ext>
            </a:extLst>
          </p:cNvPr>
          <p:cNvSpPr/>
          <p:nvPr/>
        </p:nvSpPr>
        <p:spPr>
          <a:xfrm>
            <a:off x="9154543" y="5662860"/>
            <a:ext cx="193040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Projeto</a:t>
            </a:r>
            <a:endParaRPr lang="pt-BR" sz="3500" i="1" dirty="0"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7" name="Imagem 16" descr="Uma imagem contendo clip-art&#10;&#10;Descrição gerada automaticamente">
            <a:extLst>
              <a:ext uri="{FF2B5EF4-FFF2-40B4-BE49-F238E27FC236}">
                <a16:creationId xmlns:a16="http://schemas.microsoft.com/office/drawing/2014/main" id="{83928B9D-79E3-4FB0-A82D-6C91664B48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50" b="96250" l="2250" r="98750">
                        <a14:foregroundMark x1="45250" y1="29000" x2="51000" y2="28750"/>
                        <a14:foregroundMark x1="12250" y1="44000" x2="13250" y2="49250"/>
                        <a14:foregroundMark x1="43250" y1="96250" x2="60000" y2="95750"/>
                        <a14:foregroundMark x1="79250" y1="6000" x2="90750" y2="11000"/>
                        <a14:foregroundMark x1="98750" y1="19000" x2="98250" y2="17750"/>
                        <a14:foregroundMark x1="3000" y1="44750" x2="2250" y2="54000"/>
                        <a14:foregroundMark x1="8000" y1="52250" x2="9000" y2="51750"/>
                        <a14:foregroundMark x1="78750" y1="2250" x2="79250" y2="2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22" y="2689173"/>
            <a:ext cx="3810000" cy="3810000"/>
          </a:xfrm>
          <a:prstGeom prst="rect">
            <a:avLst/>
          </a:prstGeom>
        </p:spPr>
      </p:pic>
      <p:sp>
        <p:nvSpPr>
          <p:cNvPr id="18" name="Balão de Fala: Oval 17">
            <a:extLst>
              <a:ext uri="{FF2B5EF4-FFF2-40B4-BE49-F238E27FC236}">
                <a16:creationId xmlns:a16="http://schemas.microsoft.com/office/drawing/2014/main" id="{0F924E16-C806-413A-AC39-D9AEAC08DA11}"/>
              </a:ext>
            </a:extLst>
          </p:cNvPr>
          <p:cNvSpPr/>
          <p:nvPr/>
        </p:nvSpPr>
        <p:spPr>
          <a:xfrm>
            <a:off x="4915980" y="2399312"/>
            <a:ext cx="2527300" cy="1866900"/>
          </a:xfrm>
          <a:prstGeom prst="wedgeEllipseCallout">
            <a:avLst>
              <a:gd name="adj1" fmla="val -73597"/>
              <a:gd name="adj2" fmla="val 48214"/>
            </a:avLst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4C2F66D9-E9A1-4712-863A-B5B096FF886D}"/>
              </a:ext>
            </a:extLst>
          </p:cNvPr>
          <p:cNvSpPr/>
          <p:nvPr/>
        </p:nvSpPr>
        <p:spPr>
          <a:xfrm>
            <a:off x="5487483" y="3094235"/>
            <a:ext cx="2070097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b="1" dirty="0">
                <a:latin typeface="Abadi Extra Light" panose="020B0204020104020204" pitchFamily="34" charset="0"/>
              </a:rPr>
              <a:t>Academia</a:t>
            </a:r>
            <a:endParaRPr lang="pt-BR" sz="2500" dirty="0">
              <a:latin typeface="Abadi Extra Light" panose="020B0204020104020204" pitchFamily="34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6D4A1F5A-F3BA-4695-9148-D3688BC37C50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A voz de Deus e a vida dos homens. </a:t>
            </a:r>
          </a:p>
        </p:txBody>
      </p:sp>
    </p:spTree>
    <p:extLst>
      <p:ext uri="{BB962C8B-B14F-4D97-AF65-F5344CB8AC3E}">
        <p14:creationId xmlns:p14="http://schemas.microsoft.com/office/powerpoint/2010/main" val="246498332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94F1AC3-2155-458B-B016-127A5249D286}"/>
              </a:ext>
            </a:extLst>
          </p:cNvPr>
          <p:cNvSpPr/>
          <p:nvPr/>
        </p:nvSpPr>
        <p:spPr>
          <a:xfrm>
            <a:off x="590549" y="1440510"/>
            <a:ext cx="1148715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Amor à Palavra: </a:t>
            </a:r>
            <a:r>
              <a:rPr lang="pt-BR" sz="3500" i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vida em torno da Bíblia. 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0636E02F-7A41-4499-BDA7-EC45FB2734E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3450" y="2689173"/>
            <a:ext cx="2857500" cy="285750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225487F1-6230-49AF-B9D3-56317355EAC0}"/>
              </a:ext>
            </a:extLst>
          </p:cNvPr>
          <p:cNvSpPr/>
          <p:nvPr/>
        </p:nvSpPr>
        <p:spPr>
          <a:xfrm>
            <a:off x="9154543" y="5662860"/>
            <a:ext cx="193040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Projeto</a:t>
            </a:r>
            <a:endParaRPr lang="pt-BR" sz="3500" i="1" dirty="0"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m 11" descr="Uma imagem contendo interior, parede, edifício&#10;&#10;Descrição gerada automaticamente">
            <a:extLst>
              <a:ext uri="{FF2B5EF4-FFF2-40B4-BE49-F238E27FC236}">
                <a16:creationId xmlns:a16="http://schemas.microsoft.com/office/drawing/2014/main" id="{F0489994-C5A2-4648-8673-88C9FA75944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5" t="8921" r="11250" b="18072"/>
          <a:stretch/>
        </p:blipFill>
        <p:spPr>
          <a:xfrm>
            <a:off x="0" y="918899"/>
            <a:ext cx="12192000" cy="6020063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96574E0C-0E35-4D7F-AF46-08548629D455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A voz de Deus e a vida dos homens. </a:t>
            </a:r>
          </a:p>
        </p:txBody>
      </p:sp>
    </p:spTree>
    <p:extLst>
      <p:ext uri="{BB962C8B-B14F-4D97-AF65-F5344CB8AC3E}">
        <p14:creationId xmlns:p14="http://schemas.microsoft.com/office/powerpoint/2010/main" val="178294926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94F1AC3-2155-458B-B016-127A5249D286}"/>
              </a:ext>
            </a:extLst>
          </p:cNvPr>
          <p:cNvSpPr/>
          <p:nvPr/>
        </p:nvSpPr>
        <p:spPr>
          <a:xfrm>
            <a:off x="590549" y="1440510"/>
            <a:ext cx="1148715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Amor à Palavra: </a:t>
            </a:r>
            <a:r>
              <a:rPr lang="pt-BR" sz="3500" i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vida em torno da Bíblia. 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B1D878D0-A375-4BB9-A3C8-AE5FC6DC7572}"/>
              </a:ext>
            </a:extLst>
          </p:cNvPr>
          <p:cNvSpPr/>
          <p:nvPr/>
        </p:nvSpPr>
        <p:spPr>
          <a:xfrm>
            <a:off x="590548" y="2351782"/>
            <a:ext cx="109791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rotina de vida de um cristão deveria ser em torno da Bíblia.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Bíblia para um cristão deveria ser parte de sua natureza viva.  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46E0825A-2627-4BA0-8C5B-FF0A556232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100" y="3642642"/>
            <a:ext cx="2971800" cy="297180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A3B4FF6C-71E8-4B37-A816-9034B27C5302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A voz de Deus e a vida dos homens. </a:t>
            </a:r>
          </a:p>
        </p:txBody>
      </p:sp>
    </p:spTree>
    <p:extLst>
      <p:ext uri="{BB962C8B-B14F-4D97-AF65-F5344CB8AC3E}">
        <p14:creationId xmlns:p14="http://schemas.microsoft.com/office/powerpoint/2010/main" val="296900736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94F1AC3-2155-458B-B016-127A5249D286}"/>
              </a:ext>
            </a:extLst>
          </p:cNvPr>
          <p:cNvSpPr/>
          <p:nvPr/>
        </p:nvSpPr>
        <p:spPr>
          <a:xfrm>
            <a:off x="590549" y="1440510"/>
            <a:ext cx="1148715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Amor à Palavra: </a:t>
            </a:r>
            <a:r>
              <a:rPr lang="pt-BR" sz="3500" i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vida em torno da Bíblia. 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40465378-3D4F-4BB8-9BA2-0D4C377CE160}"/>
              </a:ext>
            </a:extLst>
          </p:cNvPr>
          <p:cNvSpPr/>
          <p:nvPr/>
        </p:nvSpPr>
        <p:spPr>
          <a:xfrm>
            <a:off x="590548" y="2351782"/>
            <a:ext cx="109791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rotina de vida de um cristão deveria ser em torno da Bíblia.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Bíblia para um cristão deveria ser parte de sua natureza viva. 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70705EE2-517B-4FCC-BAF4-08212326752B}"/>
              </a:ext>
            </a:extLst>
          </p:cNvPr>
          <p:cNvSpPr/>
          <p:nvPr/>
        </p:nvSpPr>
        <p:spPr>
          <a:xfrm>
            <a:off x="491694" y="3856914"/>
            <a:ext cx="8120965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700" b="1" dirty="0">
                <a:latin typeface="Abadi Extra Light" panose="020B0204020104020204" pitchFamily="34" charset="0"/>
              </a:rPr>
              <a:t>2Tm 3.15</a:t>
            </a:r>
          </a:p>
          <a:p>
            <a:endParaRPr lang="pt-BR" sz="2700" b="1" dirty="0">
              <a:latin typeface="Abadi Extra Light" panose="020B0204020104020204" pitchFamily="34" charset="0"/>
            </a:endParaRPr>
          </a:p>
          <a:p>
            <a:r>
              <a:rPr lang="pt-BR" sz="2700" dirty="0">
                <a:latin typeface="Abadi Extra Light" panose="020B0204020104020204" pitchFamily="34" charset="0"/>
              </a:rPr>
              <a:t>Porque desde criança você conhece as Sagradas Letras, que são capazes de torná-lo sábio para a salvação mediante a fé em Cristo Jesus. 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20506199-BAA5-48BC-A649-58C456A10A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100" y="3642642"/>
            <a:ext cx="2971800" cy="2971800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4E19E5D9-3EA2-4ACD-BA8F-83365C5FDBE6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A voz de Deus e a vida dos homens. </a:t>
            </a:r>
          </a:p>
        </p:txBody>
      </p:sp>
    </p:spTree>
    <p:extLst>
      <p:ext uri="{BB962C8B-B14F-4D97-AF65-F5344CB8AC3E}">
        <p14:creationId xmlns:p14="http://schemas.microsoft.com/office/powerpoint/2010/main" val="380087235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94F1AC3-2155-458B-B016-127A5249D286}"/>
              </a:ext>
            </a:extLst>
          </p:cNvPr>
          <p:cNvSpPr/>
          <p:nvPr/>
        </p:nvSpPr>
        <p:spPr>
          <a:xfrm>
            <a:off x="590549" y="1440510"/>
            <a:ext cx="1148715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Amor à Palavra: </a:t>
            </a:r>
            <a:r>
              <a:rPr lang="pt-BR" sz="3500" i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vida em torno da Bíblia. </a:t>
            </a:r>
          </a:p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Amor à Sabedoria: </a:t>
            </a:r>
            <a:r>
              <a:rPr lang="pt-BR" sz="3500" i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vida em torno do estudo bíblico</a:t>
            </a: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1ACE09D4-3E75-4B1B-9DB4-D91D6DAAF76E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A voz de Deus e a vida dos homens. </a:t>
            </a:r>
          </a:p>
        </p:txBody>
      </p:sp>
    </p:spTree>
    <p:extLst>
      <p:ext uri="{BB962C8B-B14F-4D97-AF65-F5344CB8AC3E}">
        <p14:creationId xmlns:p14="http://schemas.microsoft.com/office/powerpoint/2010/main" val="307649154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94F1AC3-2155-458B-B016-127A5249D286}"/>
              </a:ext>
            </a:extLst>
          </p:cNvPr>
          <p:cNvSpPr/>
          <p:nvPr/>
        </p:nvSpPr>
        <p:spPr>
          <a:xfrm>
            <a:off x="590549" y="1267513"/>
            <a:ext cx="1148715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Amor à Sabedoria: </a:t>
            </a:r>
            <a:r>
              <a:rPr lang="pt-BR" sz="3500" i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vida em torno do estudo bíblico</a:t>
            </a: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77F312EC-BC29-4F0B-BA7F-AC5F21993B4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352" t="51586" r="35071" b="34662"/>
          <a:stretch/>
        </p:blipFill>
        <p:spPr>
          <a:xfrm>
            <a:off x="5017362" y="5794163"/>
            <a:ext cx="2075419" cy="742562"/>
          </a:xfrm>
          <a:prstGeom prst="rect">
            <a:avLst/>
          </a:prstGeom>
        </p:spPr>
      </p:pic>
      <p:sp>
        <p:nvSpPr>
          <p:cNvPr id="11" name="Trapezoide 10">
            <a:extLst>
              <a:ext uri="{FF2B5EF4-FFF2-40B4-BE49-F238E27FC236}">
                <a16:creationId xmlns:a16="http://schemas.microsoft.com/office/drawing/2014/main" id="{5D66D441-58F0-48D0-81AD-27A4DB84E167}"/>
              </a:ext>
            </a:extLst>
          </p:cNvPr>
          <p:cNvSpPr/>
          <p:nvPr/>
        </p:nvSpPr>
        <p:spPr>
          <a:xfrm>
            <a:off x="5230137" y="4922428"/>
            <a:ext cx="1556951" cy="1019432"/>
          </a:xfrm>
          <a:prstGeom prst="trapezoid">
            <a:avLst>
              <a:gd name="adj" fmla="val 60152"/>
            </a:avLst>
          </a:prstGeom>
          <a:solidFill>
            <a:schemeClr val="tx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C54D3E23-65B6-4BFA-B867-6550350DD335}"/>
              </a:ext>
            </a:extLst>
          </p:cNvPr>
          <p:cNvSpPr/>
          <p:nvPr/>
        </p:nvSpPr>
        <p:spPr>
          <a:xfrm>
            <a:off x="3161269" y="5424479"/>
            <a:ext cx="5696465" cy="197708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orda 13">
            <a:extLst>
              <a:ext uri="{FF2B5EF4-FFF2-40B4-BE49-F238E27FC236}">
                <a16:creationId xmlns:a16="http://schemas.microsoft.com/office/drawing/2014/main" id="{6FB1A039-80ED-4E27-9A2C-2CEE86B77EE8}"/>
              </a:ext>
            </a:extLst>
          </p:cNvPr>
          <p:cNvSpPr/>
          <p:nvPr/>
        </p:nvSpPr>
        <p:spPr>
          <a:xfrm rot="20461011">
            <a:off x="7438224" y="3346485"/>
            <a:ext cx="2456115" cy="2062922"/>
          </a:xfrm>
          <a:prstGeom prst="chord">
            <a:avLst>
              <a:gd name="adj1" fmla="val 1977231"/>
              <a:gd name="adj2" fmla="val 1115608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Fluxograma: Conector 14">
            <a:extLst>
              <a:ext uri="{FF2B5EF4-FFF2-40B4-BE49-F238E27FC236}">
                <a16:creationId xmlns:a16="http://schemas.microsoft.com/office/drawing/2014/main" id="{1A7C7A38-1983-4026-951D-CB7B83A88990}"/>
              </a:ext>
            </a:extLst>
          </p:cNvPr>
          <p:cNvSpPr/>
          <p:nvPr/>
        </p:nvSpPr>
        <p:spPr>
          <a:xfrm>
            <a:off x="5827199" y="5325449"/>
            <a:ext cx="374822" cy="32012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3F441685-47D6-42A6-B191-9B244AA1C8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backgroundMark x1="62800" y1="83000" x2="91000" y2="76800"/>
                        <a14:backgroundMark x1="50800" y1="86200" x2="51200" y2="872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573764">
            <a:off x="9744452" y="4512023"/>
            <a:ext cx="2619817" cy="2619817"/>
          </a:xfrm>
          <a:prstGeom prst="rect">
            <a:avLst/>
          </a:prstGeom>
        </p:spPr>
      </p:pic>
      <p:pic>
        <p:nvPicPr>
          <p:cNvPr id="17" name="Imagem 16" descr="Uma imagem contendo edifício, ao ar livre, empilhado, bagagem&#10;&#10;Descrição gerada automaticamente">
            <a:extLst>
              <a:ext uri="{FF2B5EF4-FFF2-40B4-BE49-F238E27FC236}">
                <a16:creationId xmlns:a16="http://schemas.microsoft.com/office/drawing/2014/main" id="{AFDCD544-E4A3-4804-B4F4-F37A23516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03" y="1984909"/>
            <a:ext cx="2215149" cy="4882369"/>
          </a:xfrm>
          <a:prstGeom prst="rect">
            <a:avLst/>
          </a:prstGeom>
        </p:spPr>
      </p:pic>
      <p:sp>
        <p:nvSpPr>
          <p:cNvPr id="18" name="Retângulo 17">
            <a:extLst>
              <a:ext uri="{FF2B5EF4-FFF2-40B4-BE49-F238E27FC236}">
                <a16:creationId xmlns:a16="http://schemas.microsoft.com/office/drawing/2014/main" id="{3D4BD8B7-D9BC-4144-8DEB-D50D3A10235E}"/>
              </a:ext>
            </a:extLst>
          </p:cNvPr>
          <p:cNvSpPr/>
          <p:nvPr/>
        </p:nvSpPr>
        <p:spPr>
          <a:xfrm>
            <a:off x="4789796" y="3600444"/>
            <a:ext cx="24663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000" b="1" dirty="0">
                <a:solidFill>
                  <a:srgbClr val="C00000"/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Quantidade de páginas.</a:t>
            </a:r>
          </a:p>
        </p:txBody>
      </p:sp>
      <p:sp>
        <p:nvSpPr>
          <p:cNvPr id="21" name="Corda 20">
            <a:extLst>
              <a:ext uri="{FF2B5EF4-FFF2-40B4-BE49-F238E27FC236}">
                <a16:creationId xmlns:a16="http://schemas.microsoft.com/office/drawing/2014/main" id="{988B5AD1-77A3-450C-907A-350871EE603F}"/>
              </a:ext>
            </a:extLst>
          </p:cNvPr>
          <p:cNvSpPr/>
          <p:nvPr/>
        </p:nvSpPr>
        <p:spPr>
          <a:xfrm rot="20461011">
            <a:off x="2383288" y="3355280"/>
            <a:ext cx="2456115" cy="2062922"/>
          </a:xfrm>
          <a:prstGeom prst="chord">
            <a:avLst>
              <a:gd name="adj1" fmla="val 1977231"/>
              <a:gd name="adj2" fmla="val 1115608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788625F9-B9A0-44FD-8E23-3BB162F9D44D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A voz de Deus e a vida dos homens. </a:t>
            </a:r>
          </a:p>
        </p:txBody>
      </p:sp>
    </p:spTree>
    <p:extLst>
      <p:ext uri="{BB962C8B-B14F-4D97-AF65-F5344CB8AC3E}">
        <p14:creationId xmlns:p14="http://schemas.microsoft.com/office/powerpoint/2010/main" val="363133489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94F1AC3-2155-458B-B016-127A5249D286}"/>
              </a:ext>
            </a:extLst>
          </p:cNvPr>
          <p:cNvSpPr/>
          <p:nvPr/>
        </p:nvSpPr>
        <p:spPr>
          <a:xfrm>
            <a:off x="590549" y="1267513"/>
            <a:ext cx="1148715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Amor à Sabedoria: </a:t>
            </a:r>
            <a:r>
              <a:rPr lang="pt-BR" sz="3500" i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vida em torno do estudo bíblico</a:t>
            </a: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77F312EC-BC29-4F0B-BA7F-AC5F21993B4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352" t="51586" r="35071" b="34662"/>
          <a:stretch/>
        </p:blipFill>
        <p:spPr>
          <a:xfrm>
            <a:off x="5017362" y="5794163"/>
            <a:ext cx="2075419" cy="742562"/>
          </a:xfrm>
          <a:prstGeom prst="rect">
            <a:avLst/>
          </a:prstGeom>
        </p:spPr>
      </p:pic>
      <p:sp>
        <p:nvSpPr>
          <p:cNvPr id="11" name="Trapezoide 10">
            <a:extLst>
              <a:ext uri="{FF2B5EF4-FFF2-40B4-BE49-F238E27FC236}">
                <a16:creationId xmlns:a16="http://schemas.microsoft.com/office/drawing/2014/main" id="{5D66D441-58F0-48D0-81AD-27A4DB84E167}"/>
              </a:ext>
            </a:extLst>
          </p:cNvPr>
          <p:cNvSpPr/>
          <p:nvPr/>
        </p:nvSpPr>
        <p:spPr>
          <a:xfrm>
            <a:off x="5230137" y="4922428"/>
            <a:ext cx="1556951" cy="1019432"/>
          </a:xfrm>
          <a:prstGeom prst="trapezoid">
            <a:avLst>
              <a:gd name="adj" fmla="val 60152"/>
            </a:avLst>
          </a:prstGeom>
          <a:solidFill>
            <a:schemeClr val="tx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C54D3E23-65B6-4BFA-B867-6550350DD335}"/>
              </a:ext>
            </a:extLst>
          </p:cNvPr>
          <p:cNvSpPr/>
          <p:nvPr/>
        </p:nvSpPr>
        <p:spPr>
          <a:xfrm rot="20675309">
            <a:off x="3161269" y="5424479"/>
            <a:ext cx="5696465" cy="197708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Fluxograma: Conector 14">
            <a:extLst>
              <a:ext uri="{FF2B5EF4-FFF2-40B4-BE49-F238E27FC236}">
                <a16:creationId xmlns:a16="http://schemas.microsoft.com/office/drawing/2014/main" id="{1A7C7A38-1983-4026-951D-CB7B83A88990}"/>
              </a:ext>
            </a:extLst>
          </p:cNvPr>
          <p:cNvSpPr/>
          <p:nvPr/>
        </p:nvSpPr>
        <p:spPr>
          <a:xfrm>
            <a:off x="5827199" y="5325449"/>
            <a:ext cx="374822" cy="32012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3F441685-47D6-42A6-B191-9B244AA1C8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backgroundMark x1="62800" y1="83000" x2="91000" y2="76800"/>
                        <a14:backgroundMark x1="50800" y1="86200" x2="51200" y2="872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573764">
            <a:off x="7171181" y="2141736"/>
            <a:ext cx="2619817" cy="2619817"/>
          </a:xfrm>
          <a:prstGeom prst="rect">
            <a:avLst/>
          </a:prstGeom>
        </p:spPr>
      </p:pic>
      <p:pic>
        <p:nvPicPr>
          <p:cNvPr id="17" name="Imagem 16" descr="Uma imagem contendo edifício, ao ar livre, empilhado, bagagem&#10;&#10;Descrição gerada automaticamente">
            <a:extLst>
              <a:ext uri="{FF2B5EF4-FFF2-40B4-BE49-F238E27FC236}">
                <a16:creationId xmlns:a16="http://schemas.microsoft.com/office/drawing/2014/main" id="{AFDCD544-E4A3-4804-B4F4-F37A23516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0176" y="708118"/>
            <a:ext cx="2215149" cy="4882369"/>
          </a:xfrm>
          <a:prstGeom prst="rect">
            <a:avLst/>
          </a:prstGeom>
        </p:spPr>
      </p:pic>
      <p:sp>
        <p:nvSpPr>
          <p:cNvPr id="18" name="Retângulo 17">
            <a:extLst>
              <a:ext uri="{FF2B5EF4-FFF2-40B4-BE49-F238E27FC236}">
                <a16:creationId xmlns:a16="http://schemas.microsoft.com/office/drawing/2014/main" id="{3D4BD8B7-D9BC-4144-8DEB-D50D3A10235E}"/>
              </a:ext>
            </a:extLst>
          </p:cNvPr>
          <p:cNvSpPr/>
          <p:nvPr/>
        </p:nvSpPr>
        <p:spPr>
          <a:xfrm>
            <a:off x="4789796" y="3600444"/>
            <a:ext cx="24663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000" b="1" dirty="0">
                <a:solidFill>
                  <a:srgbClr val="C00000"/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Quantidade de páginas.</a:t>
            </a:r>
          </a:p>
        </p:txBody>
      </p:sp>
      <p:sp>
        <p:nvSpPr>
          <p:cNvPr id="21" name="Corda 20">
            <a:extLst>
              <a:ext uri="{FF2B5EF4-FFF2-40B4-BE49-F238E27FC236}">
                <a16:creationId xmlns:a16="http://schemas.microsoft.com/office/drawing/2014/main" id="{988B5AD1-77A3-450C-907A-350871EE603F}"/>
              </a:ext>
            </a:extLst>
          </p:cNvPr>
          <p:cNvSpPr/>
          <p:nvPr/>
        </p:nvSpPr>
        <p:spPr>
          <a:xfrm rot="20461011">
            <a:off x="2383288" y="4027393"/>
            <a:ext cx="2456115" cy="2062922"/>
          </a:xfrm>
          <a:prstGeom prst="chord">
            <a:avLst>
              <a:gd name="adj1" fmla="val 1977231"/>
              <a:gd name="adj2" fmla="val 1115608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orda 13">
            <a:extLst>
              <a:ext uri="{FF2B5EF4-FFF2-40B4-BE49-F238E27FC236}">
                <a16:creationId xmlns:a16="http://schemas.microsoft.com/office/drawing/2014/main" id="{6FB1A039-80ED-4E27-9A2C-2CEE86B77EE8}"/>
              </a:ext>
            </a:extLst>
          </p:cNvPr>
          <p:cNvSpPr/>
          <p:nvPr/>
        </p:nvSpPr>
        <p:spPr>
          <a:xfrm rot="20461011">
            <a:off x="7438224" y="2691573"/>
            <a:ext cx="2456115" cy="2062922"/>
          </a:xfrm>
          <a:prstGeom prst="chord">
            <a:avLst>
              <a:gd name="adj1" fmla="val 1977231"/>
              <a:gd name="adj2" fmla="val 1115608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3A403079-092C-4B9C-AC3C-11F5D5057007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A voz de Deus e a vida dos homens. </a:t>
            </a:r>
          </a:p>
        </p:txBody>
      </p:sp>
    </p:spTree>
    <p:extLst>
      <p:ext uri="{BB962C8B-B14F-4D97-AF65-F5344CB8AC3E}">
        <p14:creationId xmlns:p14="http://schemas.microsoft.com/office/powerpoint/2010/main" val="206399156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94F1AC3-2155-458B-B016-127A5249D286}"/>
              </a:ext>
            </a:extLst>
          </p:cNvPr>
          <p:cNvSpPr/>
          <p:nvPr/>
        </p:nvSpPr>
        <p:spPr>
          <a:xfrm>
            <a:off x="590549" y="1267513"/>
            <a:ext cx="1148715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Amor à Sabedoria: </a:t>
            </a:r>
            <a:r>
              <a:rPr lang="pt-BR" sz="3500" i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vida em torno do estudo bíblico</a:t>
            </a: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77F312EC-BC29-4F0B-BA7F-AC5F21993B4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352" t="51586" r="35071" b="34662"/>
          <a:stretch/>
        </p:blipFill>
        <p:spPr>
          <a:xfrm>
            <a:off x="5017362" y="5794163"/>
            <a:ext cx="2075419" cy="742562"/>
          </a:xfrm>
          <a:prstGeom prst="rect">
            <a:avLst/>
          </a:prstGeom>
        </p:spPr>
      </p:pic>
      <p:sp>
        <p:nvSpPr>
          <p:cNvPr id="11" name="Trapezoide 10">
            <a:extLst>
              <a:ext uri="{FF2B5EF4-FFF2-40B4-BE49-F238E27FC236}">
                <a16:creationId xmlns:a16="http://schemas.microsoft.com/office/drawing/2014/main" id="{5D66D441-58F0-48D0-81AD-27A4DB84E167}"/>
              </a:ext>
            </a:extLst>
          </p:cNvPr>
          <p:cNvSpPr/>
          <p:nvPr/>
        </p:nvSpPr>
        <p:spPr>
          <a:xfrm>
            <a:off x="5230137" y="4922428"/>
            <a:ext cx="1556951" cy="1019432"/>
          </a:xfrm>
          <a:prstGeom prst="trapezoid">
            <a:avLst>
              <a:gd name="adj" fmla="val 60152"/>
            </a:avLst>
          </a:prstGeom>
          <a:solidFill>
            <a:schemeClr val="tx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C54D3E23-65B6-4BFA-B867-6550350DD335}"/>
              </a:ext>
            </a:extLst>
          </p:cNvPr>
          <p:cNvSpPr/>
          <p:nvPr/>
        </p:nvSpPr>
        <p:spPr>
          <a:xfrm>
            <a:off x="3161269" y="5424479"/>
            <a:ext cx="5696465" cy="197708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orda 13">
            <a:extLst>
              <a:ext uri="{FF2B5EF4-FFF2-40B4-BE49-F238E27FC236}">
                <a16:creationId xmlns:a16="http://schemas.microsoft.com/office/drawing/2014/main" id="{6FB1A039-80ED-4E27-9A2C-2CEE86B77EE8}"/>
              </a:ext>
            </a:extLst>
          </p:cNvPr>
          <p:cNvSpPr/>
          <p:nvPr/>
        </p:nvSpPr>
        <p:spPr>
          <a:xfrm rot="20461011">
            <a:off x="7438224" y="3346485"/>
            <a:ext cx="2456115" cy="2062922"/>
          </a:xfrm>
          <a:prstGeom prst="chord">
            <a:avLst>
              <a:gd name="adj1" fmla="val 1977231"/>
              <a:gd name="adj2" fmla="val 1115608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Fluxograma: Conector 14">
            <a:extLst>
              <a:ext uri="{FF2B5EF4-FFF2-40B4-BE49-F238E27FC236}">
                <a16:creationId xmlns:a16="http://schemas.microsoft.com/office/drawing/2014/main" id="{1A7C7A38-1983-4026-951D-CB7B83A88990}"/>
              </a:ext>
            </a:extLst>
          </p:cNvPr>
          <p:cNvSpPr/>
          <p:nvPr/>
        </p:nvSpPr>
        <p:spPr>
          <a:xfrm>
            <a:off x="5827199" y="5325449"/>
            <a:ext cx="374822" cy="32012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3F441685-47D6-42A6-B191-9B244AA1C8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backgroundMark x1="62800" y1="83000" x2="91000" y2="76800"/>
                        <a14:backgroundMark x1="50800" y1="86200" x2="51200" y2="872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573764">
            <a:off x="9744452" y="4512023"/>
            <a:ext cx="2619817" cy="2619817"/>
          </a:xfrm>
          <a:prstGeom prst="rect">
            <a:avLst/>
          </a:prstGeom>
        </p:spPr>
      </p:pic>
      <p:pic>
        <p:nvPicPr>
          <p:cNvPr id="17" name="Imagem 16" descr="Uma imagem contendo edifício, ao ar livre, empilhado, bagagem&#10;&#10;Descrição gerada automaticamente">
            <a:extLst>
              <a:ext uri="{FF2B5EF4-FFF2-40B4-BE49-F238E27FC236}">
                <a16:creationId xmlns:a16="http://schemas.microsoft.com/office/drawing/2014/main" id="{AFDCD544-E4A3-4804-B4F4-F37A23516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03" y="1984909"/>
            <a:ext cx="2215149" cy="4882369"/>
          </a:xfrm>
          <a:prstGeom prst="rect">
            <a:avLst/>
          </a:prstGeom>
        </p:spPr>
      </p:pic>
      <p:sp>
        <p:nvSpPr>
          <p:cNvPr id="18" name="Retângulo 17">
            <a:extLst>
              <a:ext uri="{FF2B5EF4-FFF2-40B4-BE49-F238E27FC236}">
                <a16:creationId xmlns:a16="http://schemas.microsoft.com/office/drawing/2014/main" id="{3D4BD8B7-D9BC-4144-8DEB-D50D3A10235E}"/>
              </a:ext>
            </a:extLst>
          </p:cNvPr>
          <p:cNvSpPr/>
          <p:nvPr/>
        </p:nvSpPr>
        <p:spPr>
          <a:xfrm>
            <a:off x="4789796" y="3600444"/>
            <a:ext cx="24663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000" b="1" dirty="0">
                <a:solidFill>
                  <a:srgbClr val="C00000"/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Ganhar dinheiro. </a:t>
            </a:r>
          </a:p>
        </p:txBody>
      </p:sp>
      <p:sp>
        <p:nvSpPr>
          <p:cNvPr id="21" name="Corda 20">
            <a:extLst>
              <a:ext uri="{FF2B5EF4-FFF2-40B4-BE49-F238E27FC236}">
                <a16:creationId xmlns:a16="http://schemas.microsoft.com/office/drawing/2014/main" id="{988B5AD1-77A3-450C-907A-350871EE603F}"/>
              </a:ext>
            </a:extLst>
          </p:cNvPr>
          <p:cNvSpPr/>
          <p:nvPr/>
        </p:nvSpPr>
        <p:spPr>
          <a:xfrm rot="20461011">
            <a:off x="2383288" y="3355280"/>
            <a:ext cx="2456115" cy="2062922"/>
          </a:xfrm>
          <a:prstGeom prst="chord">
            <a:avLst>
              <a:gd name="adj1" fmla="val 1977231"/>
              <a:gd name="adj2" fmla="val 1115608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596F2F42-1D13-4422-9957-D544F48D844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A voz de Deus e a vida dos homens. </a:t>
            </a:r>
          </a:p>
        </p:txBody>
      </p:sp>
    </p:spTree>
    <p:extLst>
      <p:ext uri="{BB962C8B-B14F-4D97-AF65-F5344CB8AC3E}">
        <p14:creationId xmlns:p14="http://schemas.microsoft.com/office/powerpoint/2010/main" val="59088745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94F1AC3-2155-458B-B016-127A5249D286}"/>
              </a:ext>
            </a:extLst>
          </p:cNvPr>
          <p:cNvSpPr/>
          <p:nvPr/>
        </p:nvSpPr>
        <p:spPr>
          <a:xfrm>
            <a:off x="590549" y="1267513"/>
            <a:ext cx="1148715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Amor à Sabedoria: </a:t>
            </a:r>
            <a:r>
              <a:rPr lang="pt-BR" sz="3500" i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vida em torno do estudo bíblico</a:t>
            </a: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77F312EC-BC29-4F0B-BA7F-AC5F21993B4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352" t="51586" r="35071" b="34662"/>
          <a:stretch/>
        </p:blipFill>
        <p:spPr>
          <a:xfrm>
            <a:off x="5017362" y="5794163"/>
            <a:ext cx="2075419" cy="742562"/>
          </a:xfrm>
          <a:prstGeom prst="rect">
            <a:avLst/>
          </a:prstGeom>
        </p:spPr>
      </p:pic>
      <p:sp>
        <p:nvSpPr>
          <p:cNvPr id="11" name="Trapezoide 10">
            <a:extLst>
              <a:ext uri="{FF2B5EF4-FFF2-40B4-BE49-F238E27FC236}">
                <a16:creationId xmlns:a16="http://schemas.microsoft.com/office/drawing/2014/main" id="{5D66D441-58F0-48D0-81AD-27A4DB84E167}"/>
              </a:ext>
            </a:extLst>
          </p:cNvPr>
          <p:cNvSpPr/>
          <p:nvPr/>
        </p:nvSpPr>
        <p:spPr>
          <a:xfrm>
            <a:off x="5230137" y="4922428"/>
            <a:ext cx="1556951" cy="1019432"/>
          </a:xfrm>
          <a:prstGeom prst="trapezoid">
            <a:avLst>
              <a:gd name="adj" fmla="val 60152"/>
            </a:avLst>
          </a:prstGeom>
          <a:solidFill>
            <a:schemeClr val="tx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C54D3E23-65B6-4BFA-B867-6550350DD335}"/>
              </a:ext>
            </a:extLst>
          </p:cNvPr>
          <p:cNvSpPr/>
          <p:nvPr/>
        </p:nvSpPr>
        <p:spPr>
          <a:xfrm rot="20675309">
            <a:off x="3161269" y="5424479"/>
            <a:ext cx="5696465" cy="197708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Fluxograma: Conector 14">
            <a:extLst>
              <a:ext uri="{FF2B5EF4-FFF2-40B4-BE49-F238E27FC236}">
                <a16:creationId xmlns:a16="http://schemas.microsoft.com/office/drawing/2014/main" id="{1A7C7A38-1983-4026-951D-CB7B83A88990}"/>
              </a:ext>
            </a:extLst>
          </p:cNvPr>
          <p:cNvSpPr/>
          <p:nvPr/>
        </p:nvSpPr>
        <p:spPr>
          <a:xfrm>
            <a:off x="5827199" y="5325449"/>
            <a:ext cx="374822" cy="32012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3F441685-47D6-42A6-B191-9B244AA1C8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backgroundMark x1="62800" y1="83000" x2="91000" y2="76800"/>
                        <a14:backgroundMark x1="50800" y1="86200" x2="51200" y2="872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573764">
            <a:off x="7171181" y="2141736"/>
            <a:ext cx="2619817" cy="2619817"/>
          </a:xfrm>
          <a:prstGeom prst="rect">
            <a:avLst/>
          </a:prstGeom>
        </p:spPr>
      </p:pic>
      <p:pic>
        <p:nvPicPr>
          <p:cNvPr id="17" name="Imagem 16" descr="Uma imagem contendo edifício, ao ar livre, empilhado, bagagem&#10;&#10;Descrição gerada automaticamente">
            <a:extLst>
              <a:ext uri="{FF2B5EF4-FFF2-40B4-BE49-F238E27FC236}">
                <a16:creationId xmlns:a16="http://schemas.microsoft.com/office/drawing/2014/main" id="{AFDCD544-E4A3-4804-B4F4-F37A23516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0176" y="708118"/>
            <a:ext cx="2215149" cy="4882369"/>
          </a:xfrm>
          <a:prstGeom prst="rect">
            <a:avLst/>
          </a:prstGeom>
        </p:spPr>
      </p:pic>
      <p:sp>
        <p:nvSpPr>
          <p:cNvPr id="18" name="Retângulo 17">
            <a:extLst>
              <a:ext uri="{FF2B5EF4-FFF2-40B4-BE49-F238E27FC236}">
                <a16:creationId xmlns:a16="http://schemas.microsoft.com/office/drawing/2014/main" id="{3D4BD8B7-D9BC-4144-8DEB-D50D3A10235E}"/>
              </a:ext>
            </a:extLst>
          </p:cNvPr>
          <p:cNvSpPr/>
          <p:nvPr/>
        </p:nvSpPr>
        <p:spPr>
          <a:xfrm>
            <a:off x="4789796" y="3600444"/>
            <a:ext cx="24663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000" b="1" dirty="0">
                <a:solidFill>
                  <a:srgbClr val="C00000"/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Ganhar dinheiro.</a:t>
            </a:r>
          </a:p>
        </p:txBody>
      </p:sp>
      <p:sp>
        <p:nvSpPr>
          <p:cNvPr id="21" name="Corda 20">
            <a:extLst>
              <a:ext uri="{FF2B5EF4-FFF2-40B4-BE49-F238E27FC236}">
                <a16:creationId xmlns:a16="http://schemas.microsoft.com/office/drawing/2014/main" id="{988B5AD1-77A3-450C-907A-350871EE603F}"/>
              </a:ext>
            </a:extLst>
          </p:cNvPr>
          <p:cNvSpPr/>
          <p:nvPr/>
        </p:nvSpPr>
        <p:spPr>
          <a:xfrm rot="20461011">
            <a:off x="2383288" y="4027393"/>
            <a:ext cx="2456115" cy="2062922"/>
          </a:xfrm>
          <a:prstGeom prst="chord">
            <a:avLst>
              <a:gd name="adj1" fmla="val 1977231"/>
              <a:gd name="adj2" fmla="val 1115608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orda 13">
            <a:extLst>
              <a:ext uri="{FF2B5EF4-FFF2-40B4-BE49-F238E27FC236}">
                <a16:creationId xmlns:a16="http://schemas.microsoft.com/office/drawing/2014/main" id="{6FB1A039-80ED-4E27-9A2C-2CEE86B77EE8}"/>
              </a:ext>
            </a:extLst>
          </p:cNvPr>
          <p:cNvSpPr/>
          <p:nvPr/>
        </p:nvSpPr>
        <p:spPr>
          <a:xfrm rot="20461011">
            <a:off x="7438224" y="2691573"/>
            <a:ext cx="2456115" cy="2062922"/>
          </a:xfrm>
          <a:prstGeom prst="chord">
            <a:avLst>
              <a:gd name="adj1" fmla="val 1977231"/>
              <a:gd name="adj2" fmla="val 1115608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A360981A-5CF4-4AEE-B722-B57ED30DA072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A voz de Deus e a vida dos homens. </a:t>
            </a:r>
          </a:p>
        </p:txBody>
      </p:sp>
    </p:spTree>
    <p:extLst>
      <p:ext uri="{BB962C8B-B14F-4D97-AF65-F5344CB8AC3E}">
        <p14:creationId xmlns:p14="http://schemas.microsoft.com/office/powerpoint/2010/main" val="253042525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94F1AC3-2155-458B-B016-127A5249D286}"/>
              </a:ext>
            </a:extLst>
          </p:cNvPr>
          <p:cNvSpPr/>
          <p:nvPr/>
        </p:nvSpPr>
        <p:spPr>
          <a:xfrm>
            <a:off x="590549" y="1267513"/>
            <a:ext cx="1148715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Amor à Sabedoria: </a:t>
            </a:r>
            <a:r>
              <a:rPr lang="pt-BR" sz="3500" i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vida em torno do estudo bíblico</a:t>
            </a: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77F312EC-BC29-4F0B-BA7F-AC5F21993B4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352" t="51586" r="35071" b="34662"/>
          <a:stretch/>
        </p:blipFill>
        <p:spPr>
          <a:xfrm>
            <a:off x="5017362" y="5794163"/>
            <a:ext cx="2075419" cy="742562"/>
          </a:xfrm>
          <a:prstGeom prst="rect">
            <a:avLst/>
          </a:prstGeom>
        </p:spPr>
      </p:pic>
      <p:sp>
        <p:nvSpPr>
          <p:cNvPr id="11" name="Trapezoide 10">
            <a:extLst>
              <a:ext uri="{FF2B5EF4-FFF2-40B4-BE49-F238E27FC236}">
                <a16:creationId xmlns:a16="http://schemas.microsoft.com/office/drawing/2014/main" id="{5D66D441-58F0-48D0-81AD-27A4DB84E167}"/>
              </a:ext>
            </a:extLst>
          </p:cNvPr>
          <p:cNvSpPr/>
          <p:nvPr/>
        </p:nvSpPr>
        <p:spPr>
          <a:xfrm>
            <a:off x="5230137" y="4922428"/>
            <a:ext cx="1556951" cy="1019432"/>
          </a:xfrm>
          <a:prstGeom prst="trapezoid">
            <a:avLst>
              <a:gd name="adj" fmla="val 60152"/>
            </a:avLst>
          </a:prstGeom>
          <a:solidFill>
            <a:schemeClr val="tx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C54D3E23-65B6-4BFA-B867-6550350DD335}"/>
              </a:ext>
            </a:extLst>
          </p:cNvPr>
          <p:cNvSpPr/>
          <p:nvPr/>
        </p:nvSpPr>
        <p:spPr>
          <a:xfrm>
            <a:off x="3161269" y="5424479"/>
            <a:ext cx="5696465" cy="197708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orda 13">
            <a:extLst>
              <a:ext uri="{FF2B5EF4-FFF2-40B4-BE49-F238E27FC236}">
                <a16:creationId xmlns:a16="http://schemas.microsoft.com/office/drawing/2014/main" id="{6FB1A039-80ED-4E27-9A2C-2CEE86B77EE8}"/>
              </a:ext>
            </a:extLst>
          </p:cNvPr>
          <p:cNvSpPr/>
          <p:nvPr/>
        </p:nvSpPr>
        <p:spPr>
          <a:xfrm rot="20461011">
            <a:off x="7438224" y="3346485"/>
            <a:ext cx="2456115" cy="2062922"/>
          </a:xfrm>
          <a:prstGeom prst="chord">
            <a:avLst>
              <a:gd name="adj1" fmla="val 1977231"/>
              <a:gd name="adj2" fmla="val 1115608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Fluxograma: Conector 14">
            <a:extLst>
              <a:ext uri="{FF2B5EF4-FFF2-40B4-BE49-F238E27FC236}">
                <a16:creationId xmlns:a16="http://schemas.microsoft.com/office/drawing/2014/main" id="{1A7C7A38-1983-4026-951D-CB7B83A88990}"/>
              </a:ext>
            </a:extLst>
          </p:cNvPr>
          <p:cNvSpPr/>
          <p:nvPr/>
        </p:nvSpPr>
        <p:spPr>
          <a:xfrm>
            <a:off x="5827199" y="5325449"/>
            <a:ext cx="374822" cy="32012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3F441685-47D6-42A6-B191-9B244AA1C8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backgroundMark x1="62800" y1="83000" x2="91000" y2="76800"/>
                        <a14:backgroundMark x1="50800" y1="86200" x2="51200" y2="872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573764">
            <a:off x="9744452" y="4512023"/>
            <a:ext cx="2619817" cy="2619817"/>
          </a:xfrm>
          <a:prstGeom prst="rect">
            <a:avLst/>
          </a:prstGeom>
        </p:spPr>
      </p:pic>
      <p:pic>
        <p:nvPicPr>
          <p:cNvPr id="17" name="Imagem 16" descr="Uma imagem contendo edifício, ao ar livre, empilhado, bagagem&#10;&#10;Descrição gerada automaticamente">
            <a:extLst>
              <a:ext uri="{FF2B5EF4-FFF2-40B4-BE49-F238E27FC236}">
                <a16:creationId xmlns:a16="http://schemas.microsoft.com/office/drawing/2014/main" id="{AFDCD544-E4A3-4804-B4F4-F37A23516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03" y="1984909"/>
            <a:ext cx="2215149" cy="4882369"/>
          </a:xfrm>
          <a:prstGeom prst="rect">
            <a:avLst/>
          </a:prstGeom>
        </p:spPr>
      </p:pic>
      <p:sp>
        <p:nvSpPr>
          <p:cNvPr id="18" name="Retângulo 17">
            <a:extLst>
              <a:ext uri="{FF2B5EF4-FFF2-40B4-BE49-F238E27FC236}">
                <a16:creationId xmlns:a16="http://schemas.microsoft.com/office/drawing/2014/main" id="{3D4BD8B7-D9BC-4144-8DEB-D50D3A10235E}"/>
              </a:ext>
            </a:extLst>
          </p:cNvPr>
          <p:cNvSpPr/>
          <p:nvPr/>
        </p:nvSpPr>
        <p:spPr>
          <a:xfrm>
            <a:off x="4789796" y="3600444"/>
            <a:ext cx="24663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000" b="1" dirty="0">
                <a:solidFill>
                  <a:srgbClr val="C00000"/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Conhecimento de mundo.</a:t>
            </a:r>
          </a:p>
        </p:txBody>
      </p:sp>
      <p:sp>
        <p:nvSpPr>
          <p:cNvPr id="21" name="Corda 20">
            <a:extLst>
              <a:ext uri="{FF2B5EF4-FFF2-40B4-BE49-F238E27FC236}">
                <a16:creationId xmlns:a16="http://schemas.microsoft.com/office/drawing/2014/main" id="{988B5AD1-77A3-450C-907A-350871EE603F}"/>
              </a:ext>
            </a:extLst>
          </p:cNvPr>
          <p:cNvSpPr/>
          <p:nvPr/>
        </p:nvSpPr>
        <p:spPr>
          <a:xfrm rot="20461011">
            <a:off x="2383288" y="3355280"/>
            <a:ext cx="2456115" cy="2062922"/>
          </a:xfrm>
          <a:prstGeom prst="chord">
            <a:avLst>
              <a:gd name="adj1" fmla="val 1977231"/>
              <a:gd name="adj2" fmla="val 1115608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D909D2A-1705-491D-AB46-335B0AE1A6B7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A voz de Deus e a vida dos homens. </a:t>
            </a:r>
          </a:p>
        </p:txBody>
      </p:sp>
    </p:spTree>
    <p:extLst>
      <p:ext uri="{BB962C8B-B14F-4D97-AF65-F5344CB8AC3E}">
        <p14:creationId xmlns:p14="http://schemas.microsoft.com/office/powerpoint/2010/main" val="148346311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94F1AC3-2155-458B-B016-127A5249D286}"/>
              </a:ext>
            </a:extLst>
          </p:cNvPr>
          <p:cNvSpPr/>
          <p:nvPr/>
        </p:nvSpPr>
        <p:spPr>
          <a:xfrm>
            <a:off x="590549" y="1267513"/>
            <a:ext cx="1148715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Amor à Sabedoria: </a:t>
            </a:r>
            <a:r>
              <a:rPr lang="pt-BR" sz="3500" i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vida em torno do estudo bíblico</a:t>
            </a: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77F312EC-BC29-4F0B-BA7F-AC5F21993B4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352" t="51586" r="35071" b="34662"/>
          <a:stretch/>
        </p:blipFill>
        <p:spPr>
          <a:xfrm>
            <a:off x="5017362" y="5794163"/>
            <a:ext cx="2075419" cy="742562"/>
          </a:xfrm>
          <a:prstGeom prst="rect">
            <a:avLst/>
          </a:prstGeom>
        </p:spPr>
      </p:pic>
      <p:sp>
        <p:nvSpPr>
          <p:cNvPr id="11" name="Trapezoide 10">
            <a:extLst>
              <a:ext uri="{FF2B5EF4-FFF2-40B4-BE49-F238E27FC236}">
                <a16:creationId xmlns:a16="http://schemas.microsoft.com/office/drawing/2014/main" id="{5D66D441-58F0-48D0-81AD-27A4DB84E167}"/>
              </a:ext>
            </a:extLst>
          </p:cNvPr>
          <p:cNvSpPr/>
          <p:nvPr/>
        </p:nvSpPr>
        <p:spPr>
          <a:xfrm>
            <a:off x="5230137" y="4922428"/>
            <a:ext cx="1556951" cy="1019432"/>
          </a:xfrm>
          <a:prstGeom prst="trapezoid">
            <a:avLst>
              <a:gd name="adj" fmla="val 60152"/>
            </a:avLst>
          </a:prstGeom>
          <a:solidFill>
            <a:schemeClr val="tx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C54D3E23-65B6-4BFA-B867-6550350DD335}"/>
              </a:ext>
            </a:extLst>
          </p:cNvPr>
          <p:cNvSpPr/>
          <p:nvPr/>
        </p:nvSpPr>
        <p:spPr>
          <a:xfrm rot="20675309">
            <a:off x="3161269" y="5424479"/>
            <a:ext cx="5696465" cy="197708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Fluxograma: Conector 14">
            <a:extLst>
              <a:ext uri="{FF2B5EF4-FFF2-40B4-BE49-F238E27FC236}">
                <a16:creationId xmlns:a16="http://schemas.microsoft.com/office/drawing/2014/main" id="{1A7C7A38-1983-4026-951D-CB7B83A88990}"/>
              </a:ext>
            </a:extLst>
          </p:cNvPr>
          <p:cNvSpPr/>
          <p:nvPr/>
        </p:nvSpPr>
        <p:spPr>
          <a:xfrm>
            <a:off x="5827199" y="5325449"/>
            <a:ext cx="374822" cy="32012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3F441685-47D6-42A6-B191-9B244AA1C8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backgroundMark x1="62800" y1="83000" x2="91000" y2="76800"/>
                        <a14:backgroundMark x1="50800" y1="86200" x2="51200" y2="872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573764">
            <a:off x="7171181" y="2141736"/>
            <a:ext cx="2619817" cy="2619817"/>
          </a:xfrm>
          <a:prstGeom prst="rect">
            <a:avLst/>
          </a:prstGeom>
        </p:spPr>
      </p:pic>
      <p:pic>
        <p:nvPicPr>
          <p:cNvPr id="17" name="Imagem 16" descr="Uma imagem contendo edifício, ao ar livre, empilhado, bagagem&#10;&#10;Descrição gerada automaticamente">
            <a:extLst>
              <a:ext uri="{FF2B5EF4-FFF2-40B4-BE49-F238E27FC236}">
                <a16:creationId xmlns:a16="http://schemas.microsoft.com/office/drawing/2014/main" id="{AFDCD544-E4A3-4804-B4F4-F37A23516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0176" y="708118"/>
            <a:ext cx="2215149" cy="4882369"/>
          </a:xfrm>
          <a:prstGeom prst="rect">
            <a:avLst/>
          </a:prstGeom>
        </p:spPr>
      </p:pic>
      <p:sp>
        <p:nvSpPr>
          <p:cNvPr id="18" name="Retângulo 17">
            <a:extLst>
              <a:ext uri="{FF2B5EF4-FFF2-40B4-BE49-F238E27FC236}">
                <a16:creationId xmlns:a16="http://schemas.microsoft.com/office/drawing/2014/main" id="{3D4BD8B7-D9BC-4144-8DEB-D50D3A10235E}"/>
              </a:ext>
            </a:extLst>
          </p:cNvPr>
          <p:cNvSpPr/>
          <p:nvPr/>
        </p:nvSpPr>
        <p:spPr>
          <a:xfrm>
            <a:off x="4789796" y="3600444"/>
            <a:ext cx="24663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000" b="1" dirty="0">
                <a:solidFill>
                  <a:srgbClr val="C00000"/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Conhecimento de mundo.</a:t>
            </a:r>
          </a:p>
        </p:txBody>
      </p:sp>
      <p:sp>
        <p:nvSpPr>
          <p:cNvPr id="21" name="Corda 20">
            <a:extLst>
              <a:ext uri="{FF2B5EF4-FFF2-40B4-BE49-F238E27FC236}">
                <a16:creationId xmlns:a16="http://schemas.microsoft.com/office/drawing/2014/main" id="{988B5AD1-77A3-450C-907A-350871EE603F}"/>
              </a:ext>
            </a:extLst>
          </p:cNvPr>
          <p:cNvSpPr/>
          <p:nvPr/>
        </p:nvSpPr>
        <p:spPr>
          <a:xfrm rot="20461011">
            <a:off x="2383288" y="4027393"/>
            <a:ext cx="2456115" cy="2062922"/>
          </a:xfrm>
          <a:prstGeom prst="chord">
            <a:avLst>
              <a:gd name="adj1" fmla="val 1977231"/>
              <a:gd name="adj2" fmla="val 1115608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orda 13">
            <a:extLst>
              <a:ext uri="{FF2B5EF4-FFF2-40B4-BE49-F238E27FC236}">
                <a16:creationId xmlns:a16="http://schemas.microsoft.com/office/drawing/2014/main" id="{6FB1A039-80ED-4E27-9A2C-2CEE86B77EE8}"/>
              </a:ext>
            </a:extLst>
          </p:cNvPr>
          <p:cNvSpPr/>
          <p:nvPr/>
        </p:nvSpPr>
        <p:spPr>
          <a:xfrm rot="20461011">
            <a:off x="7438224" y="2691573"/>
            <a:ext cx="2456115" cy="2062922"/>
          </a:xfrm>
          <a:prstGeom prst="chord">
            <a:avLst>
              <a:gd name="adj1" fmla="val 1977231"/>
              <a:gd name="adj2" fmla="val 1115608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D63CD67C-0D1A-4E07-AD86-6B94726B1494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A voz de Deus e a vida dos homens. </a:t>
            </a:r>
          </a:p>
        </p:txBody>
      </p:sp>
    </p:spTree>
    <p:extLst>
      <p:ext uri="{BB962C8B-B14F-4D97-AF65-F5344CB8AC3E}">
        <p14:creationId xmlns:p14="http://schemas.microsoft.com/office/powerpoint/2010/main" val="368036978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94F1AC3-2155-458B-B016-127A5249D286}"/>
              </a:ext>
            </a:extLst>
          </p:cNvPr>
          <p:cNvSpPr/>
          <p:nvPr/>
        </p:nvSpPr>
        <p:spPr>
          <a:xfrm>
            <a:off x="590549" y="1267513"/>
            <a:ext cx="1148715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Amor à Sabedoria: </a:t>
            </a:r>
            <a:r>
              <a:rPr lang="pt-BR" sz="3500" i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vida em torno do estudo bíblico</a:t>
            </a: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77F312EC-BC29-4F0B-BA7F-AC5F21993B4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352" t="51586" r="35071" b="34662"/>
          <a:stretch/>
        </p:blipFill>
        <p:spPr>
          <a:xfrm>
            <a:off x="5017362" y="5794163"/>
            <a:ext cx="2075419" cy="742562"/>
          </a:xfrm>
          <a:prstGeom prst="rect">
            <a:avLst/>
          </a:prstGeom>
        </p:spPr>
      </p:pic>
      <p:sp>
        <p:nvSpPr>
          <p:cNvPr id="11" name="Trapezoide 10">
            <a:extLst>
              <a:ext uri="{FF2B5EF4-FFF2-40B4-BE49-F238E27FC236}">
                <a16:creationId xmlns:a16="http://schemas.microsoft.com/office/drawing/2014/main" id="{5D66D441-58F0-48D0-81AD-27A4DB84E167}"/>
              </a:ext>
            </a:extLst>
          </p:cNvPr>
          <p:cNvSpPr/>
          <p:nvPr/>
        </p:nvSpPr>
        <p:spPr>
          <a:xfrm>
            <a:off x="5230137" y="4922428"/>
            <a:ext cx="1556951" cy="1019432"/>
          </a:xfrm>
          <a:prstGeom prst="trapezoid">
            <a:avLst>
              <a:gd name="adj" fmla="val 60152"/>
            </a:avLst>
          </a:prstGeom>
          <a:solidFill>
            <a:schemeClr val="tx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C54D3E23-65B6-4BFA-B867-6550350DD335}"/>
              </a:ext>
            </a:extLst>
          </p:cNvPr>
          <p:cNvSpPr/>
          <p:nvPr/>
        </p:nvSpPr>
        <p:spPr>
          <a:xfrm>
            <a:off x="3161269" y="5424479"/>
            <a:ext cx="5696465" cy="197708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orda 13">
            <a:extLst>
              <a:ext uri="{FF2B5EF4-FFF2-40B4-BE49-F238E27FC236}">
                <a16:creationId xmlns:a16="http://schemas.microsoft.com/office/drawing/2014/main" id="{6FB1A039-80ED-4E27-9A2C-2CEE86B77EE8}"/>
              </a:ext>
            </a:extLst>
          </p:cNvPr>
          <p:cNvSpPr/>
          <p:nvPr/>
        </p:nvSpPr>
        <p:spPr>
          <a:xfrm rot="20461011">
            <a:off x="7438224" y="3346485"/>
            <a:ext cx="2456115" cy="2062922"/>
          </a:xfrm>
          <a:prstGeom prst="chord">
            <a:avLst>
              <a:gd name="adj1" fmla="val 1977231"/>
              <a:gd name="adj2" fmla="val 1115608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Fluxograma: Conector 14">
            <a:extLst>
              <a:ext uri="{FF2B5EF4-FFF2-40B4-BE49-F238E27FC236}">
                <a16:creationId xmlns:a16="http://schemas.microsoft.com/office/drawing/2014/main" id="{1A7C7A38-1983-4026-951D-CB7B83A88990}"/>
              </a:ext>
            </a:extLst>
          </p:cNvPr>
          <p:cNvSpPr/>
          <p:nvPr/>
        </p:nvSpPr>
        <p:spPr>
          <a:xfrm>
            <a:off x="5827199" y="5325449"/>
            <a:ext cx="374822" cy="32012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3F441685-47D6-42A6-B191-9B244AA1C8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backgroundMark x1="62800" y1="83000" x2="91000" y2="76800"/>
                        <a14:backgroundMark x1="50800" y1="86200" x2="51200" y2="872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573764">
            <a:off x="9744452" y="4512023"/>
            <a:ext cx="2619817" cy="2619817"/>
          </a:xfrm>
          <a:prstGeom prst="rect">
            <a:avLst/>
          </a:prstGeom>
        </p:spPr>
      </p:pic>
      <p:pic>
        <p:nvPicPr>
          <p:cNvPr id="17" name="Imagem 16" descr="Uma imagem contendo edifício, ao ar livre, empilhado, bagagem&#10;&#10;Descrição gerada automaticamente">
            <a:extLst>
              <a:ext uri="{FF2B5EF4-FFF2-40B4-BE49-F238E27FC236}">
                <a16:creationId xmlns:a16="http://schemas.microsoft.com/office/drawing/2014/main" id="{AFDCD544-E4A3-4804-B4F4-F37A23516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03" y="1984909"/>
            <a:ext cx="2215149" cy="4882369"/>
          </a:xfrm>
          <a:prstGeom prst="rect">
            <a:avLst/>
          </a:prstGeom>
        </p:spPr>
      </p:pic>
      <p:sp>
        <p:nvSpPr>
          <p:cNvPr id="18" name="Retângulo 17">
            <a:extLst>
              <a:ext uri="{FF2B5EF4-FFF2-40B4-BE49-F238E27FC236}">
                <a16:creationId xmlns:a16="http://schemas.microsoft.com/office/drawing/2014/main" id="{3D4BD8B7-D9BC-4144-8DEB-D50D3A10235E}"/>
              </a:ext>
            </a:extLst>
          </p:cNvPr>
          <p:cNvSpPr/>
          <p:nvPr/>
        </p:nvSpPr>
        <p:spPr>
          <a:xfrm>
            <a:off x="4789796" y="3600444"/>
            <a:ext cx="24663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000" b="1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Conhecimento de Deus.</a:t>
            </a:r>
          </a:p>
        </p:txBody>
      </p:sp>
      <p:sp>
        <p:nvSpPr>
          <p:cNvPr id="21" name="Corda 20">
            <a:extLst>
              <a:ext uri="{FF2B5EF4-FFF2-40B4-BE49-F238E27FC236}">
                <a16:creationId xmlns:a16="http://schemas.microsoft.com/office/drawing/2014/main" id="{988B5AD1-77A3-450C-907A-350871EE603F}"/>
              </a:ext>
            </a:extLst>
          </p:cNvPr>
          <p:cNvSpPr/>
          <p:nvPr/>
        </p:nvSpPr>
        <p:spPr>
          <a:xfrm rot="20461011">
            <a:off x="2383288" y="3355280"/>
            <a:ext cx="2456115" cy="2062922"/>
          </a:xfrm>
          <a:prstGeom prst="chord">
            <a:avLst>
              <a:gd name="adj1" fmla="val 1977231"/>
              <a:gd name="adj2" fmla="val 1115608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C08BA6A5-CD69-4CD2-AD66-19ADD56F9EE9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A voz de Deus e a vida dos homens. </a:t>
            </a:r>
          </a:p>
        </p:txBody>
      </p:sp>
    </p:spTree>
    <p:extLst>
      <p:ext uri="{BB962C8B-B14F-4D97-AF65-F5344CB8AC3E}">
        <p14:creationId xmlns:p14="http://schemas.microsoft.com/office/powerpoint/2010/main" val="106161868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94F1AC3-2155-458B-B016-127A5249D286}"/>
              </a:ext>
            </a:extLst>
          </p:cNvPr>
          <p:cNvSpPr/>
          <p:nvPr/>
        </p:nvSpPr>
        <p:spPr>
          <a:xfrm>
            <a:off x="590549" y="1267513"/>
            <a:ext cx="1148715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Amor à Sabedoria: </a:t>
            </a:r>
            <a:r>
              <a:rPr lang="pt-BR" sz="3500" i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vida em torno do estudo bíblico</a:t>
            </a: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77F312EC-BC29-4F0B-BA7F-AC5F21993B4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352" t="51586" r="35071" b="34662"/>
          <a:stretch/>
        </p:blipFill>
        <p:spPr>
          <a:xfrm>
            <a:off x="5017362" y="5794163"/>
            <a:ext cx="2075419" cy="742562"/>
          </a:xfrm>
          <a:prstGeom prst="rect">
            <a:avLst/>
          </a:prstGeom>
        </p:spPr>
      </p:pic>
      <p:sp>
        <p:nvSpPr>
          <p:cNvPr id="11" name="Trapezoide 10">
            <a:extLst>
              <a:ext uri="{FF2B5EF4-FFF2-40B4-BE49-F238E27FC236}">
                <a16:creationId xmlns:a16="http://schemas.microsoft.com/office/drawing/2014/main" id="{5D66D441-58F0-48D0-81AD-27A4DB84E167}"/>
              </a:ext>
            </a:extLst>
          </p:cNvPr>
          <p:cNvSpPr/>
          <p:nvPr/>
        </p:nvSpPr>
        <p:spPr>
          <a:xfrm>
            <a:off x="5230137" y="4922428"/>
            <a:ext cx="1556951" cy="1019432"/>
          </a:xfrm>
          <a:prstGeom prst="trapezoid">
            <a:avLst>
              <a:gd name="adj" fmla="val 60152"/>
            </a:avLst>
          </a:prstGeom>
          <a:solidFill>
            <a:schemeClr val="tx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C54D3E23-65B6-4BFA-B867-6550350DD335}"/>
              </a:ext>
            </a:extLst>
          </p:cNvPr>
          <p:cNvSpPr/>
          <p:nvPr/>
        </p:nvSpPr>
        <p:spPr>
          <a:xfrm rot="1221440">
            <a:off x="3161269" y="5424479"/>
            <a:ext cx="5696465" cy="197708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Fluxograma: Conector 14">
            <a:extLst>
              <a:ext uri="{FF2B5EF4-FFF2-40B4-BE49-F238E27FC236}">
                <a16:creationId xmlns:a16="http://schemas.microsoft.com/office/drawing/2014/main" id="{1A7C7A38-1983-4026-951D-CB7B83A88990}"/>
              </a:ext>
            </a:extLst>
          </p:cNvPr>
          <p:cNvSpPr/>
          <p:nvPr/>
        </p:nvSpPr>
        <p:spPr>
          <a:xfrm>
            <a:off x="5827199" y="5325449"/>
            <a:ext cx="374822" cy="32012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3F441685-47D6-42A6-B191-9B244AA1C8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backgroundMark x1="62800" y1="83000" x2="91000" y2="76800"/>
                        <a14:backgroundMark x1="50800" y1="86200" x2="51200" y2="872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573764">
            <a:off x="7138328" y="3640623"/>
            <a:ext cx="2619817" cy="2619817"/>
          </a:xfrm>
          <a:prstGeom prst="rect">
            <a:avLst/>
          </a:prstGeom>
        </p:spPr>
      </p:pic>
      <p:sp>
        <p:nvSpPr>
          <p:cNvPr id="18" name="Retângulo 17">
            <a:extLst>
              <a:ext uri="{FF2B5EF4-FFF2-40B4-BE49-F238E27FC236}">
                <a16:creationId xmlns:a16="http://schemas.microsoft.com/office/drawing/2014/main" id="{3D4BD8B7-D9BC-4144-8DEB-D50D3A10235E}"/>
              </a:ext>
            </a:extLst>
          </p:cNvPr>
          <p:cNvSpPr/>
          <p:nvPr/>
        </p:nvSpPr>
        <p:spPr>
          <a:xfrm>
            <a:off x="4789796" y="3600444"/>
            <a:ext cx="24663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000" b="1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Conhecimento de Deus.</a:t>
            </a:r>
          </a:p>
        </p:txBody>
      </p:sp>
      <p:sp>
        <p:nvSpPr>
          <p:cNvPr id="14" name="Corda 13">
            <a:extLst>
              <a:ext uri="{FF2B5EF4-FFF2-40B4-BE49-F238E27FC236}">
                <a16:creationId xmlns:a16="http://schemas.microsoft.com/office/drawing/2014/main" id="{6FB1A039-80ED-4E27-9A2C-2CEE86B77EE8}"/>
              </a:ext>
            </a:extLst>
          </p:cNvPr>
          <p:cNvSpPr/>
          <p:nvPr/>
        </p:nvSpPr>
        <p:spPr>
          <a:xfrm rot="20461011">
            <a:off x="7438224" y="4199106"/>
            <a:ext cx="2456115" cy="2062922"/>
          </a:xfrm>
          <a:prstGeom prst="chord">
            <a:avLst>
              <a:gd name="adj1" fmla="val 1977231"/>
              <a:gd name="adj2" fmla="val 1115608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71CD101B-E247-4F67-AAC6-E8F4265DF5D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A voz de Deus e a vida dos homens. </a:t>
            </a:r>
          </a:p>
        </p:txBody>
      </p:sp>
      <p:pic>
        <p:nvPicPr>
          <p:cNvPr id="17" name="Imagem 16" descr="Uma imagem contendo edifício, ao ar livre, empilhado, bagagem&#10;&#10;Descrição gerada automaticamente">
            <a:extLst>
              <a:ext uri="{FF2B5EF4-FFF2-40B4-BE49-F238E27FC236}">
                <a16:creationId xmlns:a16="http://schemas.microsoft.com/office/drawing/2014/main" id="{AFDCD544-E4A3-4804-B4F4-F37A23516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7959" y="-734592"/>
            <a:ext cx="2215149" cy="4882369"/>
          </a:xfrm>
          <a:prstGeom prst="rect">
            <a:avLst/>
          </a:prstGeom>
        </p:spPr>
      </p:pic>
      <p:sp>
        <p:nvSpPr>
          <p:cNvPr id="21" name="Corda 20">
            <a:extLst>
              <a:ext uri="{FF2B5EF4-FFF2-40B4-BE49-F238E27FC236}">
                <a16:creationId xmlns:a16="http://schemas.microsoft.com/office/drawing/2014/main" id="{988B5AD1-77A3-450C-907A-350871EE603F}"/>
              </a:ext>
            </a:extLst>
          </p:cNvPr>
          <p:cNvSpPr/>
          <p:nvPr/>
        </p:nvSpPr>
        <p:spPr>
          <a:xfrm rot="20461011">
            <a:off x="2383288" y="2403961"/>
            <a:ext cx="2456115" cy="2062922"/>
          </a:xfrm>
          <a:prstGeom prst="chord">
            <a:avLst>
              <a:gd name="adj1" fmla="val 1977231"/>
              <a:gd name="adj2" fmla="val 1115608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753337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A voz de Deus e a vida dos homens.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94F1AC3-2155-458B-B016-127A5249D286}"/>
              </a:ext>
            </a:extLst>
          </p:cNvPr>
          <p:cNvSpPr/>
          <p:nvPr/>
        </p:nvSpPr>
        <p:spPr>
          <a:xfrm>
            <a:off x="590549" y="1267513"/>
            <a:ext cx="1148715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Amor à Sabedoria: </a:t>
            </a:r>
            <a:r>
              <a:rPr lang="pt-BR" sz="3500" i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vida em torno do estudo bíblico</a:t>
            </a: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77F312EC-BC29-4F0B-BA7F-AC5F21993B4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352" t="51586" r="35071" b="34662"/>
          <a:stretch/>
        </p:blipFill>
        <p:spPr>
          <a:xfrm>
            <a:off x="5017362" y="5794163"/>
            <a:ext cx="2075419" cy="742562"/>
          </a:xfrm>
          <a:prstGeom prst="rect">
            <a:avLst/>
          </a:prstGeom>
        </p:spPr>
      </p:pic>
      <p:sp>
        <p:nvSpPr>
          <p:cNvPr id="11" name="Trapezoide 10">
            <a:extLst>
              <a:ext uri="{FF2B5EF4-FFF2-40B4-BE49-F238E27FC236}">
                <a16:creationId xmlns:a16="http://schemas.microsoft.com/office/drawing/2014/main" id="{5D66D441-58F0-48D0-81AD-27A4DB84E167}"/>
              </a:ext>
            </a:extLst>
          </p:cNvPr>
          <p:cNvSpPr/>
          <p:nvPr/>
        </p:nvSpPr>
        <p:spPr>
          <a:xfrm>
            <a:off x="5230137" y="4922428"/>
            <a:ext cx="1556951" cy="1019432"/>
          </a:xfrm>
          <a:prstGeom prst="trapezoid">
            <a:avLst>
              <a:gd name="adj" fmla="val 60152"/>
            </a:avLst>
          </a:prstGeom>
          <a:solidFill>
            <a:schemeClr val="tx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C54D3E23-65B6-4BFA-B867-6550350DD335}"/>
              </a:ext>
            </a:extLst>
          </p:cNvPr>
          <p:cNvSpPr/>
          <p:nvPr/>
        </p:nvSpPr>
        <p:spPr>
          <a:xfrm>
            <a:off x="3161269" y="5424479"/>
            <a:ext cx="5696465" cy="197708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orda 13">
            <a:extLst>
              <a:ext uri="{FF2B5EF4-FFF2-40B4-BE49-F238E27FC236}">
                <a16:creationId xmlns:a16="http://schemas.microsoft.com/office/drawing/2014/main" id="{6FB1A039-80ED-4E27-9A2C-2CEE86B77EE8}"/>
              </a:ext>
            </a:extLst>
          </p:cNvPr>
          <p:cNvSpPr/>
          <p:nvPr/>
        </p:nvSpPr>
        <p:spPr>
          <a:xfrm rot="20461011">
            <a:off x="7438224" y="3346485"/>
            <a:ext cx="2456115" cy="2062922"/>
          </a:xfrm>
          <a:prstGeom prst="chord">
            <a:avLst>
              <a:gd name="adj1" fmla="val 1977231"/>
              <a:gd name="adj2" fmla="val 1115608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Fluxograma: Conector 14">
            <a:extLst>
              <a:ext uri="{FF2B5EF4-FFF2-40B4-BE49-F238E27FC236}">
                <a16:creationId xmlns:a16="http://schemas.microsoft.com/office/drawing/2014/main" id="{1A7C7A38-1983-4026-951D-CB7B83A88990}"/>
              </a:ext>
            </a:extLst>
          </p:cNvPr>
          <p:cNvSpPr/>
          <p:nvPr/>
        </p:nvSpPr>
        <p:spPr>
          <a:xfrm>
            <a:off x="5827199" y="5325449"/>
            <a:ext cx="374822" cy="32012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3F441685-47D6-42A6-B191-9B244AA1C8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backgroundMark x1="62800" y1="83000" x2="91000" y2="76800"/>
                        <a14:backgroundMark x1="50800" y1="86200" x2="51200" y2="872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573764">
            <a:off x="9744452" y="4512023"/>
            <a:ext cx="2619817" cy="2619817"/>
          </a:xfrm>
          <a:prstGeom prst="rect">
            <a:avLst/>
          </a:prstGeom>
        </p:spPr>
      </p:pic>
      <p:pic>
        <p:nvPicPr>
          <p:cNvPr id="17" name="Imagem 16" descr="Uma imagem contendo edifício, ao ar livre, empilhado, bagagem&#10;&#10;Descrição gerada automaticamente">
            <a:extLst>
              <a:ext uri="{FF2B5EF4-FFF2-40B4-BE49-F238E27FC236}">
                <a16:creationId xmlns:a16="http://schemas.microsoft.com/office/drawing/2014/main" id="{AFDCD544-E4A3-4804-B4F4-F37A23516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03" y="1984909"/>
            <a:ext cx="2215149" cy="4882369"/>
          </a:xfrm>
          <a:prstGeom prst="rect">
            <a:avLst/>
          </a:prstGeom>
        </p:spPr>
      </p:pic>
      <p:sp>
        <p:nvSpPr>
          <p:cNvPr id="18" name="Retângulo 17">
            <a:extLst>
              <a:ext uri="{FF2B5EF4-FFF2-40B4-BE49-F238E27FC236}">
                <a16:creationId xmlns:a16="http://schemas.microsoft.com/office/drawing/2014/main" id="{3D4BD8B7-D9BC-4144-8DEB-D50D3A10235E}"/>
              </a:ext>
            </a:extLst>
          </p:cNvPr>
          <p:cNvSpPr/>
          <p:nvPr/>
        </p:nvSpPr>
        <p:spPr>
          <a:xfrm>
            <a:off x="4789796" y="3600444"/>
            <a:ext cx="24663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000" b="1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Salvação da alma.</a:t>
            </a:r>
          </a:p>
        </p:txBody>
      </p:sp>
      <p:sp>
        <p:nvSpPr>
          <p:cNvPr id="21" name="Corda 20">
            <a:extLst>
              <a:ext uri="{FF2B5EF4-FFF2-40B4-BE49-F238E27FC236}">
                <a16:creationId xmlns:a16="http://schemas.microsoft.com/office/drawing/2014/main" id="{988B5AD1-77A3-450C-907A-350871EE603F}"/>
              </a:ext>
            </a:extLst>
          </p:cNvPr>
          <p:cNvSpPr/>
          <p:nvPr/>
        </p:nvSpPr>
        <p:spPr>
          <a:xfrm rot="20461011">
            <a:off x="2383288" y="3355280"/>
            <a:ext cx="2456115" cy="2062922"/>
          </a:xfrm>
          <a:prstGeom prst="chord">
            <a:avLst>
              <a:gd name="adj1" fmla="val 1977231"/>
              <a:gd name="adj2" fmla="val 1115608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718644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A voz de Deus e a vida dos homens.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94F1AC3-2155-458B-B016-127A5249D286}"/>
              </a:ext>
            </a:extLst>
          </p:cNvPr>
          <p:cNvSpPr/>
          <p:nvPr/>
        </p:nvSpPr>
        <p:spPr>
          <a:xfrm>
            <a:off x="590549" y="1267513"/>
            <a:ext cx="1148715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Amor à Sabedoria: </a:t>
            </a:r>
            <a:r>
              <a:rPr lang="pt-BR" sz="3500" i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vida em torno do estudo bíblico</a:t>
            </a: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77F312EC-BC29-4F0B-BA7F-AC5F21993B4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352" t="51586" r="35071" b="34662"/>
          <a:stretch/>
        </p:blipFill>
        <p:spPr>
          <a:xfrm>
            <a:off x="5017362" y="5794163"/>
            <a:ext cx="2075419" cy="742562"/>
          </a:xfrm>
          <a:prstGeom prst="rect">
            <a:avLst/>
          </a:prstGeom>
        </p:spPr>
      </p:pic>
      <p:sp>
        <p:nvSpPr>
          <p:cNvPr id="11" name="Trapezoide 10">
            <a:extLst>
              <a:ext uri="{FF2B5EF4-FFF2-40B4-BE49-F238E27FC236}">
                <a16:creationId xmlns:a16="http://schemas.microsoft.com/office/drawing/2014/main" id="{5D66D441-58F0-48D0-81AD-27A4DB84E167}"/>
              </a:ext>
            </a:extLst>
          </p:cNvPr>
          <p:cNvSpPr/>
          <p:nvPr/>
        </p:nvSpPr>
        <p:spPr>
          <a:xfrm>
            <a:off x="5230137" y="4922428"/>
            <a:ext cx="1556951" cy="1019432"/>
          </a:xfrm>
          <a:prstGeom prst="trapezoid">
            <a:avLst>
              <a:gd name="adj" fmla="val 60152"/>
            </a:avLst>
          </a:prstGeom>
          <a:solidFill>
            <a:schemeClr val="tx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C54D3E23-65B6-4BFA-B867-6550350DD335}"/>
              </a:ext>
            </a:extLst>
          </p:cNvPr>
          <p:cNvSpPr/>
          <p:nvPr/>
        </p:nvSpPr>
        <p:spPr>
          <a:xfrm rot="1221440">
            <a:off x="3161269" y="5424479"/>
            <a:ext cx="5696465" cy="197708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Fluxograma: Conector 14">
            <a:extLst>
              <a:ext uri="{FF2B5EF4-FFF2-40B4-BE49-F238E27FC236}">
                <a16:creationId xmlns:a16="http://schemas.microsoft.com/office/drawing/2014/main" id="{1A7C7A38-1983-4026-951D-CB7B83A88990}"/>
              </a:ext>
            </a:extLst>
          </p:cNvPr>
          <p:cNvSpPr/>
          <p:nvPr/>
        </p:nvSpPr>
        <p:spPr>
          <a:xfrm>
            <a:off x="5827199" y="5325449"/>
            <a:ext cx="374822" cy="32012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3F441685-47D6-42A6-B191-9B244AA1C8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backgroundMark x1="62800" y1="83000" x2="91000" y2="76800"/>
                        <a14:backgroundMark x1="50800" y1="86200" x2="51200" y2="872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573764">
            <a:off x="7138328" y="3640623"/>
            <a:ext cx="2619817" cy="2619817"/>
          </a:xfrm>
          <a:prstGeom prst="rect">
            <a:avLst/>
          </a:prstGeom>
        </p:spPr>
      </p:pic>
      <p:pic>
        <p:nvPicPr>
          <p:cNvPr id="17" name="Imagem 16" descr="Uma imagem contendo edifício, ao ar livre, empilhado, bagagem&#10;&#10;Descrição gerada automaticamente">
            <a:extLst>
              <a:ext uri="{FF2B5EF4-FFF2-40B4-BE49-F238E27FC236}">
                <a16:creationId xmlns:a16="http://schemas.microsoft.com/office/drawing/2014/main" id="{AFDCD544-E4A3-4804-B4F4-F37A23516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7959" y="-734592"/>
            <a:ext cx="2215149" cy="4882369"/>
          </a:xfrm>
          <a:prstGeom prst="rect">
            <a:avLst/>
          </a:prstGeom>
        </p:spPr>
      </p:pic>
      <p:sp>
        <p:nvSpPr>
          <p:cNvPr id="18" name="Retângulo 17">
            <a:extLst>
              <a:ext uri="{FF2B5EF4-FFF2-40B4-BE49-F238E27FC236}">
                <a16:creationId xmlns:a16="http://schemas.microsoft.com/office/drawing/2014/main" id="{3D4BD8B7-D9BC-4144-8DEB-D50D3A10235E}"/>
              </a:ext>
            </a:extLst>
          </p:cNvPr>
          <p:cNvSpPr/>
          <p:nvPr/>
        </p:nvSpPr>
        <p:spPr>
          <a:xfrm>
            <a:off x="4789796" y="3600444"/>
            <a:ext cx="24663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000" b="1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Salvação da alma.</a:t>
            </a:r>
          </a:p>
        </p:txBody>
      </p:sp>
      <p:sp>
        <p:nvSpPr>
          <p:cNvPr id="21" name="Corda 20">
            <a:extLst>
              <a:ext uri="{FF2B5EF4-FFF2-40B4-BE49-F238E27FC236}">
                <a16:creationId xmlns:a16="http://schemas.microsoft.com/office/drawing/2014/main" id="{988B5AD1-77A3-450C-907A-350871EE603F}"/>
              </a:ext>
            </a:extLst>
          </p:cNvPr>
          <p:cNvSpPr/>
          <p:nvPr/>
        </p:nvSpPr>
        <p:spPr>
          <a:xfrm rot="20461011">
            <a:off x="2383288" y="2403961"/>
            <a:ext cx="2456115" cy="2062922"/>
          </a:xfrm>
          <a:prstGeom prst="chord">
            <a:avLst>
              <a:gd name="adj1" fmla="val 1977231"/>
              <a:gd name="adj2" fmla="val 1115608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orda 13">
            <a:extLst>
              <a:ext uri="{FF2B5EF4-FFF2-40B4-BE49-F238E27FC236}">
                <a16:creationId xmlns:a16="http://schemas.microsoft.com/office/drawing/2014/main" id="{6FB1A039-80ED-4E27-9A2C-2CEE86B77EE8}"/>
              </a:ext>
            </a:extLst>
          </p:cNvPr>
          <p:cNvSpPr/>
          <p:nvPr/>
        </p:nvSpPr>
        <p:spPr>
          <a:xfrm rot="20461011">
            <a:off x="7438224" y="4199106"/>
            <a:ext cx="2456115" cy="2062922"/>
          </a:xfrm>
          <a:prstGeom prst="chord">
            <a:avLst>
              <a:gd name="adj1" fmla="val 1977231"/>
              <a:gd name="adj2" fmla="val 1115608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15659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1079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A voz de Deus e a vida dos homens.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94F1AC3-2155-458B-B016-127A5249D286}"/>
              </a:ext>
            </a:extLst>
          </p:cNvPr>
          <p:cNvSpPr/>
          <p:nvPr/>
        </p:nvSpPr>
        <p:spPr>
          <a:xfrm>
            <a:off x="590549" y="1267513"/>
            <a:ext cx="1148715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Amor à Sabedoria: </a:t>
            </a:r>
            <a:r>
              <a:rPr lang="pt-BR" sz="3500" i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vida em torno do estudo bíblico</a:t>
            </a: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77F312EC-BC29-4F0B-BA7F-AC5F21993B4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352" t="51586" r="35071" b="34662"/>
          <a:stretch/>
        </p:blipFill>
        <p:spPr>
          <a:xfrm>
            <a:off x="5017362" y="5794163"/>
            <a:ext cx="2075419" cy="742562"/>
          </a:xfrm>
          <a:prstGeom prst="rect">
            <a:avLst/>
          </a:prstGeom>
        </p:spPr>
      </p:pic>
      <p:sp>
        <p:nvSpPr>
          <p:cNvPr id="11" name="Trapezoide 10">
            <a:extLst>
              <a:ext uri="{FF2B5EF4-FFF2-40B4-BE49-F238E27FC236}">
                <a16:creationId xmlns:a16="http://schemas.microsoft.com/office/drawing/2014/main" id="{5D66D441-58F0-48D0-81AD-27A4DB84E167}"/>
              </a:ext>
            </a:extLst>
          </p:cNvPr>
          <p:cNvSpPr/>
          <p:nvPr/>
        </p:nvSpPr>
        <p:spPr>
          <a:xfrm>
            <a:off x="5230137" y="4922428"/>
            <a:ext cx="1556951" cy="1019432"/>
          </a:xfrm>
          <a:prstGeom prst="trapezoid">
            <a:avLst>
              <a:gd name="adj" fmla="val 60152"/>
            </a:avLst>
          </a:prstGeom>
          <a:solidFill>
            <a:schemeClr val="tx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C54D3E23-65B6-4BFA-B867-6550350DD335}"/>
              </a:ext>
            </a:extLst>
          </p:cNvPr>
          <p:cNvSpPr/>
          <p:nvPr/>
        </p:nvSpPr>
        <p:spPr>
          <a:xfrm>
            <a:off x="3161269" y="5424479"/>
            <a:ext cx="5696465" cy="197708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orda 13">
            <a:extLst>
              <a:ext uri="{FF2B5EF4-FFF2-40B4-BE49-F238E27FC236}">
                <a16:creationId xmlns:a16="http://schemas.microsoft.com/office/drawing/2014/main" id="{6FB1A039-80ED-4E27-9A2C-2CEE86B77EE8}"/>
              </a:ext>
            </a:extLst>
          </p:cNvPr>
          <p:cNvSpPr/>
          <p:nvPr/>
        </p:nvSpPr>
        <p:spPr>
          <a:xfrm rot="20461011">
            <a:off x="7438224" y="3346485"/>
            <a:ext cx="2456115" cy="2062922"/>
          </a:xfrm>
          <a:prstGeom prst="chord">
            <a:avLst>
              <a:gd name="adj1" fmla="val 1977231"/>
              <a:gd name="adj2" fmla="val 1115608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Fluxograma: Conector 14">
            <a:extLst>
              <a:ext uri="{FF2B5EF4-FFF2-40B4-BE49-F238E27FC236}">
                <a16:creationId xmlns:a16="http://schemas.microsoft.com/office/drawing/2014/main" id="{1A7C7A38-1983-4026-951D-CB7B83A88990}"/>
              </a:ext>
            </a:extLst>
          </p:cNvPr>
          <p:cNvSpPr/>
          <p:nvPr/>
        </p:nvSpPr>
        <p:spPr>
          <a:xfrm>
            <a:off x="5827199" y="5325449"/>
            <a:ext cx="374822" cy="32012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3F441685-47D6-42A6-B191-9B244AA1C8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backgroundMark x1="62800" y1="83000" x2="91000" y2="76800"/>
                        <a14:backgroundMark x1="50800" y1="86200" x2="51200" y2="872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573764">
            <a:off x="9744452" y="4512023"/>
            <a:ext cx="2619817" cy="2619817"/>
          </a:xfrm>
          <a:prstGeom prst="rect">
            <a:avLst/>
          </a:prstGeom>
        </p:spPr>
      </p:pic>
      <p:pic>
        <p:nvPicPr>
          <p:cNvPr id="17" name="Imagem 16" descr="Uma imagem contendo edifício, ao ar livre, empilhado, bagagem&#10;&#10;Descrição gerada automaticamente">
            <a:extLst>
              <a:ext uri="{FF2B5EF4-FFF2-40B4-BE49-F238E27FC236}">
                <a16:creationId xmlns:a16="http://schemas.microsoft.com/office/drawing/2014/main" id="{AFDCD544-E4A3-4804-B4F4-F37A23516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03" y="1984909"/>
            <a:ext cx="2215149" cy="4882369"/>
          </a:xfrm>
          <a:prstGeom prst="rect">
            <a:avLst/>
          </a:prstGeom>
        </p:spPr>
      </p:pic>
      <p:sp>
        <p:nvSpPr>
          <p:cNvPr id="18" name="Retângulo 17">
            <a:extLst>
              <a:ext uri="{FF2B5EF4-FFF2-40B4-BE49-F238E27FC236}">
                <a16:creationId xmlns:a16="http://schemas.microsoft.com/office/drawing/2014/main" id="{3D4BD8B7-D9BC-4144-8DEB-D50D3A10235E}"/>
              </a:ext>
            </a:extLst>
          </p:cNvPr>
          <p:cNvSpPr/>
          <p:nvPr/>
        </p:nvSpPr>
        <p:spPr>
          <a:xfrm>
            <a:off x="4789795" y="3600444"/>
            <a:ext cx="273546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000" b="1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Sabedoria para julgar o mundo</a:t>
            </a:r>
          </a:p>
        </p:txBody>
      </p:sp>
      <p:sp>
        <p:nvSpPr>
          <p:cNvPr id="21" name="Corda 20">
            <a:extLst>
              <a:ext uri="{FF2B5EF4-FFF2-40B4-BE49-F238E27FC236}">
                <a16:creationId xmlns:a16="http://schemas.microsoft.com/office/drawing/2014/main" id="{988B5AD1-77A3-450C-907A-350871EE603F}"/>
              </a:ext>
            </a:extLst>
          </p:cNvPr>
          <p:cNvSpPr/>
          <p:nvPr/>
        </p:nvSpPr>
        <p:spPr>
          <a:xfrm rot="20461011">
            <a:off x="2383288" y="3355280"/>
            <a:ext cx="2456115" cy="2062922"/>
          </a:xfrm>
          <a:prstGeom prst="chord">
            <a:avLst>
              <a:gd name="adj1" fmla="val 1977231"/>
              <a:gd name="adj2" fmla="val 1115608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579518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A voz de Deus e a vida dos homens.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94F1AC3-2155-458B-B016-127A5249D286}"/>
              </a:ext>
            </a:extLst>
          </p:cNvPr>
          <p:cNvSpPr/>
          <p:nvPr/>
        </p:nvSpPr>
        <p:spPr>
          <a:xfrm>
            <a:off x="590549" y="1267513"/>
            <a:ext cx="1148715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Amor à Sabedoria: </a:t>
            </a:r>
            <a:r>
              <a:rPr lang="pt-BR" sz="3500" i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vida em torno do estudo bíblico</a:t>
            </a: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77F312EC-BC29-4F0B-BA7F-AC5F21993B4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352" t="51586" r="35071" b="34662"/>
          <a:stretch/>
        </p:blipFill>
        <p:spPr>
          <a:xfrm>
            <a:off x="5017362" y="5794163"/>
            <a:ext cx="2075419" cy="742562"/>
          </a:xfrm>
          <a:prstGeom prst="rect">
            <a:avLst/>
          </a:prstGeom>
        </p:spPr>
      </p:pic>
      <p:sp>
        <p:nvSpPr>
          <p:cNvPr id="11" name="Trapezoide 10">
            <a:extLst>
              <a:ext uri="{FF2B5EF4-FFF2-40B4-BE49-F238E27FC236}">
                <a16:creationId xmlns:a16="http://schemas.microsoft.com/office/drawing/2014/main" id="{5D66D441-58F0-48D0-81AD-27A4DB84E167}"/>
              </a:ext>
            </a:extLst>
          </p:cNvPr>
          <p:cNvSpPr/>
          <p:nvPr/>
        </p:nvSpPr>
        <p:spPr>
          <a:xfrm>
            <a:off x="5230137" y="4922428"/>
            <a:ext cx="1556951" cy="1019432"/>
          </a:xfrm>
          <a:prstGeom prst="trapezoid">
            <a:avLst>
              <a:gd name="adj" fmla="val 60152"/>
            </a:avLst>
          </a:prstGeom>
          <a:solidFill>
            <a:schemeClr val="tx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C54D3E23-65B6-4BFA-B867-6550350DD335}"/>
              </a:ext>
            </a:extLst>
          </p:cNvPr>
          <p:cNvSpPr/>
          <p:nvPr/>
        </p:nvSpPr>
        <p:spPr>
          <a:xfrm rot="1221440">
            <a:off x="3161269" y="5424479"/>
            <a:ext cx="5696465" cy="197708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Fluxograma: Conector 14">
            <a:extLst>
              <a:ext uri="{FF2B5EF4-FFF2-40B4-BE49-F238E27FC236}">
                <a16:creationId xmlns:a16="http://schemas.microsoft.com/office/drawing/2014/main" id="{1A7C7A38-1983-4026-951D-CB7B83A88990}"/>
              </a:ext>
            </a:extLst>
          </p:cNvPr>
          <p:cNvSpPr/>
          <p:nvPr/>
        </p:nvSpPr>
        <p:spPr>
          <a:xfrm>
            <a:off x="5827199" y="5325449"/>
            <a:ext cx="374822" cy="32012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3F441685-47D6-42A6-B191-9B244AA1C8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backgroundMark x1="62800" y1="83000" x2="91000" y2="76800"/>
                        <a14:backgroundMark x1="50800" y1="86200" x2="51200" y2="872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573764">
            <a:off x="7138328" y="3640623"/>
            <a:ext cx="2619817" cy="2619817"/>
          </a:xfrm>
          <a:prstGeom prst="rect">
            <a:avLst/>
          </a:prstGeom>
        </p:spPr>
      </p:pic>
      <p:pic>
        <p:nvPicPr>
          <p:cNvPr id="17" name="Imagem 16" descr="Uma imagem contendo edifício, ao ar livre, empilhado, bagagem&#10;&#10;Descrição gerada automaticamente">
            <a:extLst>
              <a:ext uri="{FF2B5EF4-FFF2-40B4-BE49-F238E27FC236}">
                <a16:creationId xmlns:a16="http://schemas.microsoft.com/office/drawing/2014/main" id="{AFDCD544-E4A3-4804-B4F4-F37A23516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7959" y="-734592"/>
            <a:ext cx="2215149" cy="4882369"/>
          </a:xfrm>
          <a:prstGeom prst="rect">
            <a:avLst/>
          </a:prstGeom>
        </p:spPr>
      </p:pic>
      <p:sp>
        <p:nvSpPr>
          <p:cNvPr id="21" name="Corda 20">
            <a:extLst>
              <a:ext uri="{FF2B5EF4-FFF2-40B4-BE49-F238E27FC236}">
                <a16:creationId xmlns:a16="http://schemas.microsoft.com/office/drawing/2014/main" id="{988B5AD1-77A3-450C-907A-350871EE603F}"/>
              </a:ext>
            </a:extLst>
          </p:cNvPr>
          <p:cNvSpPr/>
          <p:nvPr/>
        </p:nvSpPr>
        <p:spPr>
          <a:xfrm rot="20461011">
            <a:off x="2383288" y="2403961"/>
            <a:ext cx="2456115" cy="2062922"/>
          </a:xfrm>
          <a:prstGeom prst="chord">
            <a:avLst>
              <a:gd name="adj1" fmla="val 1977231"/>
              <a:gd name="adj2" fmla="val 1115608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orda 13">
            <a:extLst>
              <a:ext uri="{FF2B5EF4-FFF2-40B4-BE49-F238E27FC236}">
                <a16:creationId xmlns:a16="http://schemas.microsoft.com/office/drawing/2014/main" id="{6FB1A039-80ED-4E27-9A2C-2CEE86B77EE8}"/>
              </a:ext>
            </a:extLst>
          </p:cNvPr>
          <p:cNvSpPr/>
          <p:nvPr/>
        </p:nvSpPr>
        <p:spPr>
          <a:xfrm rot="20461011">
            <a:off x="7438224" y="4199106"/>
            <a:ext cx="2456115" cy="2062922"/>
          </a:xfrm>
          <a:prstGeom prst="chord">
            <a:avLst>
              <a:gd name="adj1" fmla="val 1977231"/>
              <a:gd name="adj2" fmla="val 1115608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9272D981-7380-4B54-B7C2-C83CC4FD68C5}"/>
              </a:ext>
            </a:extLst>
          </p:cNvPr>
          <p:cNvSpPr/>
          <p:nvPr/>
        </p:nvSpPr>
        <p:spPr>
          <a:xfrm>
            <a:off x="4789795" y="3600444"/>
            <a:ext cx="273546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000" b="1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Sabedoria para julgar o mundo</a:t>
            </a:r>
          </a:p>
        </p:txBody>
      </p:sp>
    </p:spTree>
    <p:extLst>
      <p:ext uri="{BB962C8B-B14F-4D97-AF65-F5344CB8AC3E}">
        <p14:creationId xmlns:p14="http://schemas.microsoft.com/office/powerpoint/2010/main" val="320638552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A voz de Deus e a vida dos homens.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94F1AC3-2155-458B-B016-127A5249D286}"/>
              </a:ext>
            </a:extLst>
          </p:cNvPr>
          <p:cNvSpPr/>
          <p:nvPr/>
        </p:nvSpPr>
        <p:spPr>
          <a:xfrm>
            <a:off x="590549" y="1267513"/>
            <a:ext cx="1148715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Amor à Sabedoria: </a:t>
            </a:r>
            <a:r>
              <a:rPr lang="pt-BR" sz="3500" i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vida em torno do estudo bíblico</a:t>
            </a: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77F312EC-BC29-4F0B-BA7F-AC5F21993B4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352" t="51586" r="35071" b="34662"/>
          <a:stretch/>
        </p:blipFill>
        <p:spPr>
          <a:xfrm>
            <a:off x="5017362" y="5794163"/>
            <a:ext cx="2075419" cy="742562"/>
          </a:xfrm>
          <a:prstGeom prst="rect">
            <a:avLst/>
          </a:prstGeom>
        </p:spPr>
      </p:pic>
      <p:sp>
        <p:nvSpPr>
          <p:cNvPr id="11" name="Trapezoide 10">
            <a:extLst>
              <a:ext uri="{FF2B5EF4-FFF2-40B4-BE49-F238E27FC236}">
                <a16:creationId xmlns:a16="http://schemas.microsoft.com/office/drawing/2014/main" id="{5D66D441-58F0-48D0-81AD-27A4DB84E167}"/>
              </a:ext>
            </a:extLst>
          </p:cNvPr>
          <p:cNvSpPr/>
          <p:nvPr/>
        </p:nvSpPr>
        <p:spPr>
          <a:xfrm>
            <a:off x="5230137" y="4922428"/>
            <a:ext cx="1556951" cy="1019432"/>
          </a:xfrm>
          <a:prstGeom prst="trapezoid">
            <a:avLst>
              <a:gd name="adj" fmla="val 60152"/>
            </a:avLst>
          </a:prstGeom>
          <a:solidFill>
            <a:schemeClr val="tx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C54D3E23-65B6-4BFA-B867-6550350DD335}"/>
              </a:ext>
            </a:extLst>
          </p:cNvPr>
          <p:cNvSpPr/>
          <p:nvPr/>
        </p:nvSpPr>
        <p:spPr>
          <a:xfrm>
            <a:off x="3161269" y="5424479"/>
            <a:ext cx="5696465" cy="197708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orda 13">
            <a:extLst>
              <a:ext uri="{FF2B5EF4-FFF2-40B4-BE49-F238E27FC236}">
                <a16:creationId xmlns:a16="http://schemas.microsoft.com/office/drawing/2014/main" id="{6FB1A039-80ED-4E27-9A2C-2CEE86B77EE8}"/>
              </a:ext>
            </a:extLst>
          </p:cNvPr>
          <p:cNvSpPr/>
          <p:nvPr/>
        </p:nvSpPr>
        <p:spPr>
          <a:xfrm rot="20461011">
            <a:off x="7438224" y="3346485"/>
            <a:ext cx="2456115" cy="2062922"/>
          </a:xfrm>
          <a:prstGeom prst="chord">
            <a:avLst>
              <a:gd name="adj1" fmla="val 1977231"/>
              <a:gd name="adj2" fmla="val 1115608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Fluxograma: Conector 14">
            <a:extLst>
              <a:ext uri="{FF2B5EF4-FFF2-40B4-BE49-F238E27FC236}">
                <a16:creationId xmlns:a16="http://schemas.microsoft.com/office/drawing/2014/main" id="{1A7C7A38-1983-4026-951D-CB7B83A88990}"/>
              </a:ext>
            </a:extLst>
          </p:cNvPr>
          <p:cNvSpPr/>
          <p:nvPr/>
        </p:nvSpPr>
        <p:spPr>
          <a:xfrm>
            <a:off x="5827199" y="5325449"/>
            <a:ext cx="374822" cy="32012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3F441685-47D6-42A6-B191-9B244AA1C8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backgroundMark x1="62800" y1="83000" x2="91000" y2="76800"/>
                        <a14:backgroundMark x1="50800" y1="86200" x2="51200" y2="872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573764">
            <a:off x="9744452" y="4512023"/>
            <a:ext cx="2619817" cy="2619817"/>
          </a:xfrm>
          <a:prstGeom prst="rect">
            <a:avLst/>
          </a:prstGeom>
        </p:spPr>
      </p:pic>
      <p:pic>
        <p:nvPicPr>
          <p:cNvPr id="17" name="Imagem 16" descr="Uma imagem contendo edifício, ao ar livre, empilhado, bagagem&#10;&#10;Descrição gerada automaticamente">
            <a:extLst>
              <a:ext uri="{FF2B5EF4-FFF2-40B4-BE49-F238E27FC236}">
                <a16:creationId xmlns:a16="http://schemas.microsoft.com/office/drawing/2014/main" id="{AFDCD544-E4A3-4804-B4F4-F37A23516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03" y="1984909"/>
            <a:ext cx="2215149" cy="4882369"/>
          </a:xfrm>
          <a:prstGeom prst="rect">
            <a:avLst/>
          </a:prstGeom>
        </p:spPr>
      </p:pic>
      <p:sp>
        <p:nvSpPr>
          <p:cNvPr id="18" name="Retângulo 17">
            <a:extLst>
              <a:ext uri="{FF2B5EF4-FFF2-40B4-BE49-F238E27FC236}">
                <a16:creationId xmlns:a16="http://schemas.microsoft.com/office/drawing/2014/main" id="{3D4BD8B7-D9BC-4144-8DEB-D50D3A10235E}"/>
              </a:ext>
            </a:extLst>
          </p:cNvPr>
          <p:cNvSpPr/>
          <p:nvPr/>
        </p:nvSpPr>
        <p:spPr>
          <a:xfrm>
            <a:off x="4789795" y="3600444"/>
            <a:ext cx="273546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000" b="1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Transformar o caráter. </a:t>
            </a:r>
          </a:p>
        </p:txBody>
      </p:sp>
      <p:sp>
        <p:nvSpPr>
          <p:cNvPr id="21" name="Corda 20">
            <a:extLst>
              <a:ext uri="{FF2B5EF4-FFF2-40B4-BE49-F238E27FC236}">
                <a16:creationId xmlns:a16="http://schemas.microsoft.com/office/drawing/2014/main" id="{988B5AD1-77A3-450C-907A-350871EE603F}"/>
              </a:ext>
            </a:extLst>
          </p:cNvPr>
          <p:cNvSpPr/>
          <p:nvPr/>
        </p:nvSpPr>
        <p:spPr>
          <a:xfrm rot="20461011">
            <a:off x="2383288" y="3355280"/>
            <a:ext cx="2456115" cy="2062922"/>
          </a:xfrm>
          <a:prstGeom prst="chord">
            <a:avLst>
              <a:gd name="adj1" fmla="val 1977231"/>
              <a:gd name="adj2" fmla="val 1115608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592871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A voz de Deus e a vida dos homens.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94F1AC3-2155-458B-B016-127A5249D286}"/>
              </a:ext>
            </a:extLst>
          </p:cNvPr>
          <p:cNvSpPr/>
          <p:nvPr/>
        </p:nvSpPr>
        <p:spPr>
          <a:xfrm>
            <a:off x="590549" y="1267513"/>
            <a:ext cx="1148715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Amor à Sabedoria: </a:t>
            </a:r>
            <a:r>
              <a:rPr lang="pt-BR" sz="3500" i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vida em torno do estudo bíblico</a:t>
            </a: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77F312EC-BC29-4F0B-BA7F-AC5F21993B4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352" t="51586" r="35071" b="34662"/>
          <a:stretch/>
        </p:blipFill>
        <p:spPr>
          <a:xfrm>
            <a:off x="5017362" y="5794163"/>
            <a:ext cx="2075419" cy="742562"/>
          </a:xfrm>
          <a:prstGeom prst="rect">
            <a:avLst/>
          </a:prstGeom>
        </p:spPr>
      </p:pic>
      <p:sp>
        <p:nvSpPr>
          <p:cNvPr id="11" name="Trapezoide 10">
            <a:extLst>
              <a:ext uri="{FF2B5EF4-FFF2-40B4-BE49-F238E27FC236}">
                <a16:creationId xmlns:a16="http://schemas.microsoft.com/office/drawing/2014/main" id="{5D66D441-58F0-48D0-81AD-27A4DB84E167}"/>
              </a:ext>
            </a:extLst>
          </p:cNvPr>
          <p:cNvSpPr/>
          <p:nvPr/>
        </p:nvSpPr>
        <p:spPr>
          <a:xfrm>
            <a:off x="5230137" y="4922428"/>
            <a:ext cx="1556951" cy="1019432"/>
          </a:xfrm>
          <a:prstGeom prst="trapezoid">
            <a:avLst>
              <a:gd name="adj" fmla="val 60152"/>
            </a:avLst>
          </a:prstGeom>
          <a:solidFill>
            <a:schemeClr val="tx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C54D3E23-65B6-4BFA-B867-6550350DD335}"/>
              </a:ext>
            </a:extLst>
          </p:cNvPr>
          <p:cNvSpPr/>
          <p:nvPr/>
        </p:nvSpPr>
        <p:spPr>
          <a:xfrm rot="1221440">
            <a:off x="3161269" y="5424479"/>
            <a:ext cx="5696465" cy="197708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Fluxograma: Conector 14">
            <a:extLst>
              <a:ext uri="{FF2B5EF4-FFF2-40B4-BE49-F238E27FC236}">
                <a16:creationId xmlns:a16="http://schemas.microsoft.com/office/drawing/2014/main" id="{1A7C7A38-1983-4026-951D-CB7B83A88990}"/>
              </a:ext>
            </a:extLst>
          </p:cNvPr>
          <p:cNvSpPr/>
          <p:nvPr/>
        </p:nvSpPr>
        <p:spPr>
          <a:xfrm>
            <a:off x="5827199" y="5325449"/>
            <a:ext cx="374822" cy="32012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3F441685-47D6-42A6-B191-9B244AA1C8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backgroundMark x1="62800" y1="83000" x2="91000" y2="76800"/>
                        <a14:backgroundMark x1="50800" y1="86200" x2="51200" y2="872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573764">
            <a:off x="7138328" y="3640623"/>
            <a:ext cx="2619817" cy="2619817"/>
          </a:xfrm>
          <a:prstGeom prst="rect">
            <a:avLst/>
          </a:prstGeom>
        </p:spPr>
      </p:pic>
      <p:pic>
        <p:nvPicPr>
          <p:cNvPr id="17" name="Imagem 16" descr="Uma imagem contendo edifício, ao ar livre, empilhado, bagagem&#10;&#10;Descrição gerada automaticamente">
            <a:extLst>
              <a:ext uri="{FF2B5EF4-FFF2-40B4-BE49-F238E27FC236}">
                <a16:creationId xmlns:a16="http://schemas.microsoft.com/office/drawing/2014/main" id="{AFDCD544-E4A3-4804-B4F4-F37A23516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7959" y="-734592"/>
            <a:ext cx="2215149" cy="4882369"/>
          </a:xfrm>
          <a:prstGeom prst="rect">
            <a:avLst/>
          </a:prstGeom>
        </p:spPr>
      </p:pic>
      <p:sp>
        <p:nvSpPr>
          <p:cNvPr id="21" name="Corda 20">
            <a:extLst>
              <a:ext uri="{FF2B5EF4-FFF2-40B4-BE49-F238E27FC236}">
                <a16:creationId xmlns:a16="http://schemas.microsoft.com/office/drawing/2014/main" id="{988B5AD1-77A3-450C-907A-350871EE603F}"/>
              </a:ext>
            </a:extLst>
          </p:cNvPr>
          <p:cNvSpPr/>
          <p:nvPr/>
        </p:nvSpPr>
        <p:spPr>
          <a:xfrm rot="20461011">
            <a:off x="2383288" y="2403961"/>
            <a:ext cx="2456115" cy="2062922"/>
          </a:xfrm>
          <a:prstGeom prst="chord">
            <a:avLst>
              <a:gd name="adj1" fmla="val 1977231"/>
              <a:gd name="adj2" fmla="val 1115608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orda 13">
            <a:extLst>
              <a:ext uri="{FF2B5EF4-FFF2-40B4-BE49-F238E27FC236}">
                <a16:creationId xmlns:a16="http://schemas.microsoft.com/office/drawing/2014/main" id="{6FB1A039-80ED-4E27-9A2C-2CEE86B77EE8}"/>
              </a:ext>
            </a:extLst>
          </p:cNvPr>
          <p:cNvSpPr/>
          <p:nvPr/>
        </p:nvSpPr>
        <p:spPr>
          <a:xfrm rot="20461011">
            <a:off x="7438224" y="4199106"/>
            <a:ext cx="2456115" cy="2062922"/>
          </a:xfrm>
          <a:prstGeom prst="chord">
            <a:avLst>
              <a:gd name="adj1" fmla="val 1977231"/>
              <a:gd name="adj2" fmla="val 1115608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9272D981-7380-4B54-B7C2-C83CC4FD68C5}"/>
              </a:ext>
            </a:extLst>
          </p:cNvPr>
          <p:cNvSpPr/>
          <p:nvPr/>
        </p:nvSpPr>
        <p:spPr>
          <a:xfrm>
            <a:off x="4789795" y="3600444"/>
            <a:ext cx="273546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000" b="1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Transformar o caráter. </a:t>
            </a:r>
          </a:p>
        </p:txBody>
      </p:sp>
    </p:spTree>
    <p:extLst>
      <p:ext uri="{BB962C8B-B14F-4D97-AF65-F5344CB8AC3E}">
        <p14:creationId xmlns:p14="http://schemas.microsoft.com/office/powerpoint/2010/main" val="136201077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A voz de Deus e a vida dos homens.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94F1AC3-2155-458B-B016-127A5249D286}"/>
              </a:ext>
            </a:extLst>
          </p:cNvPr>
          <p:cNvSpPr/>
          <p:nvPr/>
        </p:nvSpPr>
        <p:spPr>
          <a:xfrm>
            <a:off x="590549" y="1267513"/>
            <a:ext cx="1148715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Amor à Sabedoria: </a:t>
            </a:r>
            <a:r>
              <a:rPr lang="pt-BR" sz="3500" i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vida em torno do estudo bíblico</a:t>
            </a: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77F312EC-BC29-4F0B-BA7F-AC5F21993B4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352" t="51586" r="35071" b="34662"/>
          <a:stretch/>
        </p:blipFill>
        <p:spPr>
          <a:xfrm>
            <a:off x="5017362" y="5794163"/>
            <a:ext cx="2075419" cy="742562"/>
          </a:xfrm>
          <a:prstGeom prst="rect">
            <a:avLst/>
          </a:prstGeom>
        </p:spPr>
      </p:pic>
      <p:sp>
        <p:nvSpPr>
          <p:cNvPr id="11" name="Trapezoide 10">
            <a:extLst>
              <a:ext uri="{FF2B5EF4-FFF2-40B4-BE49-F238E27FC236}">
                <a16:creationId xmlns:a16="http://schemas.microsoft.com/office/drawing/2014/main" id="{5D66D441-58F0-48D0-81AD-27A4DB84E167}"/>
              </a:ext>
            </a:extLst>
          </p:cNvPr>
          <p:cNvSpPr/>
          <p:nvPr/>
        </p:nvSpPr>
        <p:spPr>
          <a:xfrm>
            <a:off x="5230137" y="4922428"/>
            <a:ext cx="1556951" cy="1019432"/>
          </a:xfrm>
          <a:prstGeom prst="trapezoid">
            <a:avLst>
              <a:gd name="adj" fmla="val 60152"/>
            </a:avLst>
          </a:prstGeom>
          <a:solidFill>
            <a:schemeClr val="tx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C54D3E23-65B6-4BFA-B867-6550350DD335}"/>
              </a:ext>
            </a:extLst>
          </p:cNvPr>
          <p:cNvSpPr/>
          <p:nvPr/>
        </p:nvSpPr>
        <p:spPr>
          <a:xfrm>
            <a:off x="3161269" y="5424479"/>
            <a:ext cx="5696465" cy="197708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orda 13">
            <a:extLst>
              <a:ext uri="{FF2B5EF4-FFF2-40B4-BE49-F238E27FC236}">
                <a16:creationId xmlns:a16="http://schemas.microsoft.com/office/drawing/2014/main" id="{6FB1A039-80ED-4E27-9A2C-2CEE86B77EE8}"/>
              </a:ext>
            </a:extLst>
          </p:cNvPr>
          <p:cNvSpPr/>
          <p:nvPr/>
        </p:nvSpPr>
        <p:spPr>
          <a:xfrm rot="20461011">
            <a:off x="7438224" y="3346485"/>
            <a:ext cx="2456115" cy="2062922"/>
          </a:xfrm>
          <a:prstGeom prst="chord">
            <a:avLst>
              <a:gd name="adj1" fmla="val 1977231"/>
              <a:gd name="adj2" fmla="val 1115608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Fluxograma: Conector 14">
            <a:extLst>
              <a:ext uri="{FF2B5EF4-FFF2-40B4-BE49-F238E27FC236}">
                <a16:creationId xmlns:a16="http://schemas.microsoft.com/office/drawing/2014/main" id="{1A7C7A38-1983-4026-951D-CB7B83A88990}"/>
              </a:ext>
            </a:extLst>
          </p:cNvPr>
          <p:cNvSpPr/>
          <p:nvPr/>
        </p:nvSpPr>
        <p:spPr>
          <a:xfrm>
            <a:off x="5827199" y="5325449"/>
            <a:ext cx="374822" cy="32012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3F441685-47D6-42A6-B191-9B244AA1C8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backgroundMark x1="62800" y1="83000" x2="91000" y2="76800"/>
                        <a14:backgroundMark x1="50800" y1="86200" x2="51200" y2="872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573764">
            <a:off x="9744452" y="4512023"/>
            <a:ext cx="2619817" cy="2619817"/>
          </a:xfrm>
          <a:prstGeom prst="rect">
            <a:avLst/>
          </a:prstGeom>
        </p:spPr>
      </p:pic>
      <p:pic>
        <p:nvPicPr>
          <p:cNvPr id="17" name="Imagem 16" descr="Uma imagem contendo edifício, ao ar livre, empilhado, bagagem&#10;&#10;Descrição gerada automaticamente">
            <a:extLst>
              <a:ext uri="{FF2B5EF4-FFF2-40B4-BE49-F238E27FC236}">
                <a16:creationId xmlns:a16="http://schemas.microsoft.com/office/drawing/2014/main" id="{AFDCD544-E4A3-4804-B4F4-F37A23516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03" y="1984909"/>
            <a:ext cx="2215149" cy="4882369"/>
          </a:xfrm>
          <a:prstGeom prst="rect">
            <a:avLst/>
          </a:prstGeom>
        </p:spPr>
      </p:pic>
      <p:sp>
        <p:nvSpPr>
          <p:cNvPr id="18" name="Retângulo 17">
            <a:extLst>
              <a:ext uri="{FF2B5EF4-FFF2-40B4-BE49-F238E27FC236}">
                <a16:creationId xmlns:a16="http://schemas.microsoft.com/office/drawing/2014/main" id="{3D4BD8B7-D9BC-4144-8DEB-D50D3A10235E}"/>
              </a:ext>
            </a:extLst>
          </p:cNvPr>
          <p:cNvSpPr/>
          <p:nvPr/>
        </p:nvSpPr>
        <p:spPr>
          <a:xfrm>
            <a:off x="4789795" y="3600444"/>
            <a:ext cx="273546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000" b="1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Dar sentido à vida. </a:t>
            </a:r>
          </a:p>
        </p:txBody>
      </p:sp>
      <p:sp>
        <p:nvSpPr>
          <p:cNvPr id="21" name="Corda 20">
            <a:extLst>
              <a:ext uri="{FF2B5EF4-FFF2-40B4-BE49-F238E27FC236}">
                <a16:creationId xmlns:a16="http://schemas.microsoft.com/office/drawing/2014/main" id="{988B5AD1-77A3-450C-907A-350871EE603F}"/>
              </a:ext>
            </a:extLst>
          </p:cNvPr>
          <p:cNvSpPr/>
          <p:nvPr/>
        </p:nvSpPr>
        <p:spPr>
          <a:xfrm rot="20461011">
            <a:off x="2383288" y="3355280"/>
            <a:ext cx="2456115" cy="2062922"/>
          </a:xfrm>
          <a:prstGeom prst="chord">
            <a:avLst>
              <a:gd name="adj1" fmla="val 1977231"/>
              <a:gd name="adj2" fmla="val 1115608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532045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A voz de Deus e a vida dos homens.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94F1AC3-2155-458B-B016-127A5249D286}"/>
              </a:ext>
            </a:extLst>
          </p:cNvPr>
          <p:cNvSpPr/>
          <p:nvPr/>
        </p:nvSpPr>
        <p:spPr>
          <a:xfrm>
            <a:off x="590549" y="1267513"/>
            <a:ext cx="1148715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Amor à Sabedoria: </a:t>
            </a:r>
            <a:r>
              <a:rPr lang="pt-BR" sz="3500" i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vida em torno do estudo bíblico</a:t>
            </a: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77F312EC-BC29-4F0B-BA7F-AC5F21993B4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352" t="51586" r="35071" b="34662"/>
          <a:stretch/>
        </p:blipFill>
        <p:spPr>
          <a:xfrm>
            <a:off x="5017362" y="5794163"/>
            <a:ext cx="2075419" cy="742562"/>
          </a:xfrm>
          <a:prstGeom prst="rect">
            <a:avLst/>
          </a:prstGeom>
        </p:spPr>
      </p:pic>
      <p:sp>
        <p:nvSpPr>
          <p:cNvPr id="11" name="Trapezoide 10">
            <a:extLst>
              <a:ext uri="{FF2B5EF4-FFF2-40B4-BE49-F238E27FC236}">
                <a16:creationId xmlns:a16="http://schemas.microsoft.com/office/drawing/2014/main" id="{5D66D441-58F0-48D0-81AD-27A4DB84E167}"/>
              </a:ext>
            </a:extLst>
          </p:cNvPr>
          <p:cNvSpPr/>
          <p:nvPr/>
        </p:nvSpPr>
        <p:spPr>
          <a:xfrm>
            <a:off x="5230137" y="4922428"/>
            <a:ext cx="1556951" cy="1019432"/>
          </a:xfrm>
          <a:prstGeom prst="trapezoid">
            <a:avLst>
              <a:gd name="adj" fmla="val 60152"/>
            </a:avLst>
          </a:prstGeom>
          <a:solidFill>
            <a:schemeClr val="tx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C54D3E23-65B6-4BFA-B867-6550350DD335}"/>
              </a:ext>
            </a:extLst>
          </p:cNvPr>
          <p:cNvSpPr/>
          <p:nvPr/>
        </p:nvSpPr>
        <p:spPr>
          <a:xfrm rot="1221440">
            <a:off x="3161269" y="5424479"/>
            <a:ext cx="5696465" cy="197708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Fluxograma: Conector 14">
            <a:extLst>
              <a:ext uri="{FF2B5EF4-FFF2-40B4-BE49-F238E27FC236}">
                <a16:creationId xmlns:a16="http://schemas.microsoft.com/office/drawing/2014/main" id="{1A7C7A38-1983-4026-951D-CB7B83A88990}"/>
              </a:ext>
            </a:extLst>
          </p:cNvPr>
          <p:cNvSpPr/>
          <p:nvPr/>
        </p:nvSpPr>
        <p:spPr>
          <a:xfrm>
            <a:off x="5827199" y="5325449"/>
            <a:ext cx="374822" cy="32012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3F441685-47D6-42A6-B191-9B244AA1C8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backgroundMark x1="62800" y1="83000" x2="91000" y2="76800"/>
                        <a14:backgroundMark x1="50800" y1="86200" x2="51200" y2="872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573764">
            <a:off x="7138328" y="3640623"/>
            <a:ext cx="2619817" cy="2619817"/>
          </a:xfrm>
          <a:prstGeom prst="rect">
            <a:avLst/>
          </a:prstGeom>
        </p:spPr>
      </p:pic>
      <p:pic>
        <p:nvPicPr>
          <p:cNvPr id="17" name="Imagem 16" descr="Uma imagem contendo edifício, ao ar livre, empilhado, bagagem&#10;&#10;Descrição gerada automaticamente">
            <a:extLst>
              <a:ext uri="{FF2B5EF4-FFF2-40B4-BE49-F238E27FC236}">
                <a16:creationId xmlns:a16="http://schemas.microsoft.com/office/drawing/2014/main" id="{AFDCD544-E4A3-4804-B4F4-F37A23516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7959" y="-734592"/>
            <a:ext cx="2215149" cy="4882369"/>
          </a:xfrm>
          <a:prstGeom prst="rect">
            <a:avLst/>
          </a:prstGeom>
        </p:spPr>
      </p:pic>
      <p:sp>
        <p:nvSpPr>
          <p:cNvPr id="21" name="Corda 20">
            <a:extLst>
              <a:ext uri="{FF2B5EF4-FFF2-40B4-BE49-F238E27FC236}">
                <a16:creationId xmlns:a16="http://schemas.microsoft.com/office/drawing/2014/main" id="{988B5AD1-77A3-450C-907A-350871EE603F}"/>
              </a:ext>
            </a:extLst>
          </p:cNvPr>
          <p:cNvSpPr/>
          <p:nvPr/>
        </p:nvSpPr>
        <p:spPr>
          <a:xfrm rot="20461011">
            <a:off x="2383288" y="2403961"/>
            <a:ext cx="2456115" cy="2062922"/>
          </a:xfrm>
          <a:prstGeom prst="chord">
            <a:avLst>
              <a:gd name="adj1" fmla="val 1977231"/>
              <a:gd name="adj2" fmla="val 1115608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orda 13">
            <a:extLst>
              <a:ext uri="{FF2B5EF4-FFF2-40B4-BE49-F238E27FC236}">
                <a16:creationId xmlns:a16="http://schemas.microsoft.com/office/drawing/2014/main" id="{6FB1A039-80ED-4E27-9A2C-2CEE86B77EE8}"/>
              </a:ext>
            </a:extLst>
          </p:cNvPr>
          <p:cNvSpPr/>
          <p:nvPr/>
        </p:nvSpPr>
        <p:spPr>
          <a:xfrm rot="20461011">
            <a:off x="7438224" y="4199106"/>
            <a:ext cx="2456115" cy="2062922"/>
          </a:xfrm>
          <a:prstGeom prst="chord">
            <a:avLst>
              <a:gd name="adj1" fmla="val 1977231"/>
              <a:gd name="adj2" fmla="val 1115608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9272D981-7380-4B54-B7C2-C83CC4FD68C5}"/>
              </a:ext>
            </a:extLst>
          </p:cNvPr>
          <p:cNvSpPr/>
          <p:nvPr/>
        </p:nvSpPr>
        <p:spPr>
          <a:xfrm>
            <a:off x="4789795" y="3600444"/>
            <a:ext cx="273546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000" b="1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Dar sentido à vida. </a:t>
            </a:r>
          </a:p>
        </p:txBody>
      </p:sp>
    </p:spTree>
    <p:extLst>
      <p:ext uri="{BB962C8B-B14F-4D97-AF65-F5344CB8AC3E}">
        <p14:creationId xmlns:p14="http://schemas.microsoft.com/office/powerpoint/2010/main" val="59766746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94F1AC3-2155-458B-B016-127A5249D286}"/>
              </a:ext>
            </a:extLst>
          </p:cNvPr>
          <p:cNvSpPr/>
          <p:nvPr/>
        </p:nvSpPr>
        <p:spPr>
          <a:xfrm>
            <a:off x="590549" y="1440510"/>
            <a:ext cx="11487151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Amor à Palavra: </a:t>
            </a:r>
            <a:r>
              <a:rPr lang="pt-BR" sz="3500" i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vida em torno da Bíblia. </a:t>
            </a:r>
          </a:p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– Amor à Sabedoria: </a:t>
            </a:r>
            <a:r>
              <a:rPr lang="pt-BR" sz="3500" i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vida em torno do estudo bíblico</a:t>
            </a: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 – Amor à Virtude: </a:t>
            </a:r>
            <a:r>
              <a:rPr lang="pt-BR" sz="3500" i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vida em torno da maturidade.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8016BDB-1D5A-479E-B7ED-71297A24AE90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A voz de Deus e a vida dos homens. </a:t>
            </a:r>
          </a:p>
        </p:txBody>
      </p:sp>
    </p:spTree>
    <p:extLst>
      <p:ext uri="{BB962C8B-B14F-4D97-AF65-F5344CB8AC3E}">
        <p14:creationId xmlns:p14="http://schemas.microsoft.com/office/powerpoint/2010/main" val="230828747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94F1AC3-2155-458B-B016-127A5249D286}"/>
              </a:ext>
            </a:extLst>
          </p:cNvPr>
          <p:cNvSpPr/>
          <p:nvPr/>
        </p:nvSpPr>
        <p:spPr>
          <a:xfrm>
            <a:off x="590549" y="1440510"/>
            <a:ext cx="1148715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 – Amor à Virtude: </a:t>
            </a:r>
            <a:r>
              <a:rPr lang="pt-BR" sz="3500" i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vida em torno da maturidade.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3D3BF7DB-F7CA-4E10-875B-41844E76AF04}"/>
              </a:ext>
            </a:extLst>
          </p:cNvPr>
          <p:cNvSpPr/>
          <p:nvPr/>
        </p:nvSpPr>
        <p:spPr>
          <a:xfrm>
            <a:off x="875463" y="3828347"/>
            <a:ext cx="896051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700" b="1" dirty="0">
                <a:latin typeface="Abadi Extra Light" panose="020B0204020104020204" pitchFamily="34" charset="0"/>
              </a:rPr>
              <a:t>2Pe 1.3</a:t>
            </a:r>
          </a:p>
          <a:p>
            <a:endParaRPr lang="pt-BR" sz="2700" dirty="0">
              <a:latin typeface="Abadi Extra Light" panose="020B0204020104020204" pitchFamily="34" charset="0"/>
            </a:endParaRPr>
          </a:p>
          <a:p>
            <a:r>
              <a:rPr lang="pt-BR" sz="2700" dirty="0">
                <a:latin typeface="Abadi Extra Light" panose="020B0204020104020204" pitchFamily="34" charset="0"/>
              </a:rPr>
              <a:t>Visto como, pelo seu divino poder, nos têm sido doadas todas as coisas que conduzem à vida e à piedade, pelo conhecimento completo daquele que nos chamou para a sua própria glória e virtude,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9BC74B00-8A36-4D1B-8758-7FED7CEF8ED5}"/>
              </a:ext>
            </a:extLst>
          </p:cNvPr>
          <p:cNvSpPr/>
          <p:nvPr/>
        </p:nvSpPr>
        <p:spPr>
          <a:xfrm>
            <a:off x="6763729" y="2280758"/>
            <a:ext cx="481759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solidFill>
                  <a:srgbClr val="C00000"/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VIDA PIEDOSA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C1E07E1-EDC9-4ADF-9F1A-64196289611D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A voz de Deus e a vida dos homens. </a:t>
            </a:r>
          </a:p>
        </p:txBody>
      </p:sp>
    </p:spTree>
    <p:extLst>
      <p:ext uri="{BB962C8B-B14F-4D97-AF65-F5344CB8AC3E}">
        <p14:creationId xmlns:p14="http://schemas.microsoft.com/office/powerpoint/2010/main" val="10334794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94F1AC3-2155-458B-B016-127A5249D286}"/>
              </a:ext>
            </a:extLst>
          </p:cNvPr>
          <p:cNvSpPr/>
          <p:nvPr/>
        </p:nvSpPr>
        <p:spPr>
          <a:xfrm>
            <a:off x="590549" y="1440510"/>
            <a:ext cx="1148715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 – Amor à Virtude: </a:t>
            </a:r>
            <a:r>
              <a:rPr lang="pt-BR" sz="3500" i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vida em torno da maturidade.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3D3BF7DB-F7CA-4E10-875B-41844E76AF04}"/>
              </a:ext>
            </a:extLst>
          </p:cNvPr>
          <p:cNvSpPr/>
          <p:nvPr/>
        </p:nvSpPr>
        <p:spPr>
          <a:xfrm>
            <a:off x="1097884" y="4601882"/>
            <a:ext cx="896051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700" b="1" dirty="0" err="1">
                <a:latin typeface="Abadi Extra Light" panose="020B0204020104020204" pitchFamily="34" charset="0"/>
              </a:rPr>
              <a:t>Sl</a:t>
            </a:r>
            <a:r>
              <a:rPr lang="pt-BR" sz="2700" b="1" dirty="0">
                <a:latin typeface="Abadi Extra Light" panose="020B0204020104020204" pitchFamily="34" charset="0"/>
              </a:rPr>
              <a:t> 119.11</a:t>
            </a:r>
          </a:p>
          <a:p>
            <a:endParaRPr lang="pt-BR" sz="2700" dirty="0">
              <a:latin typeface="Abadi Extra Light" panose="020B0204020104020204" pitchFamily="34" charset="0"/>
            </a:endParaRPr>
          </a:p>
          <a:p>
            <a:r>
              <a:rPr lang="pt-BR" sz="2700" dirty="0">
                <a:latin typeface="Abadi Extra Light" panose="020B0204020104020204" pitchFamily="34" charset="0"/>
              </a:rPr>
              <a:t>Guardei no coração a tua palavra</a:t>
            </a:r>
          </a:p>
          <a:p>
            <a:r>
              <a:rPr lang="pt-BR" sz="2700" dirty="0">
                <a:latin typeface="Abadi Extra Light" panose="020B0204020104020204" pitchFamily="34" charset="0"/>
              </a:rPr>
              <a:t>para não pecar contra ti. 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7F96E130-31A0-402D-89D9-6BB712525038}"/>
              </a:ext>
            </a:extLst>
          </p:cNvPr>
          <p:cNvSpPr/>
          <p:nvPr/>
        </p:nvSpPr>
        <p:spPr>
          <a:xfrm>
            <a:off x="6763729" y="2280758"/>
            <a:ext cx="4817592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solidFill>
                  <a:srgbClr val="C00000"/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VIDA PIEDOSA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solidFill>
                  <a:srgbClr val="C00000"/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OBEDIÊNCIA</a:t>
            </a:r>
          </a:p>
          <a:p>
            <a:endParaRPr lang="pt-BR" sz="3500" dirty="0">
              <a:solidFill>
                <a:srgbClr val="C00000"/>
              </a:solidFill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C1F9B96D-F767-4CF0-9654-5074D1912E93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A voz de Deus e a vida dos homens. </a:t>
            </a:r>
          </a:p>
        </p:txBody>
      </p:sp>
    </p:spTree>
    <p:extLst>
      <p:ext uri="{BB962C8B-B14F-4D97-AF65-F5344CB8AC3E}">
        <p14:creationId xmlns:p14="http://schemas.microsoft.com/office/powerpoint/2010/main" val="3952797297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94F1AC3-2155-458B-B016-127A5249D286}"/>
              </a:ext>
            </a:extLst>
          </p:cNvPr>
          <p:cNvSpPr/>
          <p:nvPr/>
        </p:nvSpPr>
        <p:spPr>
          <a:xfrm>
            <a:off x="590549" y="1440510"/>
            <a:ext cx="1148715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 – Amor à Virtude: </a:t>
            </a:r>
            <a:r>
              <a:rPr lang="pt-BR" sz="3500" i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vida em torno da maturidade.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3D3BF7DB-F7CA-4E10-875B-41844E76AF04}"/>
              </a:ext>
            </a:extLst>
          </p:cNvPr>
          <p:cNvSpPr/>
          <p:nvPr/>
        </p:nvSpPr>
        <p:spPr>
          <a:xfrm>
            <a:off x="1097884" y="4601882"/>
            <a:ext cx="896051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700" b="1" dirty="0" err="1">
                <a:latin typeface="Abadi Extra Light" panose="020B0204020104020204" pitchFamily="34" charset="0"/>
              </a:rPr>
              <a:t>Sl</a:t>
            </a:r>
            <a:r>
              <a:rPr lang="pt-BR" sz="2700" b="1" dirty="0">
                <a:latin typeface="Abadi Extra Light" panose="020B0204020104020204" pitchFamily="34" charset="0"/>
              </a:rPr>
              <a:t> 119.9</a:t>
            </a:r>
          </a:p>
          <a:p>
            <a:endParaRPr lang="pt-BR" sz="2700" dirty="0">
              <a:latin typeface="Abadi Extra Light" panose="020B0204020104020204" pitchFamily="34" charset="0"/>
            </a:endParaRPr>
          </a:p>
          <a:p>
            <a:r>
              <a:rPr lang="pt-BR" sz="2700" dirty="0">
                <a:latin typeface="Abadi Extra Light" panose="020B0204020104020204" pitchFamily="34" charset="0"/>
              </a:rPr>
              <a:t>Como pode o jovem manter pura a sua conduta?</a:t>
            </a:r>
          </a:p>
          <a:p>
            <a:r>
              <a:rPr lang="pt-BR" sz="2700" dirty="0">
                <a:latin typeface="Abadi Extra Light" panose="020B0204020104020204" pitchFamily="34" charset="0"/>
              </a:rPr>
              <a:t>Vivendo de acordo com a tua palavra. 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CD5267FF-6F7E-40A7-A815-D6F405690133}"/>
              </a:ext>
            </a:extLst>
          </p:cNvPr>
          <p:cNvSpPr/>
          <p:nvPr/>
        </p:nvSpPr>
        <p:spPr>
          <a:xfrm>
            <a:off x="6763729" y="2280758"/>
            <a:ext cx="481759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solidFill>
                  <a:srgbClr val="C00000"/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VIDA PIEDOSA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solidFill>
                  <a:srgbClr val="C00000"/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OBEDIÊNCIA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solidFill>
                  <a:srgbClr val="C00000"/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PUREZA</a:t>
            </a:r>
          </a:p>
          <a:p>
            <a:endParaRPr lang="pt-BR" sz="3500" dirty="0">
              <a:solidFill>
                <a:srgbClr val="C00000"/>
              </a:solidFill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68F308A-80A0-487B-B38F-51179926991C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A voz de Deus e a vida dos homens. </a:t>
            </a:r>
          </a:p>
        </p:txBody>
      </p:sp>
    </p:spTree>
    <p:extLst>
      <p:ext uri="{BB962C8B-B14F-4D97-AF65-F5344CB8AC3E}">
        <p14:creationId xmlns:p14="http://schemas.microsoft.com/office/powerpoint/2010/main" val="3426556311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94F1AC3-2155-458B-B016-127A5249D286}"/>
              </a:ext>
            </a:extLst>
          </p:cNvPr>
          <p:cNvSpPr/>
          <p:nvPr/>
        </p:nvSpPr>
        <p:spPr>
          <a:xfrm>
            <a:off x="590549" y="1440510"/>
            <a:ext cx="1148715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 – Amor à Virtude: </a:t>
            </a:r>
            <a:r>
              <a:rPr lang="pt-BR" sz="3500" i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vida em torno da maturidade.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3D3BF7DB-F7CA-4E10-875B-41844E76AF04}"/>
              </a:ext>
            </a:extLst>
          </p:cNvPr>
          <p:cNvSpPr/>
          <p:nvPr/>
        </p:nvSpPr>
        <p:spPr>
          <a:xfrm>
            <a:off x="793338" y="4464283"/>
            <a:ext cx="10291605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700" b="1" dirty="0">
                <a:latin typeface="Abadi Extra Light" panose="020B0204020104020204" pitchFamily="34" charset="0"/>
              </a:rPr>
              <a:t>2Tm 3.16-17</a:t>
            </a:r>
          </a:p>
          <a:p>
            <a:endParaRPr lang="pt-BR" sz="2700" dirty="0">
              <a:latin typeface="Abadi Extra Light" panose="020B0204020104020204" pitchFamily="34" charset="0"/>
            </a:endParaRPr>
          </a:p>
          <a:p>
            <a:r>
              <a:rPr lang="pt-BR" sz="2700" dirty="0">
                <a:latin typeface="Abadi Extra Light" panose="020B0204020104020204" pitchFamily="34" charset="0"/>
              </a:rPr>
              <a:t>Toda a Escritura é inspirada por Deus e útil para o ensino, para a repreensão, para a correção e para a instrução na justiça, para que o homem de Deus seja apto e plenamente preparado para toda boa obra. 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D1D98447-7D59-423C-88B1-DC53F9AC1E81}"/>
              </a:ext>
            </a:extLst>
          </p:cNvPr>
          <p:cNvSpPr/>
          <p:nvPr/>
        </p:nvSpPr>
        <p:spPr>
          <a:xfrm>
            <a:off x="6763729" y="2280758"/>
            <a:ext cx="5000252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solidFill>
                  <a:srgbClr val="C00000"/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VIDA PIEDOSA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solidFill>
                  <a:srgbClr val="C00000"/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OBEDIÊNCIA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solidFill>
                  <a:srgbClr val="C00000"/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PUREZA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solidFill>
                  <a:srgbClr val="C00000"/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MATURIDADE E BOAS OBRAS</a:t>
            </a:r>
          </a:p>
          <a:p>
            <a:endParaRPr lang="pt-BR" sz="3500" dirty="0">
              <a:solidFill>
                <a:srgbClr val="C00000"/>
              </a:solidFill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8DD67F9-48B0-4C1B-810B-CE66B8DA43D9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A voz de Deus e a vida dos homens. </a:t>
            </a:r>
          </a:p>
        </p:txBody>
      </p:sp>
    </p:spTree>
    <p:extLst>
      <p:ext uri="{BB962C8B-B14F-4D97-AF65-F5344CB8AC3E}">
        <p14:creationId xmlns:p14="http://schemas.microsoft.com/office/powerpoint/2010/main" val="235804287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94F1AC3-2155-458B-B016-127A5249D286}"/>
              </a:ext>
            </a:extLst>
          </p:cNvPr>
          <p:cNvSpPr/>
          <p:nvPr/>
        </p:nvSpPr>
        <p:spPr>
          <a:xfrm>
            <a:off x="590549" y="1440510"/>
            <a:ext cx="1148715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 – Amor à Virtude: </a:t>
            </a:r>
            <a:r>
              <a:rPr lang="pt-BR" sz="3500" i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vida em torno da maturidade. 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406A18EF-1BED-4BBA-886F-F46309C3C958}"/>
              </a:ext>
            </a:extLst>
          </p:cNvPr>
          <p:cNvSpPr/>
          <p:nvPr/>
        </p:nvSpPr>
        <p:spPr>
          <a:xfrm>
            <a:off x="616642" y="2472373"/>
            <a:ext cx="11132288" cy="273921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endParaRPr lang="pt-BR" sz="4300" b="1" dirty="0">
              <a:solidFill>
                <a:schemeClr val="bg1"/>
              </a:solidFill>
              <a:latin typeface="Abadi Extra Light" panose="020B0204020104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BR" sz="43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Todo ensino transforma, mas somente o ensino Bíblico transforma do jeito de Deus. </a:t>
            </a:r>
          </a:p>
          <a:p>
            <a:pPr algn="ctr"/>
            <a:endParaRPr lang="pt-BR" sz="4300" b="1" dirty="0">
              <a:solidFill>
                <a:schemeClr val="bg1"/>
              </a:solidFill>
              <a:latin typeface="Abadi Extra Light" panose="020B02040201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81FA62F-3470-460B-858D-8AAAF7C277D2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IV – A voz de Deus e a vida dos homens. </a:t>
            </a:r>
          </a:p>
        </p:txBody>
      </p:sp>
    </p:spTree>
    <p:extLst>
      <p:ext uri="{BB962C8B-B14F-4D97-AF65-F5344CB8AC3E}">
        <p14:creationId xmlns:p14="http://schemas.microsoft.com/office/powerpoint/2010/main" val="3490353260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192FAA4-5EA2-440B-8A7F-C1C2013EF67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37CC1B40-1145-4363-B3B7-EFF78C443EC5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222A35">
              <a:alpha val="9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5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 – A Voz de Deus e o livro Sagrado. </a:t>
            </a:r>
          </a:p>
          <a:p>
            <a:pPr algn="ctr"/>
            <a:r>
              <a:rPr lang="pt-BR" sz="55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II – A voz de Deus e a Palavra Sagrada.</a:t>
            </a:r>
          </a:p>
          <a:p>
            <a:pPr algn="ctr"/>
            <a:r>
              <a:rPr lang="pt-BR" sz="55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III – A voz de Deus e o texto.</a:t>
            </a:r>
          </a:p>
          <a:p>
            <a:pPr algn="ctr"/>
            <a:r>
              <a:rPr lang="pt-BR" sz="55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IV – A voz de Deus e a vida dos homens.</a:t>
            </a:r>
          </a:p>
          <a:p>
            <a:pPr algn="ctr"/>
            <a:r>
              <a:rPr lang="pt-BR" sz="55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V – A voz de Deus e a liturgia dos santos.   </a:t>
            </a:r>
          </a:p>
        </p:txBody>
      </p:sp>
    </p:spTree>
    <p:extLst>
      <p:ext uri="{BB962C8B-B14F-4D97-AF65-F5344CB8AC3E}">
        <p14:creationId xmlns:p14="http://schemas.microsoft.com/office/powerpoint/2010/main" val="951426409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V – A voz de Deus e a liturgia dos santos.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94F1AC3-2155-458B-B016-127A5249D286}"/>
              </a:ext>
            </a:extLst>
          </p:cNvPr>
          <p:cNvSpPr/>
          <p:nvPr/>
        </p:nvSpPr>
        <p:spPr>
          <a:xfrm>
            <a:off x="590549" y="1440510"/>
            <a:ext cx="11327473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calendário diário.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calendário semanal.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calendário anual. </a:t>
            </a:r>
          </a:p>
        </p:txBody>
      </p:sp>
    </p:spTree>
    <p:extLst>
      <p:ext uri="{BB962C8B-B14F-4D97-AF65-F5344CB8AC3E}">
        <p14:creationId xmlns:p14="http://schemas.microsoft.com/office/powerpoint/2010/main" val="2902779589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V – A voz de Deus e a liturgia dos santos. 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1FC6E18-1BFB-4179-95B4-B1C54BC600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7332" y="4201297"/>
            <a:ext cx="3442381" cy="2915938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7A5B307E-AB6E-4F50-A3DD-351214A01E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5380724"/>
            <a:ext cx="1413768" cy="1396314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3C88BF58-B0FE-44EF-BB40-BCDA77DB2B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1135" y="3541644"/>
            <a:ext cx="3306457" cy="3306457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0481543E-6C14-4C69-839A-4DD7254CB971}"/>
              </a:ext>
            </a:extLst>
          </p:cNvPr>
          <p:cNvSpPr/>
          <p:nvPr/>
        </p:nvSpPr>
        <p:spPr>
          <a:xfrm>
            <a:off x="590549" y="1440510"/>
            <a:ext cx="333836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 do Senhor.</a:t>
            </a:r>
          </a:p>
        </p:txBody>
      </p:sp>
    </p:spTree>
    <p:extLst>
      <p:ext uri="{BB962C8B-B14F-4D97-AF65-F5344CB8AC3E}">
        <p14:creationId xmlns:p14="http://schemas.microsoft.com/office/powerpoint/2010/main" val="40223598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V – A voz de Deus e a liturgia dos santos. 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1FC6E18-1BFB-4179-95B4-B1C54BC600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7332" y="4201297"/>
            <a:ext cx="3442381" cy="2915938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7A5B307E-AB6E-4F50-A3DD-351214A01E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683" y="5380724"/>
            <a:ext cx="1413768" cy="1396314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3C88BF58-B0FE-44EF-BB40-BCDA77DB2B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1135" y="3541644"/>
            <a:ext cx="3306457" cy="3306457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0481543E-6C14-4C69-839A-4DD7254CB971}"/>
              </a:ext>
            </a:extLst>
          </p:cNvPr>
          <p:cNvSpPr/>
          <p:nvPr/>
        </p:nvSpPr>
        <p:spPr>
          <a:xfrm>
            <a:off x="590549" y="1440510"/>
            <a:ext cx="333836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 do Senhor.</a:t>
            </a:r>
          </a:p>
        </p:txBody>
      </p: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7D5550EC-29F4-4CA9-8D5F-38C6F30B82DA}"/>
              </a:ext>
            </a:extLst>
          </p:cNvPr>
          <p:cNvCxnSpPr/>
          <p:nvPr/>
        </p:nvCxnSpPr>
        <p:spPr>
          <a:xfrm>
            <a:off x="3928910" y="4651876"/>
            <a:ext cx="5292893" cy="0"/>
          </a:xfrm>
          <a:prstGeom prst="straightConnector1">
            <a:avLst/>
          </a:prstGeom>
          <a:ln w="292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tângulo 14">
            <a:extLst>
              <a:ext uri="{FF2B5EF4-FFF2-40B4-BE49-F238E27FC236}">
                <a16:creationId xmlns:a16="http://schemas.microsoft.com/office/drawing/2014/main" id="{E73D0301-76DF-4CCA-9D53-A6A6477F753C}"/>
              </a:ext>
            </a:extLst>
          </p:cNvPr>
          <p:cNvSpPr/>
          <p:nvPr/>
        </p:nvSpPr>
        <p:spPr>
          <a:xfrm>
            <a:off x="9343251" y="2870115"/>
            <a:ext cx="333836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lugar santo.</a:t>
            </a:r>
          </a:p>
        </p:txBody>
      </p:sp>
    </p:spTree>
    <p:extLst>
      <p:ext uri="{BB962C8B-B14F-4D97-AF65-F5344CB8AC3E}">
        <p14:creationId xmlns:p14="http://schemas.microsoft.com/office/powerpoint/2010/main" val="111251955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V – A voz de Deus e a liturgia dos santos. 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1FC6E18-1BFB-4179-95B4-B1C54BC600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7332" y="4201297"/>
            <a:ext cx="3442381" cy="2915938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7A5B307E-AB6E-4F50-A3DD-351214A01E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909" y="5380724"/>
            <a:ext cx="1413768" cy="1396314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3C88BF58-B0FE-44EF-BB40-BCDA77DB2B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1135" y="3541644"/>
            <a:ext cx="3306457" cy="3306457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0481543E-6C14-4C69-839A-4DD7254CB971}"/>
              </a:ext>
            </a:extLst>
          </p:cNvPr>
          <p:cNvSpPr/>
          <p:nvPr/>
        </p:nvSpPr>
        <p:spPr>
          <a:xfrm>
            <a:off x="590549" y="1440510"/>
            <a:ext cx="333836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 do Senhor.</a:t>
            </a:r>
          </a:p>
        </p:txBody>
      </p: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7D5550EC-29F4-4CA9-8D5F-38C6F30B82DA}"/>
              </a:ext>
            </a:extLst>
          </p:cNvPr>
          <p:cNvCxnSpPr/>
          <p:nvPr/>
        </p:nvCxnSpPr>
        <p:spPr>
          <a:xfrm>
            <a:off x="3928910" y="4651876"/>
            <a:ext cx="5292893" cy="0"/>
          </a:xfrm>
          <a:prstGeom prst="straightConnector1">
            <a:avLst/>
          </a:prstGeom>
          <a:ln w="292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tângulo 14">
            <a:extLst>
              <a:ext uri="{FF2B5EF4-FFF2-40B4-BE49-F238E27FC236}">
                <a16:creationId xmlns:a16="http://schemas.microsoft.com/office/drawing/2014/main" id="{E73D0301-76DF-4CCA-9D53-A6A6477F753C}"/>
              </a:ext>
            </a:extLst>
          </p:cNvPr>
          <p:cNvSpPr/>
          <p:nvPr/>
        </p:nvSpPr>
        <p:spPr>
          <a:xfrm>
            <a:off x="9343251" y="2870115"/>
            <a:ext cx="333836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lugar santo.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509886A5-059D-4C68-83F8-4D0A03DDF6DF}"/>
              </a:ext>
            </a:extLst>
          </p:cNvPr>
          <p:cNvSpPr/>
          <p:nvPr/>
        </p:nvSpPr>
        <p:spPr>
          <a:xfrm>
            <a:off x="1696557" y="2603803"/>
            <a:ext cx="3338361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8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Aproximação</a:t>
            </a:r>
          </a:p>
        </p:txBody>
      </p:sp>
    </p:spTree>
    <p:extLst>
      <p:ext uri="{BB962C8B-B14F-4D97-AF65-F5344CB8AC3E}">
        <p14:creationId xmlns:p14="http://schemas.microsoft.com/office/powerpoint/2010/main" val="190395542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V – A voz de Deus e a liturgia dos santos. 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1FC6E18-1BFB-4179-95B4-B1C54BC600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7332" y="4201297"/>
            <a:ext cx="3442381" cy="2915938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7A5B307E-AB6E-4F50-A3DD-351214A01E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3772" y="5380724"/>
            <a:ext cx="1413768" cy="1396314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3C88BF58-B0FE-44EF-BB40-BCDA77DB2B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1135" y="3541644"/>
            <a:ext cx="3306457" cy="3306457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0481543E-6C14-4C69-839A-4DD7254CB971}"/>
              </a:ext>
            </a:extLst>
          </p:cNvPr>
          <p:cNvSpPr/>
          <p:nvPr/>
        </p:nvSpPr>
        <p:spPr>
          <a:xfrm>
            <a:off x="590549" y="1440510"/>
            <a:ext cx="333836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 do Senhor.</a:t>
            </a:r>
          </a:p>
        </p:txBody>
      </p: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7D5550EC-29F4-4CA9-8D5F-38C6F30B82DA}"/>
              </a:ext>
            </a:extLst>
          </p:cNvPr>
          <p:cNvCxnSpPr/>
          <p:nvPr/>
        </p:nvCxnSpPr>
        <p:spPr>
          <a:xfrm>
            <a:off x="3928910" y="4651876"/>
            <a:ext cx="5292893" cy="0"/>
          </a:xfrm>
          <a:prstGeom prst="straightConnector1">
            <a:avLst/>
          </a:prstGeom>
          <a:ln w="292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tângulo 14">
            <a:extLst>
              <a:ext uri="{FF2B5EF4-FFF2-40B4-BE49-F238E27FC236}">
                <a16:creationId xmlns:a16="http://schemas.microsoft.com/office/drawing/2014/main" id="{E73D0301-76DF-4CCA-9D53-A6A6477F753C}"/>
              </a:ext>
            </a:extLst>
          </p:cNvPr>
          <p:cNvSpPr/>
          <p:nvPr/>
        </p:nvSpPr>
        <p:spPr>
          <a:xfrm>
            <a:off x="9343251" y="2870115"/>
            <a:ext cx="333836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lugar santo.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509886A5-059D-4C68-83F8-4D0A03DDF6DF}"/>
              </a:ext>
            </a:extLst>
          </p:cNvPr>
          <p:cNvSpPr/>
          <p:nvPr/>
        </p:nvSpPr>
        <p:spPr>
          <a:xfrm>
            <a:off x="1696557" y="2603803"/>
            <a:ext cx="3338361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8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Aproximação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B3FE3216-23A7-40F9-9A7F-01782EFFCE12}"/>
              </a:ext>
            </a:extLst>
          </p:cNvPr>
          <p:cNvSpPr/>
          <p:nvPr/>
        </p:nvSpPr>
        <p:spPr>
          <a:xfrm>
            <a:off x="3818723" y="3071975"/>
            <a:ext cx="3338361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8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Dedicação</a:t>
            </a:r>
          </a:p>
        </p:txBody>
      </p:sp>
    </p:spTree>
    <p:extLst>
      <p:ext uri="{BB962C8B-B14F-4D97-AF65-F5344CB8AC3E}">
        <p14:creationId xmlns:p14="http://schemas.microsoft.com/office/powerpoint/2010/main" val="4034183299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V – A voz de Deus e a liturgia dos santos. 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1FC6E18-1BFB-4179-95B4-B1C54BC600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7332" y="4201297"/>
            <a:ext cx="3442381" cy="2915938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7A5B307E-AB6E-4F50-A3DD-351214A01E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4738" y="5467478"/>
            <a:ext cx="1413768" cy="1396314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3C88BF58-B0FE-44EF-BB40-BCDA77DB2B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1135" y="3541644"/>
            <a:ext cx="3306457" cy="3306457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0481543E-6C14-4C69-839A-4DD7254CB971}"/>
              </a:ext>
            </a:extLst>
          </p:cNvPr>
          <p:cNvSpPr/>
          <p:nvPr/>
        </p:nvSpPr>
        <p:spPr>
          <a:xfrm>
            <a:off x="590549" y="1440510"/>
            <a:ext cx="333836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 do Senhor.</a:t>
            </a:r>
          </a:p>
        </p:txBody>
      </p: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7D5550EC-29F4-4CA9-8D5F-38C6F30B82DA}"/>
              </a:ext>
            </a:extLst>
          </p:cNvPr>
          <p:cNvCxnSpPr/>
          <p:nvPr/>
        </p:nvCxnSpPr>
        <p:spPr>
          <a:xfrm>
            <a:off x="3928910" y="4651876"/>
            <a:ext cx="5292893" cy="0"/>
          </a:xfrm>
          <a:prstGeom prst="straightConnector1">
            <a:avLst/>
          </a:prstGeom>
          <a:ln w="292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tângulo 14">
            <a:extLst>
              <a:ext uri="{FF2B5EF4-FFF2-40B4-BE49-F238E27FC236}">
                <a16:creationId xmlns:a16="http://schemas.microsoft.com/office/drawing/2014/main" id="{E73D0301-76DF-4CCA-9D53-A6A6477F753C}"/>
              </a:ext>
            </a:extLst>
          </p:cNvPr>
          <p:cNvSpPr/>
          <p:nvPr/>
        </p:nvSpPr>
        <p:spPr>
          <a:xfrm>
            <a:off x="9343251" y="2870115"/>
            <a:ext cx="333836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lugar santo.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509886A5-059D-4C68-83F8-4D0A03DDF6DF}"/>
              </a:ext>
            </a:extLst>
          </p:cNvPr>
          <p:cNvSpPr/>
          <p:nvPr/>
        </p:nvSpPr>
        <p:spPr>
          <a:xfrm>
            <a:off x="1696557" y="2603803"/>
            <a:ext cx="3338361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8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Aproximação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B3FE3216-23A7-40F9-9A7F-01782EFFCE12}"/>
              </a:ext>
            </a:extLst>
          </p:cNvPr>
          <p:cNvSpPr/>
          <p:nvPr/>
        </p:nvSpPr>
        <p:spPr>
          <a:xfrm>
            <a:off x="3818723" y="3071975"/>
            <a:ext cx="3338361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8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Dedicação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5FC68FAC-198E-4924-8C40-6193C9B02188}"/>
              </a:ext>
            </a:extLst>
          </p:cNvPr>
          <p:cNvSpPr/>
          <p:nvPr/>
        </p:nvSpPr>
        <p:spPr>
          <a:xfrm>
            <a:off x="5791224" y="3460472"/>
            <a:ext cx="3338361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8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Resposta</a:t>
            </a:r>
          </a:p>
        </p:txBody>
      </p:sp>
    </p:spTree>
    <p:extLst>
      <p:ext uri="{BB962C8B-B14F-4D97-AF65-F5344CB8AC3E}">
        <p14:creationId xmlns:p14="http://schemas.microsoft.com/office/powerpoint/2010/main" val="2328240857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V – A voz de Deus e a liturgia dos santos. 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1FC6E18-1BFB-4179-95B4-B1C54BC600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7332" y="4201297"/>
            <a:ext cx="3442381" cy="2915938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7A5B307E-AB6E-4F50-A3DD-351214A01E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62635" y="5467478"/>
            <a:ext cx="1413768" cy="1396314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3C88BF58-B0FE-44EF-BB40-BCDA77DB2B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1135" y="3541644"/>
            <a:ext cx="3306457" cy="3306457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0481543E-6C14-4C69-839A-4DD7254CB971}"/>
              </a:ext>
            </a:extLst>
          </p:cNvPr>
          <p:cNvSpPr/>
          <p:nvPr/>
        </p:nvSpPr>
        <p:spPr>
          <a:xfrm>
            <a:off x="590549" y="1440510"/>
            <a:ext cx="333836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 do Senhor.</a:t>
            </a:r>
          </a:p>
        </p:txBody>
      </p: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7D5550EC-29F4-4CA9-8D5F-38C6F30B82DA}"/>
              </a:ext>
            </a:extLst>
          </p:cNvPr>
          <p:cNvCxnSpPr>
            <a:cxnSpLocks/>
          </p:cNvCxnSpPr>
          <p:nvPr/>
        </p:nvCxnSpPr>
        <p:spPr>
          <a:xfrm flipH="1">
            <a:off x="3928910" y="4651876"/>
            <a:ext cx="5292893" cy="0"/>
          </a:xfrm>
          <a:prstGeom prst="straightConnector1">
            <a:avLst/>
          </a:prstGeom>
          <a:ln w="292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tângulo 14">
            <a:extLst>
              <a:ext uri="{FF2B5EF4-FFF2-40B4-BE49-F238E27FC236}">
                <a16:creationId xmlns:a16="http://schemas.microsoft.com/office/drawing/2014/main" id="{E73D0301-76DF-4CCA-9D53-A6A6477F753C}"/>
              </a:ext>
            </a:extLst>
          </p:cNvPr>
          <p:cNvSpPr/>
          <p:nvPr/>
        </p:nvSpPr>
        <p:spPr>
          <a:xfrm>
            <a:off x="9343251" y="2870115"/>
            <a:ext cx="333836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lugar santo.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509886A5-059D-4C68-83F8-4D0A03DDF6DF}"/>
              </a:ext>
            </a:extLst>
          </p:cNvPr>
          <p:cNvSpPr/>
          <p:nvPr/>
        </p:nvSpPr>
        <p:spPr>
          <a:xfrm>
            <a:off x="1696557" y="2603803"/>
            <a:ext cx="3338361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8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Aproximação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B3FE3216-23A7-40F9-9A7F-01782EFFCE12}"/>
              </a:ext>
            </a:extLst>
          </p:cNvPr>
          <p:cNvSpPr/>
          <p:nvPr/>
        </p:nvSpPr>
        <p:spPr>
          <a:xfrm>
            <a:off x="3818723" y="3071975"/>
            <a:ext cx="3338361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8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Dedicação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5FC68FAC-198E-4924-8C40-6193C9B02188}"/>
              </a:ext>
            </a:extLst>
          </p:cNvPr>
          <p:cNvSpPr/>
          <p:nvPr/>
        </p:nvSpPr>
        <p:spPr>
          <a:xfrm>
            <a:off x="5791224" y="3460472"/>
            <a:ext cx="3338361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8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Resposta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15F8C482-2F2E-46AF-99D3-CC411AEF661C}"/>
              </a:ext>
            </a:extLst>
          </p:cNvPr>
          <p:cNvSpPr/>
          <p:nvPr/>
        </p:nvSpPr>
        <p:spPr>
          <a:xfrm>
            <a:off x="4169928" y="5659266"/>
            <a:ext cx="3338361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800" b="1" dirty="0">
                <a:solidFill>
                  <a:srgbClr val="C00000"/>
                </a:solidFill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Fomos aceitos</a:t>
            </a:r>
          </a:p>
        </p:txBody>
      </p:sp>
    </p:spTree>
    <p:extLst>
      <p:ext uri="{BB962C8B-B14F-4D97-AF65-F5344CB8AC3E}">
        <p14:creationId xmlns:p14="http://schemas.microsoft.com/office/powerpoint/2010/main" val="1177075024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V – A voz de Deus e a liturgia dos santos. 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0481543E-6C14-4C69-839A-4DD7254CB971}"/>
              </a:ext>
            </a:extLst>
          </p:cNvPr>
          <p:cNvSpPr/>
          <p:nvPr/>
        </p:nvSpPr>
        <p:spPr>
          <a:xfrm>
            <a:off x="590549" y="1440510"/>
            <a:ext cx="333836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 do Senhor.</a:t>
            </a:r>
          </a:p>
        </p:txBody>
      </p:sp>
      <p:pic>
        <p:nvPicPr>
          <p:cNvPr id="26" name="Imagem 25">
            <a:extLst>
              <a:ext uri="{FF2B5EF4-FFF2-40B4-BE49-F238E27FC236}">
                <a16:creationId xmlns:a16="http://schemas.microsoft.com/office/drawing/2014/main" id="{ECA83D69-D8FE-406D-9056-065B7718F6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500" b="97308" l="10000" r="90000">
                        <a14:foregroundMark x1="38222" y1="76731" x2="47000" y2="82692"/>
                        <a14:foregroundMark x1="48667" y1="38462" x2="49000" y2="38077"/>
                        <a14:foregroundMark x1="48444" y1="2500" x2="49333" y2="3269"/>
                        <a14:foregroundMark x1="50667" y1="97308" x2="52667" y2="97308"/>
                        <a14:foregroundMark x1="48111" y1="48077" x2="53556" y2="51346"/>
                        <a14:foregroundMark x1="53556" y1="51346" x2="54667" y2="532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000" y="2604251"/>
            <a:ext cx="3769999" cy="2178222"/>
          </a:xfrm>
          <a:prstGeom prst="rect">
            <a:avLst/>
          </a:prstGeom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D757FFC1-EFD3-4C19-92B9-B4686380D4E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224"/>
          <a:stretch/>
        </p:blipFill>
        <p:spPr>
          <a:xfrm flipH="1">
            <a:off x="3058029" y="4898435"/>
            <a:ext cx="2903009" cy="1971922"/>
          </a:xfrm>
          <a:prstGeom prst="rect">
            <a:avLst/>
          </a:prstGeom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id="{CE9D82C3-8BAA-4926-8193-0DDFB8D4937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224"/>
          <a:stretch/>
        </p:blipFill>
        <p:spPr>
          <a:xfrm flipH="1">
            <a:off x="5961038" y="4892257"/>
            <a:ext cx="2903009" cy="1971922"/>
          </a:xfrm>
          <a:prstGeom prst="rect">
            <a:avLst/>
          </a:prstGeom>
        </p:spPr>
      </p:pic>
      <p:pic>
        <p:nvPicPr>
          <p:cNvPr id="31" name="Imagem 30">
            <a:extLst>
              <a:ext uri="{FF2B5EF4-FFF2-40B4-BE49-F238E27FC236}">
                <a16:creationId xmlns:a16="http://schemas.microsoft.com/office/drawing/2014/main" id="{654043A2-BD74-4660-BBBB-FAEAC446F04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224"/>
          <a:stretch/>
        </p:blipFill>
        <p:spPr>
          <a:xfrm flipH="1">
            <a:off x="8864047" y="4886079"/>
            <a:ext cx="2903009" cy="1971922"/>
          </a:xfrm>
          <a:prstGeom prst="rect">
            <a:avLst/>
          </a:prstGeom>
        </p:spPr>
      </p:pic>
      <p:pic>
        <p:nvPicPr>
          <p:cNvPr id="32" name="Imagem 31">
            <a:extLst>
              <a:ext uri="{FF2B5EF4-FFF2-40B4-BE49-F238E27FC236}">
                <a16:creationId xmlns:a16="http://schemas.microsoft.com/office/drawing/2014/main" id="{499D3B23-A2E3-43CC-9474-43B292E04B2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224"/>
          <a:stretch/>
        </p:blipFill>
        <p:spPr>
          <a:xfrm flipH="1">
            <a:off x="300943" y="4904613"/>
            <a:ext cx="2903009" cy="1971922"/>
          </a:xfrm>
          <a:prstGeom prst="rect">
            <a:avLst/>
          </a:prstGeom>
        </p:spPr>
      </p:pic>
      <p:sp>
        <p:nvSpPr>
          <p:cNvPr id="33" name="Balão de Fala: Oval 32">
            <a:extLst>
              <a:ext uri="{FF2B5EF4-FFF2-40B4-BE49-F238E27FC236}">
                <a16:creationId xmlns:a16="http://schemas.microsoft.com/office/drawing/2014/main" id="{249269FA-28E7-4A01-9196-472C00848766}"/>
              </a:ext>
            </a:extLst>
          </p:cNvPr>
          <p:cNvSpPr/>
          <p:nvPr/>
        </p:nvSpPr>
        <p:spPr>
          <a:xfrm>
            <a:off x="6707523" y="1104164"/>
            <a:ext cx="2525927" cy="1816444"/>
          </a:xfrm>
          <a:prstGeom prst="wedgeEllipseCallout">
            <a:avLst>
              <a:gd name="adj1" fmla="val -57398"/>
              <a:gd name="adj2" fmla="val 43897"/>
            </a:avLst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200" dirty="0" err="1">
                <a:solidFill>
                  <a:schemeClr val="tx1"/>
                </a:solidFill>
              </a:rPr>
              <a:t>Blá</a:t>
            </a:r>
            <a:r>
              <a:rPr lang="pt-BR" sz="2200" dirty="0">
                <a:solidFill>
                  <a:schemeClr val="tx1"/>
                </a:solidFill>
              </a:rPr>
              <a:t> </a:t>
            </a:r>
            <a:r>
              <a:rPr lang="pt-BR" sz="2200" dirty="0" err="1">
                <a:solidFill>
                  <a:schemeClr val="tx1"/>
                </a:solidFill>
              </a:rPr>
              <a:t>Blá</a:t>
            </a:r>
            <a:r>
              <a:rPr lang="pt-BR" sz="2200" dirty="0">
                <a:solidFill>
                  <a:schemeClr val="tx1"/>
                </a:solidFill>
              </a:rPr>
              <a:t> </a:t>
            </a:r>
            <a:r>
              <a:rPr lang="pt-BR" sz="2200" dirty="0" err="1">
                <a:solidFill>
                  <a:schemeClr val="tx1"/>
                </a:solidFill>
              </a:rPr>
              <a:t>Blá</a:t>
            </a:r>
            <a:endParaRPr lang="pt-BR" sz="2200" dirty="0">
              <a:solidFill>
                <a:schemeClr val="tx1"/>
              </a:solidFill>
            </a:endParaRPr>
          </a:p>
        </p:txBody>
      </p:sp>
      <p:sp>
        <p:nvSpPr>
          <p:cNvPr id="34" name="Balão de Pensamento: Nuvem 33">
            <a:extLst>
              <a:ext uri="{FF2B5EF4-FFF2-40B4-BE49-F238E27FC236}">
                <a16:creationId xmlns:a16="http://schemas.microsoft.com/office/drawing/2014/main" id="{5DFE48DF-3D9D-43B1-9C69-2E318D4E1422}"/>
              </a:ext>
            </a:extLst>
          </p:cNvPr>
          <p:cNvSpPr/>
          <p:nvPr/>
        </p:nvSpPr>
        <p:spPr>
          <a:xfrm>
            <a:off x="1569308" y="2604251"/>
            <a:ext cx="2293965" cy="1695900"/>
          </a:xfrm>
          <a:prstGeom prst="cloudCallout">
            <a:avLst>
              <a:gd name="adj1" fmla="val -58254"/>
              <a:gd name="adj2" fmla="val 80715"/>
            </a:avLst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700" dirty="0">
                <a:solidFill>
                  <a:schemeClr val="tx1"/>
                </a:solidFill>
              </a:rPr>
              <a:t>Voz de Deus. </a:t>
            </a:r>
          </a:p>
        </p:txBody>
      </p:sp>
    </p:spTree>
    <p:extLst>
      <p:ext uri="{BB962C8B-B14F-4D97-AF65-F5344CB8AC3E}">
        <p14:creationId xmlns:p14="http://schemas.microsoft.com/office/powerpoint/2010/main" val="2756512640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V – A voz de Deus e a liturgia dos santos. 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0481543E-6C14-4C69-839A-4DD7254CB971}"/>
              </a:ext>
            </a:extLst>
          </p:cNvPr>
          <p:cNvSpPr/>
          <p:nvPr/>
        </p:nvSpPr>
        <p:spPr>
          <a:xfrm>
            <a:off x="590549" y="1440510"/>
            <a:ext cx="333836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 do Senhor.</a:t>
            </a:r>
          </a:p>
        </p:txBody>
      </p:sp>
      <p:pic>
        <p:nvPicPr>
          <p:cNvPr id="26" name="Imagem 25">
            <a:extLst>
              <a:ext uri="{FF2B5EF4-FFF2-40B4-BE49-F238E27FC236}">
                <a16:creationId xmlns:a16="http://schemas.microsoft.com/office/drawing/2014/main" id="{ECA83D69-D8FE-406D-9056-065B7718F6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500" b="97308" l="10000" r="90000">
                        <a14:foregroundMark x1="38222" y1="76731" x2="47000" y2="82692"/>
                        <a14:foregroundMark x1="48667" y1="38462" x2="49000" y2="38077"/>
                        <a14:foregroundMark x1="48444" y1="2500" x2="49333" y2="3269"/>
                        <a14:foregroundMark x1="50667" y1="97308" x2="52667" y2="97308"/>
                        <a14:foregroundMark x1="48111" y1="48077" x2="53556" y2="51346"/>
                        <a14:foregroundMark x1="53556" y1="51346" x2="54667" y2="532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000" y="2604251"/>
            <a:ext cx="3769999" cy="2178222"/>
          </a:xfrm>
          <a:prstGeom prst="rect">
            <a:avLst/>
          </a:prstGeom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D757FFC1-EFD3-4C19-92B9-B4686380D4E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224"/>
          <a:stretch/>
        </p:blipFill>
        <p:spPr>
          <a:xfrm flipH="1">
            <a:off x="3058029" y="4898435"/>
            <a:ext cx="2903009" cy="1971922"/>
          </a:xfrm>
          <a:prstGeom prst="rect">
            <a:avLst/>
          </a:prstGeom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id="{CE9D82C3-8BAA-4926-8193-0DDFB8D4937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224"/>
          <a:stretch/>
        </p:blipFill>
        <p:spPr>
          <a:xfrm flipH="1">
            <a:off x="5961038" y="4892257"/>
            <a:ext cx="2903009" cy="1971922"/>
          </a:xfrm>
          <a:prstGeom prst="rect">
            <a:avLst/>
          </a:prstGeom>
        </p:spPr>
      </p:pic>
      <p:pic>
        <p:nvPicPr>
          <p:cNvPr id="31" name="Imagem 30">
            <a:extLst>
              <a:ext uri="{FF2B5EF4-FFF2-40B4-BE49-F238E27FC236}">
                <a16:creationId xmlns:a16="http://schemas.microsoft.com/office/drawing/2014/main" id="{654043A2-BD74-4660-BBBB-FAEAC446F04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224"/>
          <a:stretch/>
        </p:blipFill>
        <p:spPr>
          <a:xfrm flipH="1">
            <a:off x="8864047" y="4886079"/>
            <a:ext cx="2903009" cy="1971922"/>
          </a:xfrm>
          <a:prstGeom prst="rect">
            <a:avLst/>
          </a:prstGeom>
        </p:spPr>
      </p:pic>
      <p:pic>
        <p:nvPicPr>
          <p:cNvPr id="32" name="Imagem 31">
            <a:extLst>
              <a:ext uri="{FF2B5EF4-FFF2-40B4-BE49-F238E27FC236}">
                <a16:creationId xmlns:a16="http://schemas.microsoft.com/office/drawing/2014/main" id="{499D3B23-A2E3-43CC-9474-43B292E04B2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224"/>
          <a:stretch/>
        </p:blipFill>
        <p:spPr>
          <a:xfrm flipH="1">
            <a:off x="300943" y="4904613"/>
            <a:ext cx="2903009" cy="1971922"/>
          </a:xfrm>
          <a:prstGeom prst="rect">
            <a:avLst/>
          </a:prstGeom>
        </p:spPr>
      </p:pic>
      <p:sp>
        <p:nvSpPr>
          <p:cNvPr id="33" name="Balão de Fala: Oval 32">
            <a:extLst>
              <a:ext uri="{FF2B5EF4-FFF2-40B4-BE49-F238E27FC236}">
                <a16:creationId xmlns:a16="http://schemas.microsoft.com/office/drawing/2014/main" id="{249269FA-28E7-4A01-9196-472C00848766}"/>
              </a:ext>
            </a:extLst>
          </p:cNvPr>
          <p:cNvSpPr/>
          <p:nvPr/>
        </p:nvSpPr>
        <p:spPr>
          <a:xfrm>
            <a:off x="6707523" y="1104164"/>
            <a:ext cx="2525927" cy="1816444"/>
          </a:xfrm>
          <a:prstGeom prst="wedgeEllipseCallout">
            <a:avLst>
              <a:gd name="adj1" fmla="val -57398"/>
              <a:gd name="adj2" fmla="val 43897"/>
            </a:avLst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200" dirty="0" err="1">
                <a:solidFill>
                  <a:schemeClr val="tx1"/>
                </a:solidFill>
              </a:rPr>
              <a:t>Blá</a:t>
            </a:r>
            <a:r>
              <a:rPr lang="pt-BR" sz="2200" dirty="0">
                <a:solidFill>
                  <a:schemeClr val="tx1"/>
                </a:solidFill>
              </a:rPr>
              <a:t> </a:t>
            </a:r>
            <a:r>
              <a:rPr lang="pt-BR" sz="2200" dirty="0" err="1">
                <a:solidFill>
                  <a:schemeClr val="tx1"/>
                </a:solidFill>
              </a:rPr>
              <a:t>Blá</a:t>
            </a:r>
            <a:r>
              <a:rPr lang="pt-BR" sz="2200" dirty="0">
                <a:solidFill>
                  <a:schemeClr val="tx1"/>
                </a:solidFill>
              </a:rPr>
              <a:t> </a:t>
            </a:r>
            <a:r>
              <a:rPr lang="pt-BR" sz="2200" dirty="0" err="1">
                <a:solidFill>
                  <a:schemeClr val="tx1"/>
                </a:solidFill>
              </a:rPr>
              <a:t>Blá</a:t>
            </a:r>
            <a:endParaRPr lang="pt-BR" sz="2200" dirty="0">
              <a:solidFill>
                <a:schemeClr val="tx1"/>
              </a:solidFill>
            </a:endParaRPr>
          </a:p>
        </p:txBody>
      </p:sp>
      <p:sp>
        <p:nvSpPr>
          <p:cNvPr id="34" name="Balão de Pensamento: Nuvem 33">
            <a:extLst>
              <a:ext uri="{FF2B5EF4-FFF2-40B4-BE49-F238E27FC236}">
                <a16:creationId xmlns:a16="http://schemas.microsoft.com/office/drawing/2014/main" id="{5DFE48DF-3D9D-43B1-9C69-2E318D4E1422}"/>
              </a:ext>
            </a:extLst>
          </p:cNvPr>
          <p:cNvSpPr/>
          <p:nvPr/>
        </p:nvSpPr>
        <p:spPr>
          <a:xfrm>
            <a:off x="1569308" y="2604251"/>
            <a:ext cx="2293965" cy="1695900"/>
          </a:xfrm>
          <a:prstGeom prst="cloudCallout">
            <a:avLst>
              <a:gd name="adj1" fmla="val -58254"/>
              <a:gd name="adj2" fmla="val 80715"/>
            </a:avLst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700" dirty="0">
                <a:solidFill>
                  <a:schemeClr val="tx1"/>
                </a:solidFill>
              </a:rPr>
              <a:t>Voz de Deus. </a:t>
            </a:r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623B4EED-E972-4299-B94A-4038CD3FE5EC}"/>
              </a:ext>
            </a:extLst>
          </p:cNvPr>
          <p:cNvSpPr/>
          <p:nvPr/>
        </p:nvSpPr>
        <p:spPr>
          <a:xfrm>
            <a:off x="634768" y="2101243"/>
            <a:ext cx="11132288" cy="273921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endParaRPr lang="pt-BR" sz="4300" b="1" dirty="0">
              <a:solidFill>
                <a:schemeClr val="bg1"/>
              </a:solidFill>
              <a:latin typeface="Abadi Extra Light" panose="020B0204020104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BR" sz="43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Água suja também mata sede e quando devidamente filtrada não causa males. </a:t>
            </a:r>
          </a:p>
          <a:p>
            <a:pPr algn="ctr"/>
            <a:endParaRPr lang="pt-BR" sz="4300" b="1" dirty="0">
              <a:solidFill>
                <a:schemeClr val="bg1"/>
              </a:solidFill>
              <a:latin typeface="Abadi Extra Light" panose="020B0204020104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6331072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A1BE9-2730-49AC-AE7C-529DFBD5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08760E-8E52-4549-8266-897E3E694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8" t="4331"/>
          <a:stretch/>
        </p:blipFill>
        <p:spPr>
          <a:xfrm>
            <a:off x="11084943" y="71684"/>
            <a:ext cx="992757" cy="103321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22A27E4-D533-4597-BFDC-E59E2D717477}"/>
              </a:ext>
            </a:extLst>
          </p:cNvPr>
          <p:cNvSpPr/>
          <p:nvPr/>
        </p:nvSpPr>
        <p:spPr>
          <a:xfrm>
            <a:off x="114300" y="1195140"/>
            <a:ext cx="11963400" cy="5553076"/>
          </a:xfrm>
          <a:prstGeom prst="roundRect">
            <a:avLst>
              <a:gd name="adj" fmla="val 692"/>
            </a:avLst>
          </a:prstGeom>
          <a:solidFill>
            <a:srgbClr val="FFFF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0C41743-9BFD-4A6A-BB60-0E252CB6D91B}"/>
              </a:ext>
            </a:extLst>
          </p:cNvPr>
          <p:cNvSpPr/>
          <p:nvPr/>
        </p:nvSpPr>
        <p:spPr>
          <a:xfrm>
            <a:off x="114300" y="80962"/>
            <a:ext cx="11039475" cy="1023938"/>
          </a:xfrm>
          <a:prstGeom prst="roundRect">
            <a:avLst>
              <a:gd name="adj" fmla="val 4413"/>
            </a:avLst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723B00-1A84-4697-9386-CEEDB9C0B55A}"/>
              </a:ext>
            </a:extLst>
          </p:cNvPr>
          <p:cNvSpPr txBox="1"/>
          <p:nvPr/>
        </p:nvSpPr>
        <p:spPr>
          <a:xfrm>
            <a:off x="342900" y="209550"/>
            <a:ext cx="10363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latin typeface="Abadi Extra Light" panose="020B0204020104020204" pitchFamily="34" charset="0"/>
              </a:rPr>
              <a:t>V – A voz de Deus e a liturgia dos santos. 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0481543E-6C14-4C69-839A-4DD7254CB971}"/>
              </a:ext>
            </a:extLst>
          </p:cNvPr>
          <p:cNvSpPr/>
          <p:nvPr/>
        </p:nvSpPr>
        <p:spPr>
          <a:xfrm>
            <a:off x="590549" y="1440510"/>
            <a:ext cx="333836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 do Senhor.</a:t>
            </a:r>
          </a:p>
        </p:txBody>
      </p:sp>
      <p:pic>
        <p:nvPicPr>
          <p:cNvPr id="26" name="Imagem 25">
            <a:extLst>
              <a:ext uri="{FF2B5EF4-FFF2-40B4-BE49-F238E27FC236}">
                <a16:creationId xmlns:a16="http://schemas.microsoft.com/office/drawing/2014/main" id="{ECA83D69-D8FE-406D-9056-065B7718F6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500" b="97308" l="10000" r="90000">
                        <a14:foregroundMark x1="38222" y1="76731" x2="47000" y2="82692"/>
                        <a14:foregroundMark x1="48667" y1="38462" x2="49000" y2="38077"/>
                        <a14:foregroundMark x1="48444" y1="2500" x2="49333" y2="3269"/>
                        <a14:foregroundMark x1="50667" y1="97308" x2="52667" y2="97308"/>
                        <a14:foregroundMark x1="48111" y1="48077" x2="53556" y2="51346"/>
                        <a14:foregroundMark x1="53556" y1="51346" x2="54667" y2="532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000" y="2604251"/>
            <a:ext cx="3769999" cy="2178222"/>
          </a:xfrm>
          <a:prstGeom prst="rect">
            <a:avLst/>
          </a:prstGeom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D757FFC1-EFD3-4C19-92B9-B4686380D4E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224"/>
          <a:stretch/>
        </p:blipFill>
        <p:spPr>
          <a:xfrm flipH="1">
            <a:off x="3058029" y="4898435"/>
            <a:ext cx="2903009" cy="1971922"/>
          </a:xfrm>
          <a:prstGeom prst="rect">
            <a:avLst/>
          </a:prstGeom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id="{CE9D82C3-8BAA-4926-8193-0DDFB8D4937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224"/>
          <a:stretch/>
        </p:blipFill>
        <p:spPr>
          <a:xfrm flipH="1">
            <a:off x="5961038" y="4892257"/>
            <a:ext cx="2903009" cy="1971922"/>
          </a:xfrm>
          <a:prstGeom prst="rect">
            <a:avLst/>
          </a:prstGeom>
        </p:spPr>
      </p:pic>
      <p:pic>
        <p:nvPicPr>
          <p:cNvPr id="31" name="Imagem 30">
            <a:extLst>
              <a:ext uri="{FF2B5EF4-FFF2-40B4-BE49-F238E27FC236}">
                <a16:creationId xmlns:a16="http://schemas.microsoft.com/office/drawing/2014/main" id="{654043A2-BD74-4660-BBBB-FAEAC446F04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224"/>
          <a:stretch/>
        </p:blipFill>
        <p:spPr>
          <a:xfrm flipH="1">
            <a:off x="8864047" y="4886079"/>
            <a:ext cx="2903009" cy="1971922"/>
          </a:xfrm>
          <a:prstGeom prst="rect">
            <a:avLst/>
          </a:prstGeom>
        </p:spPr>
      </p:pic>
      <p:pic>
        <p:nvPicPr>
          <p:cNvPr id="32" name="Imagem 31">
            <a:extLst>
              <a:ext uri="{FF2B5EF4-FFF2-40B4-BE49-F238E27FC236}">
                <a16:creationId xmlns:a16="http://schemas.microsoft.com/office/drawing/2014/main" id="{499D3B23-A2E3-43CC-9474-43B292E04B2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224"/>
          <a:stretch/>
        </p:blipFill>
        <p:spPr>
          <a:xfrm flipH="1">
            <a:off x="300943" y="4904613"/>
            <a:ext cx="2903009" cy="1971922"/>
          </a:xfrm>
          <a:prstGeom prst="rect">
            <a:avLst/>
          </a:prstGeom>
        </p:spPr>
      </p:pic>
      <p:sp>
        <p:nvSpPr>
          <p:cNvPr id="33" name="Balão de Fala: Oval 32">
            <a:extLst>
              <a:ext uri="{FF2B5EF4-FFF2-40B4-BE49-F238E27FC236}">
                <a16:creationId xmlns:a16="http://schemas.microsoft.com/office/drawing/2014/main" id="{249269FA-28E7-4A01-9196-472C00848766}"/>
              </a:ext>
            </a:extLst>
          </p:cNvPr>
          <p:cNvSpPr/>
          <p:nvPr/>
        </p:nvSpPr>
        <p:spPr>
          <a:xfrm>
            <a:off x="6707523" y="1104164"/>
            <a:ext cx="2525927" cy="1816444"/>
          </a:xfrm>
          <a:prstGeom prst="wedgeEllipseCallout">
            <a:avLst>
              <a:gd name="adj1" fmla="val -57398"/>
              <a:gd name="adj2" fmla="val 43897"/>
            </a:avLst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200" dirty="0" err="1">
                <a:solidFill>
                  <a:schemeClr val="tx1"/>
                </a:solidFill>
              </a:rPr>
              <a:t>Blá</a:t>
            </a:r>
            <a:r>
              <a:rPr lang="pt-BR" sz="2200" dirty="0">
                <a:solidFill>
                  <a:schemeClr val="tx1"/>
                </a:solidFill>
              </a:rPr>
              <a:t> </a:t>
            </a:r>
            <a:r>
              <a:rPr lang="pt-BR" sz="2200" dirty="0" err="1">
                <a:solidFill>
                  <a:schemeClr val="tx1"/>
                </a:solidFill>
              </a:rPr>
              <a:t>Blá</a:t>
            </a:r>
            <a:r>
              <a:rPr lang="pt-BR" sz="2200" dirty="0">
                <a:solidFill>
                  <a:schemeClr val="tx1"/>
                </a:solidFill>
              </a:rPr>
              <a:t> </a:t>
            </a:r>
            <a:r>
              <a:rPr lang="pt-BR" sz="2200" dirty="0" err="1">
                <a:solidFill>
                  <a:schemeClr val="tx1"/>
                </a:solidFill>
              </a:rPr>
              <a:t>Blá</a:t>
            </a:r>
            <a:endParaRPr lang="pt-BR" sz="2200" dirty="0">
              <a:solidFill>
                <a:schemeClr val="tx1"/>
              </a:solidFill>
            </a:endParaRPr>
          </a:p>
        </p:txBody>
      </p:sp>
      <p:sp>
        <p:nvSpPr>
          <p:cNvPr id="34" name="Balão de Pensamento: Nuvem 33">
            <a:extLst>
              <a:ext uri="{FF2B5EF4-FFF2-40B4-BE49-F238E27FC236}">
                <a16:creationId xmlns:a16="http://schemas.microsoft.com/office/drawing/2014/main" id="{5DFE48DF-3D9D-43B1-9C69-2E318D4E1422}"/>
              </a:ext>
            </a:extLst>
          </p:cNvPr>
          <p:cNvSpPr/>
          <p:nvPr/>
        </p:nvSpPr>
        <p:spPr>
          <a:xfrm>
            <a:off x="1569308" y="2604251"/>
            <a:ext cx="2293965" cy="1695900"/>
          </a:xfrm>
          <a:prstGeom prst="cloudCallout">
            <a:avLst>
              <a:gd name="adj1" fmla="val -58254"/>
              <a:gd name="adj2" fmla="val 80715"/>
            </a:avLst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700" dirty="0">
                <a:solidFill>
                  <a:schemeClr val="tx1"/>
                </a:solidFill>
              </a:rPr>
              <a:t>Voz de Deus. </a:t>
            </a:r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623B4EED-E972-4299-B94A-4038CD3FE5EC}"/>
              </a:ext>
            </a:extLst>
          </p:cNvPr>
          <p:cNvSpPr/>
          <p:nvPr/>
        </p:nvSpPr>
        <p:spPr>
          <a:xfrm>
            <a:off x="634768" y="2101243"/>
            <a:ext cx="11132288" cy="340093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endParaRPr lang="pt-BR" sz="4300" b="1" dirty="0">
              <a:solidFill>
                <a:schemeClr val="bg1"/>
              </a:solidFill>
              <a:latin typeface="Abadi Extra Light" panose="020B0204020104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BR" sz="4300" b="1" dirty="0">
                <a:solidFill>
                  <a:schemeClr val="bg1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	Água contaminada faz mal e pode matar, mas quem dela tomar é responsável pela sua própria ignorância. </a:t>
            </a:r>
          </a:p>
          <a:p>
            <a:pPr algn="ctr"/>
            <a:endParaRPr lang="pt-BR" sz="4300" b="1" dirty="0">
              <a:solidFill>
                <a:schemeClr val="bg1"/>
              </a:solidFill>
              <a:latin typeface="Abadi Extra Light" panose="020B0204020104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1827574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192FAA4-5EA2-440B-8A7F-C1C2013EF6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82009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6827</TotalTime>
  <Words>5752</Words>
  <Application>Microsoft Office PowerPoint</Application>
  <PresentationFormat>Widescreen</PresentationFormat>
  <Paragraphs>1038</Paragraphs>
  <Slides>130</Slides>
  <Notes>65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130</vt:i4>
      </vt:variant>
    </vt:vector>
  </HeadingPairs>
  <TitlesOfParts>
    <vt:vector size="136" baseType="lpstr">
      <vt:lpstr>Abadi</vt:lpstr>
      <vt:lpstr>Abadi Extra Light</vt:lpstr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Diego Costa</dc:creator>
  <cp:lastModifiedBy>Paulo Henrique</cp:lastModifiedBy>
  <cp:revision>115</cp:revision>
  <dcterms:created xsi:type="dcterms:W3CDTF">2017-12-30T18:03:58Z</dcterms:created>
  <dcterms:modified xsi:type="dcterms:W3CDTF">2019-05-05T11:26:01Z</dcterms:modified>
</cp:coreProperties>
</file>