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5" r:id="rId3"/>
    <p:sldId id="286" r:id="rId4"/>
    <p:sldId id="296" r:id="rId5"/>
    <p:sldId id="297" r:id="rId6"/>
    <p:sldId id="298" r:id="rId7"/>
    <p:sldId id="299" r:id="rId8"/>
    <p:sldId id="300" r:id="rId9"/>
    <p:sldId id="302" r:id="rId10"/>
    <p:sldId id="30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CC"/>
    <a:srgbClr val="FFF7E1"/>
    <a:srgbClr val="FFFFFF"/>
    <a:srgbClr val="000000"/>
    <a:srgbClr val="E2F0D9"/>
    <a:srgbClr val="F2F2F2"/>
    <a:srgbClr val="C5E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398A8D-4DE4-4636-97EC-1741FC58C6B1}" v="39" dt="2021-08-08T11:57:10.6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o Tavares" userId="eb59c66c426f7335" providerId="LiveId" clId="{47398A8D-4DE4-4636-97EC-1741FC58C6B1}"/>
    <pc:docChg chg="addSld delSld modSld">
      <pc:chgData name="Paulo Tavares" userId="eb59c66c426f7335" providerId="LiveId" clId="{47398A8D-4DE4-4636-97EC-1741FC58C6B1}" dt="2021-08-08T11:57:10.634" v="45" actId="20577"/>
      <pc:docMkLst>
        <pc:docMk/>
      </pc:docMkLst>
      <pc:sldChg chg="del">
        <pc:chgData name="Paulo Tavares" userId="eb59c66c426f7335" providerId="LiveId" clId="{47398A8D-4DE4-4636-97EC-1741FC58C6B1}" dt="2021-08-07T19:38:07.937" v="2" actId="47"/>
        <pc:sldMkLst>
          <pc:docMk/>
          <pc:sldMk cId="70872768" sldId="269"/>
        </pc:sldMkLst>
      </pc:sldChg>
      <pc:sldChg chg="del">
        <pc:chgData name="Paulo Tavares" userId="eb59c66c426f7335" providerId="LiveId" clId="{47398A8D-4DE4-4636-97EC-1741FC58C6B1}" dt="2021-08-07T19:38:05.365" v="1" actId="47"/>
        <pc:sldMkLst>
          <pc:docMk/>
          <pc:sldMk cId="759751992" sldId="271"/>
        </pc:sldMkLst>
      </pc:sldChg>
      <pc:sldChg chg="del">
        <pc:chgData name="Paulo Tavares" userId="eb59c66c426f7335" providerId="LiveId" clId="{47398A8D-4DE4-4636-97EC-1741FC58C6B1}" dt="2021-08-07T19:38:03.501" v="0" actId="47"/>
        <pc:sldMkLst>
          <pc:docMk/>
          <pc:sldMk cId="1488761935" sldId="273"/>
        </pc:sldMkLst>
      </pc:sldChg>
      <pc:sldChg chg="del">
        <pc:chgData name="Paulo Tavares" userId="eb59c66c426f7335" providerId="LiveId" clId="{47398A8D-4DE4-4636-97EC-1741FC58C6B1}" dt="2021-08-07T19:38:08.748" v="3" actId="47"/>
        <pc:sldMkLst>
          <pc:docMk/>
          <pc:sldMk cId="3117154018" sldId="284"/>
        </pc:sldMkLst>
      </pc:sldChg>
      <pc:sldChg chg="modTransition">
        <pc:chgData name="Paulo Tavares" userId="eb59c66c426f7335" providerId="LiveId" clId="{47398A8D-4DE4-4636-97EC-1741FC58C6B1}" dt="2021-08-07T19:41:08.640" v="33"/>
        <pc:sldMkLst>
          <pc:docMk/>
          <pc:sldMk cId="1791548152" sldId="285"/>
        </pc:sldMkLst>
      </pc:sldChg>
      <pc:sldChg chg="modTransition modAnim">
        <pc:chgData name="Paulo Tavares" userId="eb59c66c426f7335" providerId="LiveId" clId="{47398A8D-4DE4-4636-97EC-1741FC58C6B1}" dt="2021-08-07T19:41:13.273" v="34"/>
        <pc:sldMkLst>
          <pc:docMk/>
          <pc:sldMk cId="2705702575" sldId="286"/>
        </pc:sldMkLst>
      </pc:sldChg>
      <pc:sldChg chg="modTransition modAnim">
        <pc:chgData name="Paulo Tavares" userId="eb59c66c426f7335" providerId="LiveId" clId="{47398A8D-4DE4-4636-97EC-1741FC58C6B1}" dt="2021-08-07T19:41:38.023" v="40"/>
        <pc:sldMkLst>
          <pc:docMk/>
          <pc:sldMk cId="3106280605" sldId="296"/>
        </pc:sldMkLst>
      </pc:sldChg>
      <pc:sldChg chg="modAnim">
        <pc:chgData name="Paulo Tavares" userId="eb59c66c426f7335" providerId="LiveId" clId="{47398A8D-4DE4-4636-97EC-1741FC58C6B1}" dt="2021-08-07T19:39:03.544" v="12"/>
        <pc:sldMkLst>
          <pc:docMk/>
          <pc:sldMk cId="1998210888" sldId="297"/>
        </pc:sldMkLst>
      </pc:sldChg>
      <pc:sldChg chg="modAnim">
        <pc:chgData name="Paulo Tavares" userId="eb59c66c426f7335" providerId="LiveId" clId="{47398A8D-4DE4-4636-97EC-1741FC58C6B1}" dt="2021-08-07T19:39:19.098" v="16"/>
        <pc:sldMkLst>
          <pc:docMk/>
          <pc:sldMk cId="4130424811" sldId="298"/>
        </pc:sldMkLst>
      </pc:sldChg>
      <pc:sldChg chg="modTransition modAnim">
        <pc:chgData name="Paulo Tavares" userId="eb59c66c426f7335" providerId="LiveId" clId="{47398A8D-4DE4-4636-97EC-1741FC58C6B1}" dt="2021-08-07T19:41:47.683" v="41"/>
        <pc:sldMkLst>
          <pc:docMk/>
          <pc:sldMk cId="866406124" sldId="300"/>
        </pc:sldMkLst>
      </pc:sldChg>
      <pc:sldChg chg="modSp modTransition modAnim">
        <pc:chgData name="Paulo Tavares" userId="eb59c66c426f7335" providerId="LiveId" clId="{47398A8D-4DE4-4636-97EC-1741FC58C6B1}" dt="2021-08-08T11:57:10.634" v="45" actId="20577"/>
        <pc:sldMkLst>
          <pc:docMk/>
          <pc:sldMk cId="58062390" sldId="302"/>
        </pc:sldMkLst>
        <pc:spChg chg="mod">
          <ac:chgData name="Paulo Tavares" userId="eb59c66c426f7335" providerId="LiveId" clId="{47398A8D-4DE4-4636-97EC-1741FC58C6B1}" dt="2021-08-08T11:57:10.634" v="45" actId="20577"/>
          <ac:spMkLst>
            <pc:docMk/>
            <pc:sldMk cId="58062390" sldId="302"/>
            <ac:spMk id="12" creationId="{BBE97B89-09FE-42DC-93D6-537DEC7BD72C}"/>
          </ac:spMkLst>
        </pc:spChg>
      </pc:sldChg>
      <pc:sldChg chg="add modTransition">
        <pc:chgData name="Paulo Tavares" userId="eb59c66c426f7335" providerId="LiveId" clId="{47398A8D-4DE4-4636-97EC-1741FC58C6B1}" dt="2021-08-07T19:41:55.997" v="43"/>
        <pc:sldMkLst>
          <pc:docMk/>
          <pc:sldMk cId="1278912453" sldId="303"/>
        </pc:sldMkLst>
      </pc:sldChg>
      <pc:sldChg chg="addSp delSp add del setBg delDesignElem">
        <pc:chgData name="Paulo Tavares" userId="eb59c66c426f7335" providerId="LiveId" clId="{47398A8D-4DE4-4636-97EC-1741FC58C6B1}" dt="2021-08-07T19:40:54.069" v="30"/>
        <pc:sldMkLst>
          <pc:docMk/>
          <pc:sldMk cId="2839304082" sldId="303"/>
        </pc:sldMkLst>
        <pc:spChg chg="add del">
          <ac:chgData name="Paulo Tavares" userId="eb59c66c426f7335" providerId="LiveId" clId="{47398A8D-4DE4-4636-97EC-1741FC58C6B1}" dt="2021-08-07T19:40:54.069" v="30"/>
          <ac:spMkLst>
            <pc:docMk/>
            <pc:sldMk cId="2839304082" sldId="303"/>
            <ac:spMk id="26" creationId="{22C6C9C9-83BF-4A6C-A1BF-C1735C61B4FF}"/>
          </ac:spMkLst>
        </pc:spChg>
      </pc:sldChg>
      <pc:sldChg chg="delSp add del setBg delDesignElem">
        <pc:chgData name="Paulo Tavares" userId="eb59c66c426f7335" providerId="LiveId" clId="{47398A8D-4DE4-4636-97EC-1741FC58C6B1}" dt="2021-08-07T19:40:39.539" v="26" actId="47"/>
        <pc:sldMkLst>
          <pc:docMk/>
          <pc:sldMk cId="3226894577" sldId="303"/>
        </pc:sldMkLst>
        <pc:spChg chg="del">
          <ac:chgData name="Paulo Tavares" userId="eb59c66c426f7335" providerId="LiveId" clId="{47398A8D-4DE4-4636-97EC-1741FC58C6B1}" dt="2021-08-07T19:39:59.372" v="25"/>
          <ac:spMkLst>
            <pc:docMk/>
            <pc:sldMk cId="3226894577" sldId="303"/>
            <ac:spMk id="26" creationId="{22C6C9C9-83BF-4A6C-A1BF-C1735C61B4F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81B69B-2844-41C6-9996-9A8212A69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72E90E-FC32-458E-88D5-93A2E9BB1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D2EDF3-7052-4A6B-AF99-99DEF14AF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08/08/2021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E399B4-1545-4CBA-A4CF-BCFC0BB12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7C2489-7C9A-4833-8FA3-6680FAF7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065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18F07-45E5-4103-ABE9-A5F6D4394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017621-D044-4460-9F6F-F684BAAF2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8AE93F-2DE6-4556-A4E2-EE156639D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08/08/2021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7AB41F-DC75-4BB4-9166-D753C10E8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287482-990E-4DAC-A08E-1AFA75FF7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8161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3B766-DE0B-4C60-B2D7-3CE0E6946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7C0957-2949-41EA-97B2-C1FA8AE1E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DB6A2E-FFE2-4E44-B5BA-C2F864118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08/08/2021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03491D-0F0F-4527-AF03-570ED2682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3715B7-4BC4-4B03-9F59-3D11AAAA1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4107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B7BB00-C868-4630-92E4-A67C64DD8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7C522E-2BC5-4A8B-8BF5-AA5BF9096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409D3-C4AF-40C9-8F52-095CC4F65D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8DFF67A-D65B-49DA-A3B8-4928EDDC2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08/08/2021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6A8300-6B4E-4155-90C1-734200746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608CBF5-2A85-4A0B-B8D8-AAE967F5C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947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C43B26-E01C-44FC-BD2E-1EC5CCA75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0024E7-B46B-4A81-B948-9A4382E2F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D192276-FFA7-420C-8FC5-EF0B77F9F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DCB9507-9679-4784-9433-AA32DFB9F0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429BBBC-0D0B-48E7-8A5A-0D6C87D12C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7F1513C-4423-438F-B16D-758B536C0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08/08/2021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A58F5E7-6081-48CC-835A-D3597D117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58165AB-A9CE-4657-97FA-74ADCABBA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9115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0A98A0-A816-4849-A07D-B0358A1B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A98B233-FBA6-4438-B38D-C2AFC003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08/08/2021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C823E38-6FE7-411A-B290-EFD0BDAFC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B2CE38B-07ED-45F2-B12B-0456920F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859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2A2A551-CA76-4270-A3B8-3B1479864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08/08/2021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56FEFFB-5F81-4FB8-9E8B-43D1AEF4D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60D3E5-AC18-4A66-8806-A5BC5A157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62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DED8E6-1DE9-4F50-988D-E1639EBF9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5A9B74-B17E-4F2F-8A92-F3B40BD93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AD298B7-77C0-4058-86C7-61782BE71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E31719-D382-4B2D-9B31-FD1F9FD3F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08/08/2021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61E1B1-9B27-49E6-86AE-977E07B32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ACA6414-2532-4760-9CA8-9DD3B4F64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0239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8C5089-51C9-4B20-8B81-B395C8AF9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1412A8E-6906-4086-BBE4-2023A8D6E7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C9950C2-AE91-40A1-863D-934B51B36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6E076D-F1E6-4C0E-8FFD-C5AF287A4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08/08/2021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A29501-3B50-4A1E-BD2E-8E22A0A08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82A952-321B-4CBE-8886-F6E47E82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404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64C969-112A-40B2-A6B0-EE6F0C45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EBE5E8A-FB5A-42F0-81AD-98A193EF91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B5A7C5-86AF-4A45-A4BF-EC9BA00EE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08/08/2021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CF6767-5625-4A95-B2B4-82DC71E3E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3D2C65-605D-4489-87B6-C3ABA1BAA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106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5FD5EA8-8AE2-4106-A781-3DBE2D9A21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C0FDA23-1E78-45A2-9C2B-D0BD5146B9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593789-1788-480C-ACCC-F41A220C2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29CD-A01B-46CD-A395-F05090E8FC6C}" type="datetimeFigureOut">
              <a:rPr lang="pt-BR" smtClean="0"/>
              <a:t>08/08/2021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EA8C9D-03DB-4682-B8A1-69E1E2ACE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89F274-B3D7-4113-AA59-50DAB372B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4230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38D05E-9C8A-433C-B437-7CA07A298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62C6F5-5332-4078-AA65-107AAC4B8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1E132F-9C9B-4C83-8BBE-C75C88D7BD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329CD-A01B-46CD-A395-F05090E8FC6C}" type="datetimeFigureOut">
              <a:rPr lang="pt-BR" smtClean="0"/>
              <a:t>08/08/2021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0BEAB7-4CFA-4ED6-B60E-DC1CB9D715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183502-6654-4E78-8C32-25CFFDDDFB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00EAC-4B80-443E-AE80-468C8DEC34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94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adrão do plano de fundo&#10;&#10;Descrição gerada automaticamente">
            <a:extLst>
              <a:ext uri="{FF2B5EF4-FFF2-40B4-BE49-F238E27FC236}">
                <a16:creationId xmlns:a16="http://schemas.microsoft.com/office/drawing/2014/main" id="{7130B578-267A-495C-B525-C1100E310A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6" b="192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Imagem 3" descr="Padrão do plano de fundo&#10;&#10;Descrição gerada automaticamente">
            <a:extLst>
              <a:ext uri="{FF2B5EF4-FFF2-40B4-BE49-F238E27FC236}">
                <a16:creationId xmlns:a16="http://schemas.microsoft.com/office/drawing/2014/main" id="{E20C2FD5-5830-4CD3-90ED-308E6D7CE4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18CCC482-C28B-466A-819A-7832DCABDEDB}"/>
              </a:ext>
            </a:extLst>
          </p:cNvPr>
          <p:cNvSpPr/>
          <p:nvPr/>
        </p:nvSpPr>
        <p:spPr>
          <a:xfrm>
            <a:off x="1" y="1190894"/>
            <a:ext cx="12191980" cy="4618347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27E62CD-B31C-4470-919D-2D9FA701BC7B}"/>
              </a:ext>
            </a:extLst>
          </p:cNvPr>
          <p:cNvSpPr/>
          <p:nvPr/>
        </p:nvSpPr>
        <p:spPr>
          <a:xfrm>
            <a:off x="20" y="1441079"/>
            <a:ext cx="12191980" cy="4117975"/>
          </a:xfrm>
          <a:prstGeom prst="rect">
            <a:avLst/>
          </a:prstGeom>
          <a:solidFill>
            <a:srgbClr val="FFF7E1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1BB14C73-B541-4F01-81EE-82E193DBBE1C}"/>
              </a:ext>
            </a:extLst>
          </p:cNvPr>
          <p:cNvGrpSpPr/>
          <p:nvPr/>
        </p:nvGrpSpPr>
        <p:grpSpPr>
          <a:xfrm>
            <a:off x="813100" y="1730600"/>
            <a:ext cx="3600000" cy="3600000"/>
            <a:chOff x="1232200" y="1629000"/>
            <a:chExt cx="3600000" cy="3600000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3AFF04C5-A183-464E-A185-C88ACBE71B70}"/>
                </a:ext>
              </a:extLst>
            </p:cNvPr>
            <p:cNvSpPr/>
            <p:nvPr/>
          </p:nvSpPr>
          <p:spPr>
            <a:xfrm>
              <a:off x="1232200" y="1629000"/>
              <a:ext cx="3600000" cy="3600000"/>
            </a:xfrm>
            <a:prstGeom prst="ellipse">
              <a:avLst/>
            </a:prstGeom>
            <a:noFill/>
            <a:ln w="149225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50800" dist="762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7" name="Imagem 16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226120F2-B42D-4D8F-8F1B-8D1D9B909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42" y="2371603"/>
              <a:ext cx="2070515" cy="2070515"/>
            </a:xfrm>
            <a:prstGeom prst="rect">
              <a:avLst/>
            </a:prstGeom>
          </p:spPr>
        </p:pic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5D72186B-5085-4755-B1C3-0453D293118E}"/>
                </a:ext>
              </a:extLst>
            </p:cNvPr>
            <p:cNvSpPr txBox="1"/>
            <p:nvPr/>
          </p:nvSpPr>
          <p:spPr>
            <a:xfrm>
              <a:off x="2290762" y="4354525"/>
              <a:ext cx="15335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400" b="1" dirty="0">
                  <a:latin typeface="Agency FB" panose="020B0503020202020204" pitchFamily="34" charset="0"/>
                </a:rPr>
                <a:t>N.E.B.</a:t>
              </a: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E219188-FCAC-4204-910C-EE2FE3627311}"/>
              </a:ext>
            </a:extLst>
          </p:cNvPr>
          <p:cNvSpPr txBox="1"/>
          <p:nvPr/>
        </p:nvSpPr>
        <p:spPr>
          <a:xfrm>
            <a:off x="5074920" y="3422399"/>
            <a:ext cx="64787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latin typeface="Agency FB" panose="020B0503020202020204" pitchFamily="34" charset="0"/>
              </a:rPr>
              <a:t>Templo Batista Bíblico de São José dos Campos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8C164DBC-ECE5-4C14-BC26-0EC38724F7FD}"/>
              </a:ext>
            </a:extLst>
          </p:cNvPr>
          <p:cNvCxnSpPr/>
          <p:nvPr/>
        </p:nvCxnSpPr>
        <p:spPr>
          <a:xfrm>
            <a:off x="5008520" y="3355089"/>
            <a:ext cx="6014484" cy="0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37F4864-8369-440D-B453-C95922CFF5F2}"/>
              </a:ext>
            </a:extLst>
          </p:cNvPr>
          <p:cNvSpPr txBox="1"/>
          <p:nvPr/>
        </p:nvSpPr>
        <p:spPr>
          <a:xfrm>
            <a:off x="4831160" y="2668535"/>
            <a:ext cx="64324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300" dirty="0">
                <a:latin typeface="Amasis MT Pro Medium" panose="02040604050005020304" pitchFamily="18" charset="0"/>
              </a:rPr>
              <a:t>NÚCLEO DE ESTUDO BÍBLICO</a:t>
            </a:r>
          </a:p>
        </p:txBody>
      </p:sp>
    </p:spTree>
    <p:extLst>
      <p:ext uri="{BB962C8B-B14F-4D97-AF65-F5344CB8AC3E}">
        <p14:creationId xmlns:p14="http://schemas.microsoft.com/office/powerpoint/2010/main" val="1931042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E7E91274-5395-49C9-8553-DB85B630E1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79" b="1"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23" r="13722" b="-1"/>
          <a:stretch/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3FBAC6D5-9C41-4FB3-83DA-D41E22C0B76A}"/>
              </a:ext>
            </a:extLst>
          </p:cNvPr>
          <p:cNvSpPr txBox="1"/>
          <p:nvPr/>
        </p:nvSpPr>
        <p:spPr>
          <a:xfrm>
            <a:off x="5789294" y="2095883"/>
            <a:ext cx="6056145" cy="240065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Nova Cond Light" panose="020B0306020202020204" pitchFamily="34" charset="0"/>
                <a:ea typeface="+mn-ea"/>
                <a:cs typeface="+mn-cs"/>
              </a:rPr>
              <a:t>REFERÊNCIAS SÓLIDAS NUM MUNDO LÍQUIDO.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 Nova Cond Light" panose="020B0306020202020204" pitchFamily="34" charset="0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6960F81-7BC5-47AA-978A-AE4344EA0195}"/>
              </a:ext>
            </a:extLst>
          </p:cNvPr>
          <p:cNvSpPr txBox="1"/>
          <p:nvPr/>
        </p:nvSpPr>
        <p:spPr>
          <a:xfrm>
            <a:off x="6447392" y="4222220"/>
            <a:ext cx="5051890" cy="95410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 Nova Cond Light" panose="020B0306020202020204" pitchFamily="34" charset="0"/>
                <a:ea typeface="+mn-ea"/>
                <a:cs typeface="+mn-cs"/>
              </a:rPr>
              <a:t>A segurança do cristão para viver num mundo cada vez mais perdido.</a:t>
            </a:r>
          </a:p>
        </p:txBody>
      </p:sp>
      <p:pic>
        <p:nvPicPr>
          <p:cNvPr id="38" name="Imagem 37" descr="Uma imagem contendo objeto&#10;&#10;Descrição gerada automaticamente">
            <a:extLst>
              <a:ext uri="{FF2B5EF4-FFF2-40B4-BE49-F238E27FC236}">
                <a16:creationId xmlns:a16="http://schemas.microsoft.com/office/drawing/2014/main" id="{4A9FB0EB-E309-4513-BE7B-2783372D61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117" y="5667478"/>
            <a:ext cx="1201880" cy="1072995"/>
          </a:xfrm>
          <a:prstGeom prst="rect">
            <a:avLst/>
          </a:prstGeom>
        </p:spPr>
      </p:pic>
      <p:grpSp>
        <p:nvGrpSpPr>
          <p:cNvPr id="39" name="Agrupar 38">
            <a:extLst>
              <a:ext uri="{FF2B5EF4-FFF2-40B4-BE49-F238E27FC236}">
                <a16:creationId xmlns:a16="http://schemas.microsoft.com/office/drawing/2014/main" id="{FB8FC288-6789-4F4E-AF36-02407C38B9DD}"/>
              </a:ext>
            </a:extLst>
          </p:cNvPr>
          <p:cNvGrpSpPr/>
          <p:nvPr/>
        </p:nvGrpSpPr>
        <p:grpSpPr>
          <a:xfrm>
            <a:off x="8267206" y="333639"/>
            <a:ext cx="1080000" cy="1080000"/>
            <a:chOff x="10761417" y="4156921"/>
            <a:chExt cx="1080000" cy="1080000"/>
          </a:xfrm>
        </p:grpSpPr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57139391-97F3-4503-98E8-DF222823CC58}"/>
                </a:ext>
              </a:extLst>
            </p:cNvPr>
            <p:cNvSpPr/>
            <p:nvPr/>
          </p:nvSpPr>
          <p:spPr>
            <a:xfrm>
              <a:off x="10761417" y="4156921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1" name="Imagem 40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E25B4670-7984-4E79-B8CF-423FB9EF0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449" y="4338849"/>
              <a:ext cx="695033" cy="664943"/>
            </a:xfrm>
            <a:prstGeom prst="rect">
              <a:avLst/>
            </a:prstGeom>
          </p:spPr>
        </p:pic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F6130067-C971-4AC0-A9A6-8658A0E6ECA1}"/>
                </a:ext>
              </a:extLst>
            </p:cNvPr>
            <p:cNvSpPr txBox="1"/>
            <p:nvPr/>
          </p:nvSpPr>
          <p:spPr>
            <a:xfrm>
              <a:off x="10974652" y="4952338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154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1 – Os objetivos: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F44291-A2FF-4257-A614-EBFAE6641A73}"/>
              </a:ext>
            </a:extLst>
          </p:cNvPr>
          <p:cNvSpPr txBox="1"/>
          <p:nvPr/>
        </p:nvSpPr>
        <p:spPr>
          <a:xfrm>
            <a:off x="1148622" y="1549822"/>
            <a:ext cx="10659988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BR" sz="3200" b="1" dirty="0">
                <a:latin typeface="Arial Nova Light" panose="020B0304020202020204" pitchFamily="34" charset="0"/>
              </a:rPr>
              <a:t>A – Reafirmar </a:t>
            </a:r>
            <a:r>
              <a:rPr lang="pt-BR" sz="3200" dirty="0">
                <a:latin typeface="Arial Nova Light" panose="020B0304020202020204" pitchFamily="34" charset="0"/>
              </a:rPr>
              <a:t>crenças sólidas para a nossa igreja. </a:t>
            </a:r>
          </a:p>
          <a:p>
            <a:pPr>
              <a:spcAft>
                <a:spcPts val="1800"/>
              </a:spcAft>
            </a:pPr>
            <a:r>
              <a:rPr lang="pt-BR" sz="3200" b="1" dirty="0">
                <a:latin typeface="Arial Nova Light" panose="020B0304020202020204" pitchFamily="34" charset="0"/>
              </a:rPr>
              <a:t>B – Selecionar</a:t>
            </a:r>
            <a:r>
              <a:rPr lang="pt-BR" sz="3200" dirty="0">
                <a:latin typeface="Arial Nova Light" panose="020B0304020202020204" pitchFamily="34" charset="0"/>
              </a:rPr>
              <a:t> princípios que a igreja deve conservar. </a:t>
            </a:r>
          </a:p>
          <a:p>
            <a:pPr>
              <a:spcAft>
                <a:spcPts val="1800"/>
              </a:spcAft>
            </a:pPr>
            <a:r>
              <a:rPr lang="pt-BR" sz="3200" b="1" dirty="0">
                <a:latin typeface="Arial Nova Light" panose="020B0304020202020204" pitchFamily="34" charset="0"/>
              </a:rPr>
              <a:t>C – Incentivar</a:t>
            </a:r>
            <a:r>
              <a:rPr lang="pt-BR" sz="3200" dirty="0">
                <a:latin typeface="Arial Nova Light" panose="020B0304020202020204" pitchFamily="34" charset="0"/>
              </a:rPr>
              <a:t> a compreensão dos perigos contemporâneos.</a:t>
            </a:r>
          </a:p>
          <a:p>
            <a:pPr>
              <a:spcAft>
                <a:spcPts val="1800"/>
              </a:spcAft>
            </a:pPr>
            <a:r>
              <a:rPr lang="pt-BR" sz="3200" b="1" dirty="0">
                <a:latin typeface="Arial Nova Light" panose="020B0304020202020204" pitchFamily="34" charset="0"/>
              </a:rPr>
              <a:t>D – Conscientizar</a:t>
            </a:r>
            <a:r>
              <a:rPr lang="pt-BR" sz="3200" dirty="0">
                <a:latin typeface="Arial Nova Light" panose="020B0304020202020204" pitchFamily="34" charset="0"/>
              </a:rPr>
              <a:t> a igreja sobre ações possíveis. 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5702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2 – O tema: referências sólidas num mundo líquido.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935822" y="1401321"/>
            <a:ext cx="108727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latin typeface="Arial Nova Light" panose="020B0304020202020204" pitchFamily="34" charset="0"/>
              </a:rPr>
              <a:t>A – Referências sólidas.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4297CC9-783E-4476-945A-D2997B698DB6}"/>
              </a:ext>
            </a:extLst>
          </p:cNvPr>
          <p:cNvSpPr txBox="1"/>
          <p:nvPr/>
        </p:nvSpPr>
        <p:spPr>
          <a:xfrm>
            <a:off x="1330960" y="2263592"/>
            <a:ext cx="10566334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1 – O que são as referências sólidas?</a:t>
            </a:r>
            <a:endParaRPr lang="pt-BR" sz="30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B6C42F9-2D52-4E4F-85B2-C68E318D7FD4}"/>
              </a:ext>
            </a:extLst>
          </p:cNvPr>
          <p:cNvSpPr txBox="1"/>
          <p:nvPr/>
        </p:nvSpPr>
        <p:spPr>
          <a:xfrm>
            <a:off x="2001352" y="3056072"/>
            <a:ext cx="10180488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Atemporal – </a:t>
            </a:r>
            <a:r>
              <a:rPr lang="pt-BR" sz="3000" dirty="0">
                <a:latin typeface="Arial Nova Light" panose="020B0304020202020204" pitchFamily="34" charset="0"/>
              </a:rPr>
              <a:t>invariável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Crença – </a:t>
            </a:r>
            <a:r>
              <a:rPr lang="pt-BR" sz="3000" dirty="0">
                <a:latin typeface="Arial Nova Light" panose="020B0304020202020204" pitchFamily="34" charset="0"/>
              </a:rPr>
              <a:t>convicções que sujeitam as decisões. 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Alicerces – </a:t>
            </a:r>
            <a:r>
              <a:rPr lang="pt-BR" sz="3000" dirty="0">
                <a:latin typeface="Arial Nova Light" panose="020B0304020202020204" pitchFamily="34" charset="0"/>
              </a:rPr>
              <a:t>constrói-se sobre eles. 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Efeito – </a:t>
            </a:r>
            <a:r>
              <a:rPr lang="pt-BR" sz="3000" dirty="0">
                <a:latin typeface="Arial Nova Light" panose="020B0304020202020204" pitchFamily="34" charset="0"/>
              </a:rPr>
              <a:t>lógica, faz bem a todos.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Quais? </a:t>
            </a:r>
            <a:r>
              <a:rPr lang="pt-BR" sz="3000" dirty="0">
                <a:latin typeface="Arial Nova Light" panose="020B0304020202020204" pitchFamily="34" charset="0"/>
              </a:rPr>
              <a:t>Deus, a revelação e os decretos da criação.  </a:t>
            </a:r>
          </a:p>
        </p:txBody>
      </p:sp>
    </p:spTree>
    <p:extLst>
      <p:ext uri="{BB962C8B-B14F-4D97-AF65-F5344CB8AC3E}">
        <p14:creationId xmlns:p14="http://schemas.microsoft.com/office/powerpoint/2010/main" val="31062806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2 – O tema: referências sólidas num mundo líquido.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935822" y="1401321"/>
            <a:ext cx="108727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latin typeface="Arial Nova Light" panose="020B0304020202020204" pitchFamily="34" charset="0"/>
              </a:rPr>
              <a:t>A – Referências sólidas.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4297CC9-783E-4476-945A-D2997B698DB6}"/>
              </a:ext>
            </a:extLst>
          </p:cNvPr>
          <p:cNvSpPr txBox="1"/>
          <p:nvPr/>
        </p:nvSpPr>
        <p:spPr>
          <a:xfrm>
            <a:off x="1330960" y="2263592"/>
            <a:ext cx="10566334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1 – O que são as referências sólidas?</a:t>
            </a:r>
            <a:endParaRPr lang="pt-BR" sz="30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D721423-12F3-43B6-9881-4B748621201C}"/>
              </a:ext>
            </a:extLst>
          </p:cNvPr>
          <p:cNvSpPr txBox="1"/>
          <p:nvPr/>
        </p:nvSpPr>
        <p:spPr>
          <a:xfrm>
            <a:off x="1377381" y="2800950"/>
            <a:ext cx="10566334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2 – Quais são?</a:t>
            </a:r>
            <a:endParaRPr lang="pt-BR" sz="30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A422526-5576-4FF9-B1E8-96B3F36AA2FE}"/>
              </a:ext>
            </a:extLst>
          </p:cNvPr>
          <p:cNvSpPr txBox="1"/>
          <p:nvPr/>
        </p:nvSpPr>
        <p:spPr>
          <a:xfrm>
            <a:off x="2011446" y="3714410"/>
            <a:ext cx="101804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Deus – </a:t>
            </a:r>
            <a:r>
              <a:rPr lang="pt-BR" sz="3000" dirty="0">
                <a:latin typeface="Arial Nova Light" panose="020B0304020202020204" pitchFamily="34" charset="0"/>
              </a:rPr>
              <a:t>a crença e a convicção de um Deus concreto. 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A revelação – </a:t>
            </a:r>
            <a:r>
              <a:rPr lang="pt-BR" sz="3000" dirty="0">
                <a:latin typeface="Arial Nova Light" panose="020B0304020202020204" pitchFamily="34" charset="0"/>
              </a:rPr>
              <a:t>o texto sagrado que revela princípios sólidos.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Decretos da criação – </a:t>
            </a:r>
            <a:r>
              <a:rPr lang="pt-BR" sz="3000" dirty="0">
                <a:latin typeface="Arial Nova Light" panose="020B0304020202020204" pitchFamily="34" charset="0"/>
              </a:rPr>
              <a:t>se aplicam como direcionadores naturais para o ser humano. </a:t>
            </a:r>
          </a:p>
        </p:txBody>
      </p:sp>
    </p:spTree>
    <p:extLst>
      <p:ext uri="{BB962C8B-B14F-4D97-AF65-F5344CB8AC3E}">
        <p14:creationId xmlns:p14="http://schemas.microsoft.com/office/powerpoint/2010/main" val="199821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2 – O tema: referências sólidas num mundo líquido.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935822" y="1401321"/>
            <a:ext cx="10872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latin typeface="Arial Nova Light" panose="020B0304020202020204" pitchFamily="34" charset="0"/>
              </a:rPr>
              <a:t>A – Referências sólidas.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B – Mundo líquido.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4297CC9-783E-4476-945A-D2997B698DB6}"/>
              </a:ext>
            </a:extLst>
          </p:cNvPr>
          <p:cNvSpPr txBox="1"/>
          <p:nvPr/>
        </p:nvSpPr>
        <p:spPr>
          <a:xfrm>
            <a:off x="1330960" y="2598872"/>
            <a:ext cx="10566334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1 – O que é o mundo líquido?</a:t>
            </a:r>
            <a:endParaRPr lang="pt-BR" sz="30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7368A1B-B8D4-4C7A-B15A-6B0318AE4D73}"/>
              </a:ext>
            </a:extLst>
          </p:cNvPr>
          <p:cNvSpPr txBox="1"/>
          <p:nvPr/>
        </p:nvSpPr>
        <p:spPr>
          <a:xfrm>
            <a:off x="2001352" y="3310072"/>
            <a:ext cx="101804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Formas  – </a:t>
            </a:r>
            <a:r>
              <a:rPr lang="pt-BR" sz="3000" dirty="0">
                <a:latin typeface="Arial Nova Light" panose="020B0304020202020204" pitchFamily="34" charset="0"/>
              </a:rPr>
              <a:t>variáveis a qualquer coisa.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Revolucionário – </a:t>
            </a:r>
            <a:r>
              <a:rPr lang="pt-BR" sz="3000" dirty="0">
                <a:latin typeface="Arial Nova Light" panose="020B0304020202020204" pitchFamily="34" charset="0"/>
              </a:rPr>
              <a:t>inovações aplicadas pela força (corrosão do que é sólido). 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Princípio – </a:t>
            </a:r>
            <a:r>
              <a:rPr lang="pt-BR" sz="3000" dirty="0">
                <a:latin typeface="Arial Nova Light" panose="020B0304020202020204" pitchFamily="34" charset="0"/>
              </a:rPr>
              <a:t>princípio do não princípio. </a:t>
            </a:r>
          </a:p>
          <a:p>
            <a:pPr>
              <a:spcAft>
                <a:spcPts val="1200"/>
              </a:spcAft>
            </a:pPr>
            <a:r>
              <a:rPr lang="pt-BR" sz="3000" dirty="0">
                <a:latin typeface="Arial Nova Light" panose="020B0304020202020204" pitchFamily="34" charset="0"/>
              </a:rPr>
              <a:t>• </a:t>
            </a:r>
            <a:r>
              <a:rPr lang="pt-BR" sz="3000" b="1" dirty="0">
                <a:latin typeface="Arial Nova Light" panose="020B0304020202020204" pitchFamily="34" charset="0"/>
              </a:rPr>
              <a:t>Desafio – </a:t>
            </a:r>
            <a:r>
              <a:rPr lang="pt-BR" sz="3000" dirty="0">
                <a:latin typeface="Arial Nova Light" panose="020B0304020202020204" pitchFamily="34" charset="0"/>
              </a:rPr>
              <a:t>Sempre será um desafio contemporâneo.</a:t>
            </a:r>
          </a:p>
          <a:p>
            <a:pPr>
              <a:spcAft>
                <a:spcPts val="1200"/>
              </a:spcAft>
            </a:pPr>
            <a:endParaRPr lang="pt-BR" sz="3000" dirty="0"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42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2 – O tema: referências sólidas num mundo líquido.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935822" y="1401321"/>
            <a:ext cx="10872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latin typeface="Arial Nova Light" panose="020B0304020202020204" pitchFamily="34" charset="0"/>
              </a:rPr>
              <a:t>A – Referências sólidas.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B – Mundo líquido.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4297CC9-783E-4476-945A-D2997B698DB6}"/>
              </a:ext>
            </a:extLst>
          </p:cNvPr>
          <p:cNvSpPr txBox="1"/>
          <p:nvPr/>
        </p:nvSpPr>
        <p:spPr>
          <a:xfrm>
            <a:off x="1330960" y="2598872"/>
            <a:ext cx="10566334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1 – O que é o mundo líquido?</a:t>
            </a:r>
            <a:endParaRPr lang="pt-BR" sz="30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C17015B-0AB1-490B-814A-C72937C8D65F}"/>
              </a:ext>
            </a:extLst>
          </p:cNvPr>
          <p:cNvSpPr txBox="1"/>
          <p:nvPr/>
        </p:nvSpPr>
        <p:spPr>
          <a:xfrm>
            <a:off x="1320800" y="3096712"/>
            <a:ext cx="10566334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0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2 – Quais são os desafios?</a:t>
            </a:r>
            <a:endParaRPr lang="pt-BR" sz="30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170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3 – O cristianismo no caminho dos homens. 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935822" y="1401321"/>
            <a:ext cx="108727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latin typeface="Arial Nova Light" panose="020B0304020202020204" pitchFamily="34" charset="0"/>
              </a:rPr>
              <a:t>A – O caminho do mundo pode conflitar com a igreja.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B – O mundo pode atacar a igreja (violência). 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C – A firmeza do cristão pode ser exigida. 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D – O cristão deve ocupar espaço.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F36D908-1B34-4AD5-AC69-2B4B6F808D73}"/>
              </a:ext>
            </a:extLst>
          </p:cNvPr>
          <p:cNvSpPr txBox="1"/>
          <p:nvPr/>
        </p:nvSpPr>
        <p:spPr>
          <a:xfrm>
            <a:off x="3463583" y="4474081"/>
            <a:ext cx="7160041" cy="73866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42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At 5.17-42</a:t>
            </a:r>
            <a:endParaRPr lang="pt-BR" sz="42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4061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1F0D7828-3E64-4610-B51B-E092DDA65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1680" b="172"/>
          <a:stretch/>
        </p:blipFill>
        <p:spPr>
          <a:xfrm flipH="1">
            <a:off x="0" y="-2732"/>
            <a:ext cx="12192000" cy="686073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028BAFE-533F-4CA5-9893-B4B20D4CC457}"/>
              </a:ext>
            </a:extLst>
          </p:cNvPr>
          <p:cNvSpPr/>
          <p:nvPr/>
        </p:nvSpPr>
        <p:spPr>
          <a:xfrm>
            <a:off x="238125" y="209550"/>
            <a:ext cx="11953855" cy="664845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8D30CCE-4CED-4001-B936-60810FACB1E8}"/>
              </a:ext>
            </a:extLst>
          </p:cNvPr>
          <p:cNvSpPr/>
          <p:nvPr/>
        </p:nvSpPr>
        <p:spPr>
          <a:xfrm>
            <a:off x="533400" y="1019175"/>
            <a:ext cx="11658581" cy="5838825"/>
          </a:xfrm>
          <a:prstGeom prst="rect">
            <a:avLst/>
          </a:prstGeom>
          <a:solidFill>
            <a:schemeClr val="bg1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53DA6E-6D85-4C5B-B4C6-D0CD2E69C240}"/>
              </a:ext>
            </a:extLst>
          </p:cNvPr>
          <p:cNvSpPr txBox="1"/>
          <p:nvPr/>
        </p:nvSpPr>
        <p:spPr>
          <a:xfrm>
            <a:off x="523857" y="273503"/>
            <a:ext cx="1143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Nova Light" panose="020B0304020202020204" pitchFamily="34" charset="0"/>
              </a:rPr>
              <a:t>4 – Princípios para este alerta.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295D8CE-472A-45E6-B199-77A830829D28}"/>
              </a:ext>
            </a:extLst>
          </p:cNvPr>
          <p:cNvGrpSpPr/>
          <p:nvPr/>
        </p:nvGrpSpPr>
        <p:grpSpPr>
          <a:xfrm>
            <a:off x="10728610" y="5683532"/>
            <a:ext cx="1080000" cy="1080000"/>
            <a:chOff x="10400502" y="5435882"/>
            <a:chExt cx="1080000" cy="108000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5C29A43-0D0B-4A9D-BCA2-3CF619353993}"/>
                </a:ext>
              </a:extLst>
            </p:cNvPr>
            <p:cNvSpPr/>
            <p:nvPr/>
          </p:nvSpPr>
          <p:spPr>
            <a:xfrm>
              <a:off x="10400502" y="5435882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accent6">
                  <a:lumMod val="40000"/>
                  <a:lumOff val="60000"/>
                  <a:alpha val="23922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1162CB8C-6A2C-4120-8D86-700292617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534" y="5617810"/>
              <a:ext cx="695033" cy="664943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5B3C7BF-A90B-488E-8166-CCE2C44C5EF1}"/>
                </a:ext>
              </a:extLst>
            </p:cNvPr>
            <p:cNvSpPr txBox="1"/>
            <p:nvPr/>
          </p:nvSpPr>
          <p:spPr>
            <a:xfrm>
              <a:off x="10613737" y="6231299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E97B89-09FE-42DC-93D6-537DEC7BD72C}"/>
              </a:ext>
            </a:extLst>
          </p:cNvPr>
          <p:cNvSpPr txBox="1"/>
          <p:nvPr/>
        </p:nvSpPr>
        <p:spPr>
          <a:xfrm>
            <a:off x="935822" y="1401321"/>
            <a:ext cx="1087278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latin typeface="Arial Nova Light" panose="020B0304020202020204" pitchFamily="34" charset="0"/>
              </a:rPr>
              <a:t>A – O espírito do anticristo está no mundo – </a:t>
            </a:r>
            <a:r>
              <a:rPr lang="pt-BR" sz="33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1Jo 4.1-3</a:t>
            </a:r>
            <a:r>
              <a:rPr lang="pt-BR" sz="3300" b="1" dirty="0">
                <a:latin typeface="Arial Nova Light" panose="020B0304020202020204" pitchFamily="34" charset="0"/>
              </a:rPr>
              <a:t>.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 </a:t>
            </a:r>
          </a:p>
          <a:p>
            <a:r>
              <a:rPr lang="pt-BR" sz="3300" b="1" dirty="0">
                <a:latin typeface="Arial Nova Light" panose="020B0304020202020204" pitchFamily="34" charset="0"/>
              </a:rPr>
              <a:t>B – A não conformidade com o século – </a:t>
            </a:r>
            <a:r>
              <a:rPr lang="pt-BR" sz="3300" b="1" dirty="0">
                <a:solidFill>
                  <a:srgbClr val="C00000"/>
                </a:solidFill>
                <a:latin typeface="Arial Nova Light" panose="020B0304020202020204" pitchFamily="34" charset="0"/>
              </a:rPr>
              <a:t>Rm 12.1-2</a:t>
            </a:r>
            <a:r>
              <a:rPr lang="pt-BR" sz="3300" b="1" dirty="0">
                <a:latin typeface="Arial Nova Light" panose="020B0304020202020204" pitchFamily="34" charset="0"/>
              </a:rPr>
              <a:t>. </a:t>
            </a:r>
          </a:p>
          <a:p>
            <a:endParaRPr lang="pt-BR" sz="3300" b="1" dirty="0">
              <a:latin typeface="Arial Nova Light" panose="020B0304020202020204" pitchFamily="34" charset="0"/>
            </a:endParaRPr>
          </a:p>
          <a:p>
            <a:r>
              <a:rPr lang="pt-BR" sz="3300" b="1" dirty="0">
                <a:latin typeface="Arial Nova Light" panose="020B0304020202020204" pitchFamily="34" charset="0"/>
              </a:rPr>
              <a:t>C – Santo se mistura ao profano – </a:t>
            </a:r>
            <a:r>
              <a:rPr lang="pt-BR" sz="3300" b="1" dirty="0" err="1">
                <a:solidFill>
                  <a:srgbClr val="C00000"/>
                </a:solidFill>
                <a:latin typeface="Arial Nova Light" panose="020B0304020202020204" pitchFamily="34" charset="0"/>
              </a:rPr>
              <a:t>Ez</a:t>
            </a:r>
            <a:r>
              <a:rPr lang="pt-BR" sz="3300" b="1">
                <a:solidFill>
                  <a:srgbClr val="C00000"/>
                </a:solidFill>
                <a:latin typeface="Arial Nova Light" panose="020B0304020202020204" pitchFamily="34" charset="0"/>
              </a:rPr>
              <a:t> 44.23</a:t>
            </a:r>
            <a:endParaRPr lang="pt-BR" sz="3300" b="1" dirty="0"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6239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Onda quebrando no mar&#10;&#10;Descrição gerada automaticamente com confiança média">
            <a:extLst>
              <a:ext uri="{FF2B5EF4-FFF2-40B4-BE49-F238E27FC236}">
                <a16:creationId xmlns:a16="http://schemas.microsoft.com/office/drawing/2014/main" id="{E7E91274-5395-49C9-8553-DB85B630E1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79" b="1"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3613D21D-4640-4E48-BB24-D93AB21269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23" r="13722" b="-1"/>
          <a:stretch/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3FBAC6D5-9C41-4FB3-83DA-D41E22C0B76A}"/>
              </a:ext>
            </a:extLst>
          </p:cNvPr>
          <p:cNvSpPr txBox="1"/>
          <p:nvPr/>
        </p:nvSpPr>
        <p:spPr>
          <a:xfrm>
            <a:off x="5789294" y="2095883"/>
            <a:ext cx="6056145" cy="240065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Nova Cond Light" panose="020B0306020202020204" pitchFamily="34" charset="0"/>
                <a:ea typeface="+mn-ea"/>
                <a:cs typeface="+mn-cs"/>
              </a:rPr>
              <a:t>REFERÊNCIAS SÓLIDAS NUM MUNDO LÍQUIDO.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 Nova Cond Light" panose="020B0306020202020204" pitchFamily="34" charset="0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6960F81-7BC5-47AA-978A-AE4344EA0195}"/>
              </a:ext>
            </a:extLst>
          </p:cNvPr>
          <p:cNvSpPr txBox="1"/>
          <p:nvPr/>
        </p:nvSpPr>
        <p:spPr>
          <a:xfrm>
            <a:off x="6447392" y="4222220"/>
            <a:ext cx="5051890" cy="95410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 Nova Cond Light" panose="020B0306020202020204" pitchFamily="34" charset="0"/>
                <a:ea typeface="+mn-ea"/>
                <a:cs typeface="+mn-cs"/>
              </a:rPr>
              <a:t>A segurança do cristão para viver num mundo cada vez mais perdido.</a:t>
            </a:r>
          </a:p>
        </p:txBody>
      </p:sp>
      <p:pic>
        <p:nvPicPr>
          <p:cNvPr id="38" name="Imagem 37" descr="Uma imagem contendo objeto&#10;&#10;Descrição gerada automaticamente">
            <a:extLst>
              <a:ext uri="{FF2B5EF4-FFF2-40B4-BE49-F238E27FC236}">
                <a16:creationId xmlns:a16="http://schemas.microsoft.com/office/drawing/2014/main" id="{4A9FB0EB-E309-4513-BE7B-2783372D61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117" y="5667478"/>
            <a:ext cx="1201880" cy="1072995"/>
          </a:xfrm>
          <a:prstGeom prst="rect">
            <a:avLst/>
          </a:prstGeom>
        </p:spPr>
      </p:pic>
      <p:grpSp>
        <p:nvGrpSpPr>
          <p:cNvPr id="39" name="Agrupar 38">
            <a:extLst>
              <a:ext uri="{FF2B5EF4-FFF2-40B4-BE49-F238E27FC236}">
                <a16:creationId xmlns:a16="http://schemas.microsoft.com/office/drawing/2014/main" id="{FB8FC288-6789-4F4E-AF36-02407C38B9DD}"/>
              </a:ext>
            </a:extLst>
          </p:cNvPr>
          <p:cNvGrpSpPr/>
          <p:nvPr/>
        </p:nvGrpSpPr>
        <p:grpSpPr>
          <a:xfrm>
            <a:off x="8267206" y="333639"/>
            <a:ext cx="1080000" cy="1080000"/>
            <a:chOff x="10761417" y="4156921"/>
            <a:chExt cx="1080000" cy="1080000"/>
          </a:xfrm>
        </p:grpSpPr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57139391-97F3-4503-98E8-DF222823CC58}"/>
                </a:ext>
              </a:extLst>
            </p:cNvPr>
            <p:cNvSpPr/>
            <p:nvPr/>
          </p:nvSpPr>
          <p:spPr>
            <a:xfrm>
              <a:off x="10761417" y="4156921"/>
              <a:ext cx="1080000" cy="1080000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1" name="Imagem 40" descr="Forma&#10;&#10;Descrição gerada automaticamente com confiança baixa">
              <a:extLst>
                <a:ext uri="{FF2B5EF4-FFF2-40B4-BE49-F238E27FC236}">
                  <a16:creationId xmlns:a16="http://schemas.microsoft.com/office/drawing/2014/main" id="{E25B4670-7984-4E79-B8CF-423FB9EF0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449" y="4338849"/>
              <a:ext cx="695033" cy="664943"/>
            </a:xfrm>
            <a:prstGeom prst="rect">
              <a:avLst/>
            </a:prstGeom>
          </p:spPr>
        </p:pic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F6130067-C971-4AC0-A9A6-8658A0E6ECA1}"/>
                </a:ext>
              </a:extLst>
            </p:cNvPr>
            <p:cNvSpPr txBox="1"/>
            <p:nvPr/>
          </p:nvSpPr>
          <p:spPr>
            <a:xfrm>
              <a:off x="10974652" y="4952338"/>
              <a:ext cx="68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N.E.B.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89124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1512</TotalTime>
  <Words>492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8" baseType="lpstr">
      <vt:lpstr>Agency FB</vt:lpstr>
      <vt:lpstr>Amasis MT Pro Medium</vt:lpstr>
      <vt:lpstr>Arial</vt:lpstr>
      <vt:lpstr>Arial Nova Cond Light</vt:lpstr>
      <vt:lpstr>Arial Nova Light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phtal</dc:creator>
  <cp:lastModifiedBy>phtal</cp:lastModifiedBy>
  <cp:revision>8</cp:revision>
  <dcterms:created xsi:type="dcterms:W3CDTF">2021-07-21T15:01:41Z</dcterms:created>
  <dcterms:modified xsi:type="dcterms:W3CDTF">2021-08-08T11:57:36Z</dcterms:modified>
</cp:coreProperties>
</file>