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3" r:id="rId2"/>
    <p:sldId id="285" r:id="rId3"/>
    <p:sldId id="287" r:id="rId4"/>
    <p:sldId id="296" r:id="rId5"/>
    <p:sldId id="297" r:id="rId6"/>
    <p:sldId id="298" r:id="rId7"/>
    <p:sldId id="299" r:id="rId8"/>
    <p:sldId id="300" r:id="rId9"/>
    <p:sldId id="302" r:id="rId10"/>
    <p:sldId id="305" r:id="rId11"/>
    <p:sldId id="310" r:id="rId12"/>
    <p:sldId id="313" r:id="rId13"/>
    <p:sldId id="273" r:id="rId14"/>
    <p:sldId id="318" r:id="rId15"/>
    <p:sldId id="319" r:id="rId16"/>
    <p:sldId id="320" r:id="rId17"/>
    <p:sldId id="315" r:id="rId18"/>
    <p:sldId id="322" r:id="rId19"/>
    <p:sldId id="325" r:id="rId20"/>
    <p:sldId id="330" r:id="rId21"/>
    <p:sldId id="331" r:id="rId22"/>
    <p:sldId id="332" r:id="rId23"/>
    <p:sldId id="333" r:id="rId24"/>
    <p:sldId id="334" r:id="rId25"/>
    <p:sldId id="335" r:id="rId2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B2EB72-55E2-47D8-90E9-A016B459499D}" v="908" dt="2021-08-14T20:29:40.1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o Tavares" userId="eb59c66c426f7335" providerId="LiveId" clId="{12B2EB72-55E2-47D8-90E9-A016B459499D}"/>
    <pc:docChg chg="undo custSel addSld delSld modSld sldOrd">
      <pc:chgData name="Paulo Tavares" userId="eb59c66c426f7335" providerId="LiveId" clId="{12B2EB72-55E2-47D8-90E9-A016B459499D}" dt="2021-08-14T20:30:41.386" v="3722" actId="20577"/>
      <pc:docMkLst>
        <pc:docMk/>
      </pc:docMkLst>
      <pc:sldChg chg="modTransition">
        <pc:chgData name="Paulo Tavares" userId="eb59c66c426f7335" providerId="LiveId" clId="{12B2EB72-55E2-47D8-90E9-A016B459499D}" dt="2021-08-14T14:15:47.092" v="1819"/>
        <pc:sldMkLst>
          <pc:docMk/>
          <pc:sldMk cId="1488761935" sldId="273"/>
        </pc:sldMkLst>
      </pc:sldChg>
      <pc:sldChg chg="addSp delSp modSp del mod">
        <pc:chgData name="Paulo Tavares" userId="eb59c66c426f7335" providerId="LiveId" clId="{12B2EB72-55E2-47D8-90E9-A016B459499D}" dt="2021-08-14T15:01:46.544" v="2313" actId="47"/>
        <pc:sldMkLst>
          <pc:docMk/>
          <pc:sldMk cId="2705702575" sldId="286"/>
        </pc:sldMkLst>
        <pc:spChg chg="mod">
          <ac:chgData name="Paulo Tavares" userId="eb59c66c426f7335" providerId="LiveId" clId="{12B2EB72-55E2-47D8-90E9-A016B459499D}" dt="2021-08-14T14:20:17.838" v="1861" actId="20577"/>
          <ac:spMkLst>
            <pc:docMk/>
            <pc:sldMk cId="2705702575" sldId="286"/>
            <ac:spMk id="11" creationId="{5253DA6E-6D85-4C5B-B4C6-D0CD2E69C240}"/>
          </ac:spMkLst>
        </pc:spChg>
        <pc:spChg chg="add del mod">
          <ac:chgData name="Paulo Tavares" userId="eb59c66c426f7335" providerId="LiveId" clId="{12B2EB72-55E2-47D8-90E9-A016B459499D}" dt="2021-08-14T14:25:25.270" v="1979" actId="478"/>
          <ac:spMkLst>
            <pc:docMk/>
            <pc:sldMk cId="2705702575" sldId="286"/>
            <ac:spMk id="12" creationId="{2307DE50-ED8A-4C8B-B39B-9BF308CC2E96}"/>
          </ac:spMkLst>
        </pc:spChg>
        <pc:spChg chg="mod">
          <ac:chgData name="Paulo Tavares" userId="eb59c66c426f7335" providerId="LiveId" clId="{12B2EB72-55E2-47D8-90E9-A016B459499D}" dt="2021-08-14T14:52:03.621" v="2135" actId="20577"/>
          <ac:spMkLst>
            <pc:docMk/>
            <pc:sldMk cId="2705702575" sldId="286"/>
            <ac:spMk id="13" creationId="{CAF44291-A2FF-4257-A614-EBFAE6641A73}"/>
          </ac:spMkLst>
        </pc:spChg>
        <pc:spChg chg="add mod">
          <ac:chgData name="Paulo Tavares" userId="eb59c66c426f7335" providerId="LiveId" clId="{12B2EB72-55E2-47D8-90E9-A016B459499D}" dt="2021-08-14T14:55:37.987" v="2256" actId="1035"/>
          <ac:spMkLst>
            <pc:docMk/>
            <pc:sldMk cId="2705702575" sldId="286"/>
            <ac:spMk id="14" creationId="{C61602EC-99D9-41E2-AB77-3B9B905C16EA}"/>
          </ac:spMkLst>
        </pc:spChg>
        <pc:spChg chg="add mod">
          <ac:chgData name="Paulo Tavares" userId="eb59c66c426f7335" providerId="LiveId" clId="{12B2EB72-55E2-47D8-90E9-A016B459499D}" dt="2021-08-14T14:55:44.660" v="2257" actId="1076"/>
          <ac:spMkLst>
            <pc:docMk/>
            <pc:sldMk cId="2705702575" sldId="286"/>
            <ac:spMk id="15" creationId="{3BB5DC71-D8B4-4976-9453-A9FA2A304BD2}"/>
          </ac:spMkLst>
        </pc:spChg>
        <pc:spChg chg="add del mod">
          <ac:chgData name="Paulo Tavares" userId="eb59c66c426f7335" providerId="LiveId" clId="{12B2EB72-55E2-47D8-90E9-A016B459499D}" dt="2021-08-14T14:55:53.634" v="2259" actId="478"/>
          <ac:spMkLst>
            <pc:docMk/>
            <pc:sldMk cId="2705702575" sldId="286"/>
            <ac:spMk id="16" creationId="{E0652D8B-CDD2-4425-9772-3C801EB454DF}"/>
          </ac:spMkLst>
        </pc:spChg>
        <pc:spChg chg="add del mod">
          <ac:chgData name="Paulo Tavares" userId="eb59c66c426f7335" providerId="LiveId" clId="{12B2EB72-55E2-47D8-90E9-A016B459499D}" dt="2021-08-14T14:55:53.634" v="2259" actId="478"/>
          <ac:spMkLst>
            <pc:docMk/>
            <pc:sldMk cId="2705702575" sldId="286"/>
            <ac:spMk id="20" creationId="{20342B7A-6C5B-4797-9D2B-D3788C79EF7D}"/>
          </ac:spMkLst>
        </pc:spChg>
      </pc:sldChg>
      <pc:sldChg chg="modTransition">
        <pc:chgData name="Paulo Tavares" userId="eb59c66c426f7335" providerId="LiveId" clId="{12B2EB72-55E2-47D8-90E9-A016B459499D}" dt="2021-08-14T14:13:34.889" v="1773"/>
        <pc:sldMkLst>
          <pc:docMk/>
          <pc:sldMk cId="3652912126" sldId="287"/>
        </pc:sldMkLst>
      </pc:sldChg>
      <pc:sldChg chg="modTransition">
        <pc:chgData name="Paulo Tavares" userId="eb59c66c426f7335" providerId="LiveId" clId="{12B2EB72-55E2-47D8-90E9-A016B459499D}" dt="2021-08-14T20:29:40.159" v="3720"/>
        <pc:sldMkLst>
          <pc:docMk/>
          <pc:sldMk cId="3106280605" sldId="296"/>
        </pc:sldMkLst>
      </pc:sldChg>
      <pc:sldChg chg="modTransition">
        <pc:chgData name="Paulo Tavares" userId="eb59c66c426f7335" providerId="LiveId" clId="{12B2EB72-55E2-47D8-90E9-A016B459499D}" dt="2021-08-14T20:29:40.159" v="3720"/>
        <pc:sldMkLst>
          <pc:docMk/>
          <pc:sldMk cId="1998210888" sldId="297"/>
        </pc:sldMkLst>
      </pc:sldChg>
      <pc:sldChg chg="modTransition">
        <pc:chgData name="Paulo Tavares" userId="eb59c66c426f7335" providerId="LiveId" clId="{12B2EB72-55E2-47D8-90E9-A016B459499D}" dt="2021-08-14T20:29:40.159" v="3720"/>
        <pc:sldMkLst>
          <pc:docMk/>
          <pc:sldMk cId="4130424811" sldId="298"/>
        </pc:sldMkLst>
      </pc:sldChg>
      <pc:sldChg chg="modTransition">
        <pc:chgData name="Paulo Tavares" userId="eb59c66c426f7335" providerId="LiveId" clId="{12B2EB72-55E2-47D8-90E9-A016B459499D}" dt="2021-08-14T20:29:40.159" v="3720"/>
        <pc:sldMkLst>
          <pc:docMk/>
          <pc:sldMk cId="1750170470" sldId="299"/>
        </pc:sldMkLst>
      </pc:sldChg>
      <pc:sldChg chg="modTransition">
        <pc:chgData name="Paulo Tavares" userId="eb59c66c426f7335" providerId="LiveId" clId="{12B2EB72-55E2-47D8-90E9-A016B459499D}" dt="2021-08-14T20:29:40.159" v="3720"/>
        <pc:sldMkLst>
          <pc:docMk/>
          <pc:sldMk cId="866406124" sldId="300"/>
        </pc:sldMkLst>
      </pc:sldChg>
      <pc:sldChg chg="modTransition">
        <pc:chgData name="Paulo Tavares" userId="eb59c66c426f7335" providerId="LiveId" clId="{12B2EB72-55E2-47D8-90E9-A016B459499D}" dt="2021-08-14T20:29:40.159" v="3720"/>
        <pc:sldMkLst>
          <pc:docMk/>
          <pc:sldMk cId="58062390" sldId="302"/>
        </pc:sldMkLst>
      </pc:sldChg>
      <pc:sldChg chg="addSp delSp modSp add del mod">
        <pc:chgData name="Paulo Tavares" userId="eb59c66c426f7335" providerId="LiveId" clId="{12B2EB72-55E2-47D8-90E9-A016B459499D}" dt="2021-08-14T14:11:21.836" v="1768" actId="47"/>
        <pc:sldMkLst>
          <pc:docMk/>
          <pc:sldMk cId="1125806409" sldId="303"/>
        </pc:sldMkLst>
        <pc:spChg chg="add mod">
          <ac:chgData name="Paulo Tavares" userId="eb59c66c426f7335" providerId="LiveId" clId="{12B2EB72-55E2-47D8-90E9-A016B459499D}" dt="2021-08-14T13:27:39.052" v="316" actId="1036"/>
          <ac:spMkLst>
            <pc:docMk/>
            <pc:sldMk cId="1125806409" sldId="303"/>
            <ac:spMk id="2" creationId="{BBFBBA77-017E-4E48-9601-FC8200A8F1DA}"/>
          </ac:spMkLst>
        </pc:spChg>
        <pc:spChg chg="add mod">
          <ac:chgData name="Paulo Tavares" userId="eb59c66c426f7335" providerId="LiveId" clId="{12B2EB72-55E2-47D8-90E9-A016B459499D}" dt="2021-08-14T13:27:39.052" v="316" actId="1036"/>
          <ac:spMkLst>
            <pc:docMk/>
            <pc:sldMk cId="1125806409" sldId="303"/>
            <ac:spMk id="4" creationId="{17E4B193-E81E-4B82-A54D-FA0833B00EEF}"/>
          </ac:spMkLst>
        </pc:spChg>
        <pc:spChg chg="mod">
          <ac:chgData name="Paulo Tavares" userId="eb59c66c426f7335" providerId="LiveId" clId="{12B2EB72-55E2-47D8-90E9-A016B459499D}" dt="2021-08-14T13:26:35.100" v="263" actId="1076"/>
          <ac:spMkLst>
            <pc:docMk/>
            <pc:sldMk cId="1125806409" sldId="303"/>
            <ac:spMk id="10" creationId="{E8D30CCE-4CED-4001-B936-60810FACB1E8}"/>
          </ac:spMkLst>
        </pc:spChg>
        <pc:spChg chg="mod">
          <ac:chgData name="Paulo Tavares" userId="eb59c66c426f7335" providerId="LiveId" clId="{12B2EB72-55E2-47D8-90E9-A016B459499D}" dt="2021-08-14T13:19:24.707" v="47" actId="20577"/>
          <ac:spMkLst>
            <pc:docMk/>
            <pc:sldMk cId="1125806409" sldId="303"/>
            <ac:spMk id="11" creationId="{5253DA6E-6D85-4C5B-B4C6-D0CD2E69C240}"/>
          </ac:spMkLst>
        </pc:spChg>
        <pc:spChg chg="del">
          <ac:chgData name="Paulo Tavares" userId="eb59c66c426f7335" providerId="LiveId" clId="{12B2EB72-55E2-47D8-90E9-A016B459499D}" dt="2021-08-14T13:19:28.950" v="48" actId="478"/>
          <ac:spMkLst>
            <pc:docMk/>
            <pc:sldMk cId="1125806409" sldId="303"/>
            <ac:spMk id="12" creationId="{BBE97B89-09FE-42DC-93D6-537DEC7BD72C}"/>
          </ac:spMkLst>
        </pc:spChg>
        <pc:spChg chg="add mod">
          <ac:chgData name="Paulo Tavares" userId="eb59c66c426f7335" providerId="LiveId" clId="{12B2EB72-55E2-47D8-90E9-A016B459499D}" dt="2021-08-14T13:27:39.052" v="316" actId="1036"/>
          <ac:spMkLst>
            <pc:docMk/>
            <pc:sldMk cId="1125806409" sldId="303"/>
            <ac:spMk id="15" creationId="{A58AB739-F208-4941-8775-738193E75662}"/>
          </ac:spMkLst>
        </pc:spChg>
        <pc:spChg chg="add del mod">
          <ac:chgData name="Paulo Tavares" userId="eb59c66c426f7335" providerId="LiveId" clId="{12B2EB72-55E2-47D8-90E9-A016B459499D}" dt="2021-08-14T13:23:07.937" v="105" actId="478"/>
          <ac:spMkLst>
            <pc:docMk/>
            <pc:sldMk cId="1125806409" sldId="303"/>
            <ac:spMk id="16" creationId="{6850D30B-4685-4DA2-B234-8200209EF6D0}"/>
          </ac:spMkLst>
        </pc:spChg>
        <pc:spChg chg="add del mod">
          <ac:chgData name="Paulo Tavares" userId="eb59c66c426f7335" providerId="LiveId" clId="{12B2EB72-55E2-47D8-90E9-A016B459499D}" dt="2021-08-14T13:23:07.937" v="105" actId="478"/>
          <ac:spMkLst>
            <pc:docMk/>
            <pc:sldMk cId="1125806409" sldId="303"/>
            <ac:spMk id="20" creationId="{330ABCD9-F972-4520-B7F0-FFB9997DD335}"/>
          </ac:spMkLst>
        </pc:spChg>
        <pc:spChg chg="add del mod">
          <ac:chgData name="Paulo Tavares" userId="eb59c66c426f7335" providerId="LiveId" clId="{12B2EB72-55E2-47D8-90E9-A016B459499D}" dt="2021-08-14T13:26:23.490" v="259" actId="478"/>
          <ac:spMkLst>
            <pc:docMk/>
            <pc:sldMk cId="1125806409" sldId="303"/>
            <ac:spMk id="22" creationId="{DA7C021A-6286-448A-B4DE-ECC29088C685}"/>
          </ac:spMkLst>
        </pc:spChg>
        <pc:spChg chg="add mod">
          <ac:chgData name="Paulo Tavares" userId="eb59c66c426f7335" providerId="LiveId" clId="{12B2EB72-55E2-47D8-90E9-A016B459499D}" dt="2021-08-14T13:27:39.052" v="316" actId="1036"/>
          <ac:spMkLst>
            <pc:docMk/>
            <pc:sldMk cId="1125806409" sldId="303"/>
            <ac:spMk id="23" creationId="{80BA41F4-29B3-4DA3-9EC5-60A3D968AF20}"/>
          </ac:spMkLst>
        </pc:spChg>
        <pc:spChg chg="add mod">
          <ac:chgData name="Paulo Tavares" userId="eb59c66c426f7335" providerId="LiveId" clId="{12B2EB72-55E2-47D8-90E9-A016B459499D}" dt="2021-08-14T13:27:39.052" v="316" actId="1036"/>
          <ac:spMkLst>
            <pc:docMk/>
            <pc:sldMk cId="1125806409" sldId="303"/>
            <ac:spMk id="24" creationId="{F12CCBAF-B018-4A32-8753-25C8897C12D1}"/>
          </ac:spMkLst>
        </pc:spChg>
        <pc:spChg chg="add mod">
          <ac:chgData name="Paulo Tavares" userId="eb59c66c426f7335" providerId="LiveId" clId="{12B2EB72-55E2-47D8-90E9-A016B459499D}" dt="2021-08-14T13:27:39.052" v="316" actId="1036"/>
          <ac:spMkLst>
            <pc:docMk/>
            <pc:sldMk cId="1125806409" sldId="303"/>
            <ac:spMk id="25" creationId="{7EC25508-2CFF-4677-970A-81D5FC4A669D}"/>
          </ac:spMkLst>
        </pc:spChg>
        <pc:spChg chg="add mod">
          <ac:chgData name="Paulo Tavares" userId="eb59c66c426f7335" providerId="LiveId" clId="{12B2EB72-55E2-47D8-90E9-A016B459499D}" dt="2021-08-14T13:27:39.052" v="316" actId="1036"/>
          <ac:spMkLst>
            <pc:docMk/>
            <pc:sldMk cId="1125806409" sldId="303"/>
            <ac:spMk id="26" creationId="{E7C8B113-70A9-4301-B6A7-D52DE6AEB239}"/>
          </ac:spMkLst>
        </pc:spChg>
        <pc:spChg chg="add mod">
          <ac:chgData name="Paulo Tavares" userId="eb59c66c426f7335" providerId="LiveId" clId="{12B2EB72-55E2-47D8-90E9-A016B459499D}" dt="2021-08-14T13:27:39.052" v="316" actId="1036"/>
          <ac:spMkLst>
            <pc:docMk/>
            <pc:sldMk cId="1125806409" sldId="303"/>
            <ac:spMk id="27" creationId="{97182E72-7044-4CD8-9C02-4497F4620527}"/>
          </ac:spMkLst>
        </pc:spChg>
        <pc:spChg chg="add mod">
          <ac:chgData name="Paulo Tavares" userId="eb59c66c426f7335" providerId="LiveId" clId="{12B2EB72-55E2-47D8-90E9-A016B459499D}" dt="2021-08-14T13:27:39.052" v="316" actId="1036"/>
          <ac:spMkLst>
            <pc:docMk/>
            <pc:sldMk cId="1125806409" sldId="303"/>
            <ac:spMk id="28" creationId="{8CD39AD0-F528-4DEC-B503-916AD3DFCDF6}"/>
          </ac:spMkLst>
        </pc:spChg>
        <pc:spChg chg="add mod">
          <ac:chgData name="Paulo Tavares" userId="eb59c66c426f7335" providerId="LiveId" clId="{12B2EB72-55E2-47D8-90E9-A016B459499D}" dt="2021-08-14T13:27:39.052" v="316" actId="1036"/>
          <ac:spMkLst>
            <pc:docMk/>
            <pc:sldMk cId="1125806409" sldId="303"/>
            <ac:spMk id="29" creationId="{489AC9B9-6CE6-4E30-B7AC-3AF07C603EF9}"/>
          </ac:spMkLst>
        </pc:spChg>
        <pc:spChg chg="add mod">
          <ac:chgData name="Paulo Tavares" userId="eb59c66c426f7335" providerId="LiveId" clId="{12B2EB72-55E2-47D8-90E9-A016B459499D}" dt="2021-08-14T13:27:39.052" v="316" actId="1036"/>
          <ac:spMkLst>
            <pc:docMk/>
            <pc:sldMk cId="1125806409" sldId="303"/>
            <ac:spMk id="30" creationId="{FDB3C6ED-EEBD-4A12-93CF-598AD43F4346}"/>
          </ac:spMkLst>
        </pc:spChg>
        <pc:spChg chg="add mod">
          <ac:chgData name="Paulo Tavares" userId="eb59c66c426f7335" providerId="LiveId" clId="{12B2EB72-55E2-47D8-90E9-A016B459499D}" dt="2021-08-14T13:27:39.052" v="316" actId="1036"/>
          <ac:spMkLst>
            <pc:docMk/>
            <pc:sldMk cId="1125806409" sldId="303"/>
            <ac:spMk id="31" creationId="{2355FB62-29E6-4E39-9A25-F0FAA96D594D}"/>
          </ac:spMkLst>
        </pc:spChg>
        <pc:spChg chg="add mod">
          <ac:chgData name="Paulo Tavares" userId="eb59c66c426f7335" providerId="LiveId" clId="{12B2EB72-55E2-47D8-90E9-A016B459499D}" dt="2021-08-14T13:27:39.052" v="316" actId="1036"/>
          <ac:spMkLst>
            <pc:docMk/>
            <pc:sldMk cId="1125806409" sldId="303"/>
            <ac:spMk id="32" creationId="{6F94D46E-084E-49A7-931A-C62A239A6ADE}"/>
          </ac:spMkLst>
        </pc:spChg>
        <pc:spChg chg="add mod">
          <ac:chgData name="Paulo Tavares" userId="eb59c66c426f7335" providerId="LiveId" clId="{12B2EB72-55E2-47D8-90E9-A016B459499D}" dt="2021-08-14T13:27:39.052" v="316" actId="1036"/>
          <ac:spMkLst>
            <pc:docMk/>
            <pc:sldMk cId="1125806409" sldId="303"/>
            <ac:spMk id="33" creationId="{63DF73F9-2E21-4BD2-89D9-7B3BA69D222B}"/>
          </ac:spMkLst>
        </pc:spChg>
        <pc:spChg chg="add mod">
          <ac:chgData name="Paulo Tavares" userId="eb59c66c426f7335" providerId="LiveId" clId="{12B2EB72-55E2-47D8-90E9-A016B459499D}" dt="2021-08-14T13:27:39.052" v="316" actId="1036"/>
          <ac:spMkLst>
            <pc:docMk/>
            <pc:sldMk cId="1125806409" sldId="303"/>
            <ac:spMk id="34" creationId="{34981283-2141-45F6-9559-87700FB2CF0A}"/>
          </ac:spMkLst>
        </pc:spChg>
        <pc:spChg chg="add mod">
          <ac:chgData name="Paulo Tavares" userId="eb59c66c426f7335" providerId="LiveId" clId="{12B2EB72-55E2-47D8-90E9-A016B459499D}" dt="2021-08-14T13:27:39.052" v="316" actId="1036"/>
          <ac:spMkLst>
            <pc:docMk/>
            <pc:sldMk cId="1125806409" sldId="303"/>
            <ac:spMk id="35" creationId="{66D0DBE4-A6BC-4CBF-AA29-CB5468B0272F}"/>
          </ac:spMkLst>
        </pc:spChg>
        <pc:spChg chg="add mod">
          <ac:chgData name="Paulo Tavares" userId="eb59c66c426f7335" providerId="LiveId" clId="{12B2EB72-55E2-47D8-90E9-A016B459499D}" dt="2021-08-14T13:27:39.052" v="316" actId="1036"/>
          <ac:spMkLst>
            <pc:docMk/>
            <pc:sldMk cId="1125806409" sldId="303"/>
            <ac:spMk id="36" creationId="{88972C33-3428-4C76-9297-F2AB366B5B6E}"/>
          </ac:spMkLst>
        </pc:spChg>
        <pc:spChg chg="add mod">
          <ac:chgData name="Paulo Tavares" userId="eb59c66c426f7335" providerId="LiveId" clId="{12B2EB72-55E2-47D8-90E9-A016B459499D}" dt="2021-08-14T13:27:39.052" v="316" actId="1036"/>
          <ac:spMkLst>
            <pc:docMk/>
            <pc:sldMk cId="1125806409" sldId="303"/>
            <ac:spMk id="37" creationId="{9BDD2BC4-40E7-4D11-9EBD-C0D2A8C5C3C4}"/>
          </ac:spMkLst>
        </pc:spChg>
        <pc:spChg chg="add mod">
          <ac:chgData name="Paulo Tavares" userId="eb59c66c426f7335" providerId="LiveId" clId="{12B2EB72-55E2-47D8-90E9-A016B459499D}" dt="2021-08-14T13:27:39.052" v="316" actId="1036"/>
          <ac:spMkLst>
            <pc:docMk/>
            <pc:sldMk cId="1125806409" sldId="303"/>
            <ac:spMk id="38" creationId="{E39088A4-666E-4C69-A4B5-D3D6563600F3}"/>
          </ac:spMkLst>
        </pc:spChg>
        <pc:spChg chg="add mod">
          <ac:chgData name="Paulo Tavares" userId="eb59c66c426f7335" providerId="LiveId" clId="{12B2EB72-55E2-47D8-90E9-A016B459499D}" dt="2021-08-14T13:27:39.052" v="316" actId="1036"/>
          <ac:spMkLst>
            <pc:docMk/>
            <pc:sldMk cId="1125806409" sldId="303"/>
            <ac:spMk id="39" creationId="{EE762FDD-1F71-43AD-B794-B0B5E4980664}"/>
          </ac:spMkLst>
        </pc:spChg>
        <pc:spChg chg="add mod">
          <ac:chgData name="Paulo Tavares" userId="eb59c66c426f7335" providerId="LiveId" clId="{12B2EB72-55E2-47D8-90E9-A016B459499D}" dt="2021-08-14T13:27:39.052" v="316" actId="1036"/>
          <ac:spMkLst>
            <pc:docMk/>
            <pc:sldMk cId="1125806409" sldId="303"/>
            <ac:spMk id="40" creationId="{DC64A697-AEA6-43FA-97C8-CCB1E750C19F}"/>
          </ac:spMkLst>
        </pc:spChg>
        <pc:spChg chg="add mod">
          <ac:chgData name="Paulo Tavares" userId="eb59c66c426f7335" providerId="LiveId" clId="{12B2EB72-55E2-47D8-90E9-A016B459499D}" dt="2021-08-14T13:27:39.052" v="316" actId="1036"/>
          <ac:spMkLst>
            <pc:docMk/>
            <pc:sldMk cId="1125806409" sldId="303"/>
            <ac:spMk id="41" creationId="{B307C4C2-B3AA-42E0-B1B1-73A20181DCCD}"/>
          </ac:spMkLst>
        </pc:spChg>
        <pc:spChg chg="add mod">
          <ac:chgData name="Paulo Tavares" userId="eb59c66c426f7335" providerId="LiveId" clId="{12B2EB72-55E2-47D8-90E9-A016B459499D}" dt="2021-08-14T13:27:39.052" v="316" actId="1036"/>
          <ac:spMkLst>
            <pc:docMk/>
            <pc:sldMk cId="1125806409" sldId="303"/>
            <ac:spMk id="42" creationId="{DEE2EE6B-7F93-4195-8860-5A5AA2D5C445}"/>
          </ac:spMkLst>
        </pc:spChg>
        <pc:spChg chg="add mod">
          <ac:chgData name="Paulo Tavares" userId="eb59c66c426f7335" providerId="LiveId" clId="{12B2EB72-55E2-47D8-90E9-A016B459499D}" dt="2021-08-14T13:27:39.052" v="316" actId="1036"/>
          <ac:spMkLst>
            <pc:docMk/>
            <pc:sldMk cId="1125806409" sldId="303"/>
            <ac:spMk id="43" creationId="{8335C141-4AC1-4DB6-A142-B73D2905FAB0}"/>
          </ac:spMkLst>
        </pc:spChg>
        <pc:spChg chg="add mod">
          <ac:chgData name="Paulo Tavares" userId="eb59c66c426f7335" providerId="LiveId" clId="{12B2EB72-55E2-47D8-90E9-A016B459499D}" dt="2021-08-14T13:27:39.052" v="316" actId="1036"/>
          <ac:spMkLst>
            <pc:docMk/>
            <pc:sldMk cId="1125806409" sldId="303"/>
            <ac:spMk id="44" creationId="{F35BA819-426D-4C92-BEBA-B69937281070}"/>
          </ac:spMkLst>
        </pc:spChg>
        <pc:spChg chg="add mod">
          <ac:chgData name="Paulo Tavares" userId="eb59c66c426f7335" providerId="LiveId" clId="{12B2EB72-55E2-47D8-90E9-A016B459499D}" dt="2021-08-14T13:27:39.052" v="316" actId="1036"/>
          <ac:spMkLst>
            <pc:docMk/>
            <pc:sldMk cId="1125806409" sldId="303"/>
            <ac:spMk id="45" creationId="{1299BD68-A2EC-4C37-AEB9-AD3A1A3043B2}"/>
          </ac:spMkLst>
        </pc:spChg>
        <pc:spChg chg="add mod">
          <ac:chgData name="Paulo Tavares" userId="eb59c66c426f7335" providerId="LiveId" clId="{12B2EB72-55E2-47D8-90E9-A016B459499D}" dt="2021-08-14T13:27:39.052" v="316" actId="1036"/>
          <ac:spMkLst>
            <pc:docMk/>
            <pc:sldMk cId="1125806409" sldId="303"/>
            <ac:spMk id="46" creationId="{B6D0257C-421C-418C-B41B-E7D27F873ABE}"/>
          </ac:spMkLst>
        </pc:spChg>
        <pc:spChg chg="add mod">
          <ac:chgData name="Paulo Tavares" userId="eb59c66c426f7335" providerId="LiveId" clId="{12B2EB72-55E2-47D8-90E9-A016B459499D}" dt="2021-08-14T13:27:39.052" v="316" actId="1036"/>
          <ac:spMkLst>
            <pc:docMk/>
            <pc:sldMk cId="1125806409" sldId="303"/>
            <ac:spMk id="47" creationId="{7656C280-D11C-4B40-8D2F-02A87651193B}"/>
          </ac:spMkLst>
        </pc:spChg>
        <pc:spChg chg="add mod">
          <ac:chgData name="Paulo Tavares" userId="eb59c66c426f7335" providerId="LiveId" clId="{12B2EB72-55E2-47D8-90E9-A016B459499D}" dt="2021-08-14T13:27:39.052" v="316" actId="1036"/>
          <ac:spMkLst>
            <pc:docMk/>
            <pc:sldMk cId="1125806409" sldId="303"/>
            <ac:spMk id="48" creationId="{0E33ABF7-47F4-4AA6-AACC-378554211D94}"/>
          </ac:spMkLst>
        </pc:spChg>
        <pc:spChg chg="add mod">
          <ac:chgData name="Paulo Tavares" userId="eb59c66c426f7335" providerId="LiveId" clId="{12B2EB72-55E2-47D8-90E9-A016B459499D}" dt="2021-08-14T13:27:39.052" v="316" actId="1036"/>
          <ac:spMkLst>
            <pc:docMk/>
            <pc:sldMk cId="1125806409" sldId="303"/>
            <ac:spMk id="49" creationId="{FCBE7B92-BC5F-4808-B3F9-12212EF1BD6F}"/>
          </ac:spMkLst>
        </pc:spChg>
        <pc:spChg chg="add mod">
          <ac:chgData name="Paulo Tavares" userId="eb59c66c426f7335" providerId="LiveId" clId="{12B2EB72-55E2-47D8-90E9-A016B459499D}" dt="2021-08-14T13:27:39.052" v="316" actId="1036"/>
          <ac:spMkLst>
            <pc:docMk/>
            <pc:sldMk cId="1125806409" sldId="303"/>
            <ac:spMk id="50" creationId="{501D21C5-A794-4974-9F09-ABBAB131381F}"/>
          </ac:spMkLst>
        </pc:spChg>
        <pc:spChg chg="add mod">
          <ac:chgData name="Paulo Tavares" userId="eb59c66c426f7335" providerId="LiveId" clId="{12B2EB72-55E2-47D8-90E9-A016B459499D}" dt="2021-08-14T13:27:39.052" v="316" actId="1036"/>
          <ac:spMkLst>
            <pc:docMk/>
            <pc:sldMk cId="1125806409" sldId="303"/>
            <ac:spMk id="51" creationId="{388438F6-5C5E-4C91-A254-E1658CF6C224}"/>
          </ac:spMkLst>
        </pc:spChg>
        <pc:spChg chg="add mod">
          <ac:chgData name="Paulo Tavares" userId="eb59c66c426f7335" providerId="LiveId" clId="{12B2EB72-55E2-47D8-90E9-A016B459499D}" dt="2021-08-14T13:27:39.052" v="316" actId="1036"/>
          <ac:spMkLst>
            <pc:docMk/>
            <pc:sldMk cId="1125806409" sldId="303"/>
            <ac:spMk id="52" creationId="{36BC9B6D-40A3-4B85-8F58-699F56F78085}"/>
          </ac:spMkLst>
        </pc:spChg>
        <pc:spChg chg="add mod">
          <ac:chgData name="Paulo Tavares" userId="eb59c66c426f7335" providerId="LiveId" clId="{12B2EB72-55E2-47D8-90E9-A016B459499D}" dt="2021-08-14T13:27:39.052" v="316" actId="1036"/>
          <ac:spMkLst>
            <pc:docMk/>
            <pc:sldMk cId="1125806409" sldId="303"/>
            <ac:spMk id="53" creationId="{574489AE-92D8-4F8B-BEFE-DD1D35318D1E}"/>
          </ac:spMkLst>
        </pc:spChg>
        <pc:spChg chg="add mod">
          <ac:chgData name="Paulo Tavares" userId="eb59c66c426f7335" providerId="LiveId" clId="{12B2EB72-55E2-47D8-90E9-A016B459499D}" dt="2021-08-14T13:27:39.052" v="316" actId="1036"/>
          <ac:spMkLst>
            <pc:docMk/>
            <pc:sldMk cId="1125806409" sldId="303"/>
            <ac:spMk id="54" creationId="{2522726E-1CFC-4962-9B57-DB5676C73930}"/>
          </ac:spMkLst>
        </pc:spChg>
        <pc:spChg chg="add mod">
          <ac:chgData name="Paulo Tavares" userId="eb59c66c426f7335" providerId="LiveId" clId="{12B2EB72-55E2-47D8-90E9-A016B459499D}" dt="2021-08-14T13:27:39.052" v="316" actId="1036"/>
          <ac:spMkLst>
            <pc:docMk/>
            <pc:sldMk cId="1125806409" sldId="303"/>
            <ac:spMk id="55" creationId="{D16A49B6-A66B-46E9-9403-CF73295FCADC}"/>
          </ac:spMkLst>
        </pc:spChg>
        <pc:spChg chg="add mod">
          <ac:chgData name="Paulo Tavares" userId="eb59c66c426f7335" providerId="LiveId" clId="{12B2EB72-55E2-47D8-90E9-A016B459499D}" dt="2021-08-14T13:27:39.052" v="316" actId="1036"/>
          <ac:spMkLst>
            <pc:docMk/>
            <pc:sldMk cId="1125806409" sldId="303"/>
            <ac:spMk id="56" creationId="{843E176C-2D04-48CD-BD2D-75A922F1C42A}"/>
          </ac:spMkLst>
        </pc:spChg>
        <pc:spChg chg="add mod">
          <ac:chgData name="Paulo Tavares" userId="eb59c66c426f7335" providerId="LiveId" clId="{12B2EB72-55E2-47D8-90E9-A016B459499D}" dt="2021-08-14T13:27:39.052" v="316" actId="1036"/>
          <ac:spMkLst>
            <pc:docMk/>
            <pc:sldMk cId="1125806409" sldId="303"/>
            <ac:spMk id="57" creationId="{73A67093-3E7F-4CFF-8E9B-D94062A2462E}"/>
          </ac:spMkLst>
        </pc:spChg>
        <pc:spChg chg="add mod">
          <ac:chgData name="Paulo Tavares" userId="eb59c66c426f7335" providerId="LiveId" clId="{12B2EB72-55E2-47D8-90E9-A016B459499D}" dt="2021-08-14T13:27:39.052" v="316" actId="1036"/>
          <ac:spMkLst>
            <pc:docMk/>
            <pc:sldMk cId="1125806409" sldId="303"/>
            <ac:spMk id="58" creationId="{512BFCEC-53B5-44C4-BFFE-3CBDDF3517CF}"/>
          </ac:spMkLst>
        </pc:spChg>
        <pc:spChg chg="add mod">
          <ac:chgData name="Paulo Tavares" userId="eb59c66c426f7335" providerId="LiveId" clId="{12B2EB72-55E2-47D8-90E9-A016B459499D}" dt="2021-08-14T13:27:39.052" v="316" actId="1036"/>
          <ac:spMkLst>
            <pc:docMk/>
            <pc:sldMk cId="1125806409" sldId="303"/>
            <ac:spMk id="59" creationId="{7BD1B6C2-30FD-423A-8D7C-F0A055656724}"/>
          </ac:spMkLst>
        </pc:spChg>
        <pc:spChg chg="add mod">
          <ac:chgData name="Paulo Tavares" userId="eb59c66c426f7335" providerId="LiveId" clId="{12B2EB72-55E2-47D8-90E9-A016B459499D}" dt="2021-08-14T13:27:39.052" v="316" actId="1036"/>
          <ac:spMkLst>
            <pc:docMk/>
            <pc:sldMk cId="1125806409" sldId="303"/>
            <ac:spMk id="60" creationId="{59B7FEAB-3ECB-4B64-AC34-84015EA0067E}"/>
          </ac:spMkLst>
        </pc:spChg>
        <pc:spChg chg="add mod">
          <ac:chgData name="Paulo Tavares" userId="eb59c66c426f7335" providerId="LiveId" clId="{12B2EB72-55E2-47D8-90E9-A016B459499D}" dt="2021-08-14T13:27:39.052" v="316" actId="1036"/>
          <ac:spMkLst>
            <pc:docMk/>
            <pc:sldMk cId="1125806409" sldId="303"/>
            <ac:spMk id="61" creationId="{06D5966B-594E-411C-98B5-8AA51C2C0668}"/>
          </ac:spMkLst>
        </pc:spChg>
        <pc:spChg chg="add mod">
          <ac:chgData name="Paulo Tavares" userId="eb59c66c426f7335" providerId="LiveId" clId="{12B2EB72-55E2-47D8-90E9-A016B459499D}" dt="2021-08-14T13:27:39.052" v="316" actId="1036"/>
          <ac:spMkLst>
            <pc:docMk/>
            <pc:sldMk cId="1125806409" sldId="303"/>
            <ac:spMk id="62" creationId="{1BA5756D-FD9E-4E8A-A393-C6137E43B459}"/>
          </ac:spMkLst>
        </pc:spChg>
        <pc:spChg chg="add mod">
          <ac:chgData name="Paulo Tavares" userId="eb59c66c426f7335" providerId="LiveId" clId="{12B2EB72-55E2-47D8-90E9-A016B459499D}" dt="2021-08-14T13:27:39.052" v="316" actId="1036"/>
          <ac:spMkLst>
            <pc:docMk/>
            <pc:sldMk cId="1125806409" sldId="303"/>
            <ac:spMk id="63" creationId="{1EA72413-9626-4663-9C4E-506CFB0127E5}"/>
          </ac:spMkLst>
        </pc:spChg>
        <pc:spChg chg="add mod">
          <ac:chgData name="Paulo Tavares" userId="eb59c66c426f7335" providerId="LiveId" clId="{12B2EB72-55E2-47D8-90E9-A016B459499D}" dt="2021-08-14T13:27:39.052" v="316" actId="1036"/>
          <ac:spMkLst>
            <pc:docMk/>
            <pc:sldMk cId="1125806409" sldId="303"/>
            <ac:spMk id="64" creationId="{2777F341-D1D1-4C9B-A9FE-1298FF7EC240}"/>
          </ac:spMkLst>
        </pc:spChg>
        <pc:spChg chg="add mod">
          <ac:chgData name="Paulo Tavares" userId="eb59c66c426f7335" providerId="LiveId" clId="{12B2EB72-55E2-47D8-90E9-A016B459499D}" dt="2021-08-14T13:27:39.052" v="316" actId="1036"/>
          <ac:spMkLst>
            <pc:docMk/>
            <pc:sldMk cId="1125806409" sldId="303"/>
            <ac:spMk id="65" creationId="{99EF615B-A1F7-41C0-ADC9-36C0237163FD}"/>
          </ac:spMkLst>
        </pc:spChg>
        <pc:spChg chg="add mod">
          <ac:chgData name="Paulo Tavares" userId="eb59c66c426f7335" providerId="LiveId" clId="{12B2EB72-55E2-47D8-90E9-A016B459499D}" dt="2021-08-14T13:27:39.052" v="316" actId="1036"/>
          <ac:spMkLst>
            <pc:docMk/>
            <pc:sldMk cId="1125806409" sldId="303"/>
            <ac:spMk id="66" creationId="{C7DC37AA-FE19-41DF-A35E-5221D96B12EB}"/>
          </ac:spMkLst>
        </pc:spChg>
        <pc:spChg chg="add mod">
          <ac:chgData name="Paulo Tavares" userId="eb59c66c426f7335" providerId="LiveId" clId="{12B2EB72-55E2-47D8-90E9-A016B459499D}" dt="2021-08-14T13:27:39.052" v="316" actId="1036"/>
          <ac:spMkLst>
            <pc:docMk/>
            <pc:sldMk cId="1125806409" sldId="303"/>
            <ac:spMk id="67" creationId="{448D999A-B45A-49D0-8A5D-10B8E3C4DFAB}"/>
          </ac:spMkLst>
        </pc:spChg>
        <pc:spChg chg="add mod">
          <ac:chgData name="Paulo Tavares" userId="eb59c66c426f7335" providerId="LiveId" clId="{12B2EB72-55E2-47D8-90E9-A016B459499D}" dt="2021-08-14T13:27:39.052" v="316" actId="1036"/>
          <ac:spMkLst>
            <pc:docMk/>
            <pc:sldMk cId="1125806409" sldId="303"/>
            <ac:spMk id="68" creationId="{D46F354C-586A-4ED2-963A-487A73A03D75}"/>
          </ac:spMkLst>
        </pc:spChg>
        <pc:spChg chg="add mod">
          <ac:chgData name="Paulo Tavares" userId="eb59c66c426f7335" providerId="LiveId" clId="{12B2EB72-55E2-47D8-90E9-A016B459499D}" dt="2021-08-14T13:27:39.052" v="316" actId="1036"/>
          <ac:spMkLst>
            <pc:docMk/>
            <pc:sldMk cId="1125806409" sldId="303"/>
            <ac:spMk id="69" creationId="{768B12E2-7260-44D1-85C2-3FD24055D631}"/>
          </ac:spMkLst>
        </pc:spChg>
        <pc:spChg chg="add mod">
          <ac:chgData name="Paulo Tavares" userId="eb59c66c426f7335" providerId="LiveId" clId="{12B2EB72-55E2-47D8-90E9-A016B459499D}" dt="2021-08-14T13:27:39.052" v="316" actId="1036"/>
          <ac:spMkLst>
            <pc:docMk/>
            <pc:sldMk cId="1125806409" sldId="303"/>
            <ac:spMk id="70" creationId="{DA0DDD23-6C5A-440E-A026-FB9BE1624B04}"/>
          </ac:spMkLst>
        </pc:spChg>
        <pc:spChg chg="add mod">
          <ac:chgData name="Paulo Tavares" userId="eb59c66c426f7335" providerId="LiveId" clId="{12B2EB72-55E2-47D8-90E9-A016B459499D}" dt="2021-08-14T13:27:39.052" v="316" actId="1036"/>
          <ac:spMkLst>
            <pc:docMk/>
            <pc:sldMk cId="1125806409" sldId="303"/>
            <ac:spMk id="71" creationId="{E8A273B5-9DDE-4F15-919D-73E2ECA99944}"/>
          </ac:spMkLst>
        </pc:spChg>
        <pc:spChg chg="add mod">
          <ac:chgData name="Paulo Tavares" userId="eb59c66c426f7335" providerId="LiveId" clId="{12B2EB72-55E2-47D8-90E9-A016B459499D}" dt="2021-08-14T13:27:39.052" v="316" actId="1036"/>
          <ac:spMkLst>
            <pc:docMk/>
            <pc:sldMk cId="1125806409" sldId="303"/>
            <ac:spMk id="72" creationId="{3FE5DA35-3694-44F0-8105-5513650D7806}"/>
          </ac:spMkLst>
        </pc:spChg>
        <pc:spChg chg="add mod">
          <ac:chgData name="Paulo Tavares" userId="eb59c66c426f7335" providerId="LiveId" clId="{12B2EB72-55E2-47D8-90E9-A016B459499D}" dt="2021-08-14T13:26:13.709" v="257" actId="20577"/>
          <ac:spMkLst>
            <pc:docMk/>
            <pc:sldMk cId="1125806409" sldId="303"/>
            <ac:spMk id="73" creationId="{3A39C7C9-EA05-4355-80D5-468B6FB7FC5E}"/>
          </ac:spMkLst>
        </pc:spChg>
        <pc:spChg chg="add mod">
          <ac:chgData name="Paulo Tavares" userId="eb59c66c426f7335" providerId="LiveId" clId="{12B2EB72-55E2-47D8-90E9-A016B459499D}" dt="2021-08-14T13:27:39.052" v="316" actId="1036"/>
          <ac:spMkLst>
            <pc:docMk/>
            <pc:sldMk cId="1125806409" sldId="303"/>
            <ac:spMk id="74" creationId="{A35E48E7-1992-49F0-811D-AD3073013ECD}"/>
          </ac:spMkLst>
        </pc:spChg>
        <pc:picChg chg="add del mod">
          <ac:chgData name="Paulo Tavares" userId="eb59c66c426f7335" providerId="LiveId" clId="{12B2EB72-55E2-47D8-90E9-A016B459499D}" dt="2021-08-14T13:20:33.254" v="52" actId="478"/>
          <ac:picMkLst>
            <pc:docMk/>
            <pc:sldMk cId="1125806409" sldId="303"/>
            <ac:picMk id="1026" creationId="{0D515798-11B8-4AD5-A1A1-DACC23628851}"/>
          </ac:picMkLst>
        </pc:picChg>
        <pc:picChg chg="add del">
          <ac:chgData name="Paulo Tavares" userId="eb59c66c426f7335" providerId="LiveId" clId="{12B2EB72-55E2-47D8-90E9-A016B459499D}" dt="2021-08-14T13:20:35.076" v="53" actId="478"/>
          <ac:picMkLst>
            <pc:docMk/>
            <pc:sldMk cId="1125806409" sldId="303"/>
            <ac:picMk id="1028" creationId="{9BE7D17F-8CB4-4C2C-A94A-932708413E0E}"/>
          </ac:picMkLst>
        </pc:picChg>
      </pc:sldChg>
      <pc:sldChg chg="add del">
        <pc:chgData name="Paulo Tavares" userId="eb59c66c426f7335" providerId="LiveId" clId="{12B2EB72-55E2-47D8-90E9-A016B459499D}" dt="2021-08-14T14:11:23.587" v="1769" actId="47"/>
        <pc:sldMkLst>
          <pc:docMk/>
          <pc:sldMk cId="1156683940" sldId="304"/>
        </pc:sldMkLst>
      </pc:sldChg>
      <pc:sldChg chg="addSp delSp modSp add mod ord modAnim">
        <pc:chgData name="Paulo Tavares" userId="eb59c66c426f7335" providerId="LiveId" clId="{12B2EB72-55E2-47D8-90E9-A016B459499D}" dt="2021-08-14T14:14:03.776" v="1783" actId="20577"/>
        <pc:sldMkLst>
          <pc:docMk/>
          <pc:sldMk cId="1095069797" sldId="305"/>
        </pc:sldMkLst>
        <pc:spChg chg="add del mod">
          <ac:chgData name="Paulo Tavares" userId="eb59c66c426f7335" providerId="LiveId" clId="{12B2EB72-55E2-47D8-90E9-A016B459499D}" dt="2021-08-14T13:33:59.486" v="774" actId="478"/>
          <ac:spMkLst>
            <pc:docMk/>
            <pc:sldMk cId="1095069797" sldId="305"/>
            <ac:spMk id="2" creationId="{BBFBBA77-017E-4E48-9601-FC8200A8F1DA}"/>
          </ac:spMkLst>
        </pc:spChg>
        <pc:spChg chg="del">
          <ac:chgData name="Paulo Tavares" userId="eb59c66c426f7335" providerId="LiveId" clId="{12B2EB72-55E2-47D8-90E9-A016B459499D}" dt="2021-08-14T13:30:15.077" v="557" actId="478"/>
          <ac:spMkLst>
            <pc:docMk/>
            <pc:sldMk cId="1095069797" sldId="305"/>
            <ac:spMk id="4" creationId="{17E4B193-E81E-4B82-A54D-FA0833B00EEF}"/>
          </ac:spMkLst>
        </pc:spChg>
        <pc:spChg chg="add del mod">
          <ac:chgData name="Paulo Tavares" userId="eb59c66c426f7335" providerId="LiveId" clId="{12B2EB72-55E2-47D8-90E9-A016B459499D}" dt="2021-08-14T13:33:47.958" v="771" actId="478"/>
          <ac:spMkLst>
            <pc:docMk/>
            <pc:sldMk cId="1095069797" sldId="305"/>
            <ac:spMk id="5" creationId="{5C8495A7-6D8D-42D4-A8F5-29AD0DCB5AFD}"/>
          </ac:spMkLst>
        </pc:spChg>
        <pc:spChg chg="mod">
          <ac:chgData name="Paulo Tavares" userId="eb59c66c426f7335" providerId="LiveId" clId="{12B2EB72-55E2-47D8-90E9-A016B459499D}" dt="2021-08-14T14:14:03.776" v="1783" actId="20577"/>
          <ac:spMkLst>
            <pc:docMk/>
            <pc:sldMk cId="1095069797" sldId="305"/>
            <ac:spMk id="11" creationId="{5253DA6E-6D85-4C5B-B4C6-D0CD2E69C240}"/>
          </ac:spMkLst>
        </pc:spChg>
        <pc:spChg chg="del">
          <ac:chgData name="Paulo Tavares" userId="eb59c66c426f7335" providerId="LiveId" clId="{12B2EB72-55E2-47D8-90E9-A016B459499D}" dt="2021-08-14T13:28:21.621" v="362" actId="478"/>
          <ac:spMkLst>
            <pc:docMk/>
            <pc:sldMk cId="1095069797" sldId="305"/>
            <ac:spMk id="15" creationId="{A58AB739-F208-4941-8775-738193E75662}"/>
          </ac:spMkLst>
        </pc:spChg>
        <pc:spChg chg="del">
          <ac:chgData name="Paulo Tavares" userId="eb59c66c426f7335" providerId="LiveId" clId="{12B2EB72-55E2-47D8-90E9-A016B459499D}" dt="2021-08-14T13:30:15.077" v="557" actId="478"/>
          <ac:spMkLst>
            <pc:docMk/>
            <pc:sldMk cId="1095069797" sldId="305"/>
            <ac:spMk id="23" creationId="{80BA41F4-29B3-4DA3-9EC5-60A3D968AF20}"/>
          </ac:spMkLst>
        </pc:spChg>
        <pc:spChg chg="del">
          <ac:chgData name="Paulo Tavares" userId="eb59c66c426f7335" providerId="LiveId" clId="{12B2EB72-55E2-47D8-90E9-A016B459499D}" dt="2021-08-14T13:30:15.077" v="557" actId="478"/>
          <ac:spMkLst>
            <pc:docMk/>
            <pc:sldMk cId="1095069797" sldId="305"/>
            <ac:spMk id="24" creationId="{F12CCBAF-B018-4A32-8753-25C8897C12D1}"/>
          </ac:spMkLst>
        </pc:spChg>
        <pc:spChg chg="del">
          <ac:chgData name="Paulo Tavares" userId="eb59c66c426f7335" providerId="LiveId" clId="{12B2EB72-55E2-47D8-90E9-A016B459499D}" dt="2021-08-14T13:30:15.077" v="557" actId="478"/>
          <ac:spMkLst>
            <pc:docMk/>
            <pc:sldMk cId="1095069797" sldId="305"/>
            <ac:spMk id="25" creationId="{7EC25508-2CFF-4677-970A-81D5FC4A669D}"/>
          </ac:spMkLst>
        </pc:spChg>
        <pc:spChg chg="del">
          <ac:chgData name="Paulo Tavares" userId="eb59c66c426f7335" providerId="LiveId" clId="{12B2EB72-55E2-47D8-90E9-A016B459499D}" dt="2021-08-14T13:30:15.077" v="557" actId="478"/>
          <ac:spMkLst>
            <pc:docMk/>
            <pc:sldMk cId="1095069797" sldId="305"/>
            <ac:spMk id="26" creationId="{E7C8B113-70A9-4301-B6A7-D52DE6AEB239}"/>
          </ac:spMkLst>
        </pc:spChg>
        <pc:spChg chg="del">
          <ac:chgData name="Paulo Tavares" userId="eb59c66c426f7335" providerId="LiveId" clId="{12B2EB72-55E2-47D8-90E9-A016B459499D}" dt="2021-08-14T13:30:15.077" v="557" actId="478"/>
          <ac:spMkLst>
            <pc:docMk/>
            <pc:sldMk cId="1095069797" sldId="305"/>
            <ac:spMk id="27" creationId="{97182E72-7044-4CD8-9C02-4497F4620527}"/>
          </ac:spMkLst>
        </pc:spChg>
        <pc:spChg chg="del">
          <ac:chgData name="Paulo Tavares" userId="eb59c66c426f7335" providerId="LiveId" clId="{12B2EB72-55E2-47D8-90E9-A016B459499D}" dt="2021-08-14T13:30:15.077" v="557" actId="478"/>
          <ac:spMkLst>
            <pc:docMk/>
            <pc:sldMk cId="1095069797" sldId="305"/>
            <ac:spMk id="28" creationId="{8CD39AD0-F528-4DEC-B503-916AD3DFCDF6}"/>
          </ac:spMkLst>
        </pc:spChg>
        <pc:spChg chg="del">
          <ac:chgData name="Paulo Tavares" userId="eb59c66c426f7335" providerId="LiveId" clId="{12B2EB72-55E2-47D8-90E9-A016B459499D}" dt="2021-08-14T13:30:15.077" v="557" actId="478"/>
          <ac:spMkLst>
            <pc:docMk/>
            <pc:sldMk cId="1095069797" sldId="305"/>
            <ac:spMk id="29" creationId="{489AC9B9-6CE6-4E30-B7AC-3AF07C603EF9}"/>
          </ac:spMkLst>
        </pc:spChg>
        <pc:spChg chg="del">
          <ac:chgData name="Paulo Tavares" userId="eb59c66c426f7335" providerId="LiveId" clId="{12B2EB72-55E2-47D8-90E9-A016B459499D}" dt="2021-08-14T13:30:15.077" v="557" actId="478"/>
          <ac:spMkLst>
            <pc:docMk/>
            <pc:sldMk cId="1095069797" sldId="305"/>
            <ac:spMk id="30" creationId="{FDB3C6ED-EEBD-4A12-93CF-598AD43F4346}"/>
          </ac:spMkLst>
        </pc:spChg>
        <pc:spChg chg="del">
          <ac:chgData name="Paulo Tavares" userId="eb59c66c426f7335" providerId="LiveId" clId="{12B2EB72-55E2-47D8-90E9-A016B459499D}" dt="2021-08-14T13:30:15.077" v="557" actId="478"/>
          <ac:spMkLst>
            <pc:docMk/>
            <pc:sldMk cId="1095069797" sldId="305"/>
            <ac:spMk id="31" creationId="{2355FB62-29E6-4E39-9A25-F0FAA96D594D}"/>
          </ac:spMkLst>
        </pc:spChg>
        <pc:spChg chg="del">
          <ac:chgData name="Paulo Tavares" userId="eb59c66c426f7335" providerId="LiveId" clId="{12B2EB72-55E2-47D8-90E9-A016B459499D}" dt="2021-08-14T13:30:15.077" v="557" actId="478"/>
          <ac:spMkLst>
            <pc:docMk/>
            <pc:sldMk cId="1095069797" sldId="305"/>
            <ac:spMk id="32" creationId="{6F94D46E-084E-49A7-931A-C62A239A6ADE}"/>
          </ac:spMkLst>
        </pc:spChg>
        <pc:spChg chg="del">
          <ac:chgData name="Paulo Tavares" userId="eb59c66c426f7335" providerId="LiveId" clId="{12B2EB72-55E2-47D8-90E9-A016B459499D}" dt="2021-08-14T13:30:15.077" v="557" actId="478"/>
          <ac:spMkLst>
            <pc:docMk/>
            <pc:sldMk cId="1095069797" sldId="305"/>
            <ac:spMk id="33" creationId="{63DF73F9-2E21-4BD2-89D9-7B3BA69D222B}"/>
          </ac:spMkLst>
        </pc:spChg>
        <pc:spChg chg="del">
          <ac:chgData name="Paulo Tavares" userId="eb59c66c426f7335" providerId="LiveId" clId="{12B2EB72-55E2-47D8-90E9-A016B459499D}" dt="2021-08-14T13:30:15.077" v="557" actId="478"/>
          <ac:spMkLst>
            <pc:docMk/>
            <pc:sldMk cId="1095069797" sldId="305"/>
            <ac:spMk id="34" creationId="{34981283-2141-45F6-9559-87700FB2CF0A}"/>
          </ac:spMkLst>
        </pc:spChg>
        <pc:spChg chg="del">
          <ac:chgData name="Paulo Tavares" userId="eb59c66c426f7335" providerId="LiveId" clId="{12B2EB72-55E2-47D8-90E9-A016B459499D}" dt="2021-08-14T13:30:15.077" v="557" actId="478"/>
          <ac:spMkLst>
            <pc:docMk/>
            <pc:sldMk cId="1095069797" sldId="305"/>
            <ac:spMk id="35" creationId="{66D0DBE4-A6BC-4CBF-AA29-CB5468B0272F}"/>
          </ac:spMkLst>
        </pc:spChg>
        <pc:spChg chg="del">
          <ac:chgData name="Paulo Tavares" userId="eb59c66c426f7335" providerId="LiveId" clId="{12B2EB72-55E2-47D8-90E9-A016B459499D}" dt="2021-08-14T13:30:15.077" v="557" actId="478"/>
          <ac:spMkLst>
            <pc:docMk/>
            <pc:sldMk cId="1095069797" sldId="305"/>
            <ac:spMk id="36" creationId="{88972C33-3428-4C76-9297-F2AB366B5B6E}"/>
          </ac:spMkLst>
        </pc:spChg>
        <pc:spChg chg="del">
          <ac:chgData name="Paulo Tavares" userId="eb59c66c426f7335" providerId="LiveId" clId="{12B2EB72-55E2-47D8-90E9-A016B459499D}" dt="2021-08-14T13:30:15.077" v="557" actId="478"/>
          <ac:spMkLst>
            <pc:docMk/>
            <pc:sldMk cId="1095069797" sldId="305"/>
            <ac:spMk id="37" creationId="{9BDD2BC4-40E7-4D11-9EBD-C0D2A8C5C3C4}"/>
          </ac:spMkLst>
        </pc:spChg>
        <pc:spChg chg="del">
          <ac:chgData name="Paulo Tavares" userId="eb59c66c426f7335" providerId="LiveId" clId="{12B2EB72-55E2-47D8-90E9-A016B459499D}" dt="2021-08-14T13:30:15.077" v="557" actId="478"/>
          <ac:spMkLst>
            <pc:docMk/>
            <pc:sldMk cId="1095069797" sldId="305"/>
            <ac:spMk id="38" creationId="{E39088A4-666E-4C69-A4B5-D3D6563600F3}"/>
          </ac:spMkLst>
        </pc:spChg>
        <pc:spChg chg="del">
          <ac:chgData name="Paulo Tavares" userId="eb59c66c426f7335" providerId="LiveId" clId="{12B2EB72-55E2-47D8-90E9-A016B459499D}" dt="2021-08-14T13:30:15.077" v="557" actId="478"/>
          <ac:spMkLst>
            <pc:docMk/>
            <pc:sldMk cId="1095069797" sldId="305"/>
            <ac:spMk id="39" creationId="{EE762FDD-1F71-43AD-B794-B0B5E4980664}"/>
          </ac:spMkLst>
        </pc:spChg>
        <pc:spChg chg="del">
          <ac:chgData name="Paulo Tavares" userId="eb59c66c426f7335" providerId="LiveId" clId="{12B2EB72-55E2-47D8-90E9-A016B459499D}" dt="2021-08-14T13:30:15.077" v="557" actId="478"/>
          <ac:spMkLst>
            <pc:docMk/>
            <pc:sldMk cId="1095069797" sldId="305"/>
            <ac:spMk id="40" creationId="{DC64A697-AEA6-43FA-97C8-CCB1E750C19F}"/>
          </ac:spMkLst>
        </pc:spChg>
        <pc:spChg chg="del">
          <ac:chgData name="Paulo Tavares" userId="eb59c66c426f7335" providerId="LiveId" clId="{12B2EB72-55E2-47D8-90E9-A016B459499D}" dt="2021-08-14T13:30:15.077" v="557" actId="478"/>
          <ac:spMkLst>
            <pc:docMk/>
            <pc:sldMk cId="1095069797" sldId="305"/>
            <ac:spMk id="41" creationId="{B307C4C2-B3AA-42E0-B1B1-73A20181DCCD}"/>
          </ac:spMkLst>
        </pc:spChg>
        <pc:spChg chg="del">
          <ac:chgData name="Paulo Tavares" userId="eb59c66c426f7335" providerId="LiveId" clId="{12B2EB72-55E2-47D8-90E9-A016B459499D}" dt="2021-08-14T13:30:15.077" v="557" actId="478"/>
          <ac:spMkLst>
            <pc:docMk/>
            <pc:sldMk cId="1095069797" sldId="305"/>
            <ac:spMk id="42" creationId="{DEE2EE6B-7F93-4195-8860-5A5AA2D5C445}"/>
          </ac:spMkLst>
        </pc:spChg>
        <pc:spChg chg="del">
          <ac:chgData name="Paulo Tavares" userId="eb59c66c426f7335" providerId="LiveId" clId="{12B2EB72-55E2-47D8-90E9-A016B459499D}" dt="2021-08-14T13:30:15.077" v="557" actId="478"/>
          <ac:spMkLst>
            <pc:docMk/>
            <pc:sldMk cId="1095069797" sldId="305"/>
            <ac:spMk id="43" creationId="{8335C141-4AC1-4DB6-A142-B73D2905FAB0}"/>
          </ac:spMkLst>
        </pc:spChg>
        <pc:spChg chg="del">
          <ac:chgData name="Paulo Tavares" userId="eb59c66c426f7335" providerId="LiveId" clId="{12B2EB72-55E2-47D8-90E9-A016B459499D}" dt="2021-08-14T13:30:15.077" v="557" actId="478"/>
          <ac:spMkLst>
            <pc:docMk/>
            <pc:sldMk cId="1095069797" sldId="305"/>
            <ac:spMk id="44" creationId="{F35BA819-426D-4C92-BEBA-B69937281070}"/>
          </ac:spMkLst>
        </pc:spChg>
        <pc:spChg chg="del">
          <ac:chgData name="Paulo Tavares" userId="eb59c66c426f7335" providerId="LiveId" clId="{12B2EB72-55E2-47D8-90E9-A016B459499D}" dt="2021-08-14T13:30:15.077" v="557" actId="478"/>
          <ac:spMkLst>
            <pc:docMk/>
            <pc:sldMk cId="1095069797" sldId="305"/>
            <ac:spMk id="45" creationId="{1299BD68-A2EC-4C37-AEB9-AD3A1A3043B2}"/>
          </ac:spMkLst>
        </pc:spChg>
        <pc:spChg chg="del">
          <ac:chgData name="Paulo Tavares" userId="eb59c66c426f7335" providerId="LiveId" clId="{12B2EB72-55E2-47D8-90E9-A016B459499D}" dt="2021-08-14T13:30:15.077" v="557" actId="478"/>
          <ac:spMkLst>
            <pc:docMk/>
            <pc:sldMk cId="1095069797" sldId="305"/>
            <ac:spMk id="46" creationId="{B6D0257C-421C-418C-B41B-E7D27F873ABE}"/>
          </ac:spMkLst>
        </pc:spChg>
        <pc:spChg chg="del">
          <ac:chgData name="Paulo Tavares" userId="eb59c66c426f7335" providerId="LiveId" clId="{12B2EB72-55E2-47D8-90E9-A016B459499D}" dt="2021-08-14T13:30:15.077" v="557" actId="478"/>
          <ac:spMkLst>
            <pc:docMk/>
            <pc:sldMk cId="1095069797" sldId="305"/>
            <ac:spMk id="47" creationId="{7656C280-D11C-4B40-8D2F-02A87651193B}"/>
          </ac:spMkLst>
        </pc:spChg>
        <pc:spChg chg="del">
          <ac:chgData name="Paulo Tavares" userId="eb59c66c426f7335" providerId="LiveId" clId="{12B2EB72-55E2-47D8-90E9-A016B459499D}" dt="2021-08-14T13:30:15.077" v="557" actId="478"/>
          <ac:spMkLst>
            <pc:docMk/>
            <pc:sldMk cId="1095069797" sldId="305"/>
            <ac:spMk id="48" creationId="{0E33ABF7-47F4-4AA6-AACC-378554211D94}"/>
          </ac:spMkLst>
        </pc:spChg>
        <pc:spChg chg="del">
          <ac:chgData name="Paulo Tavares" userId="eb59c66c426f7335" providerId="LiveId" clId="{12B2EB72-55E2-47D8-90E9-A016B459499D}" dt="2021-08-14T13:30:15.077" v="557" actId="478"/>
          <ac:spMkLst>
            <pc:docMk/>
            <pc:sldMk cId="1095069797" sldId="305"/>
            <ac:spMk id="49" creationId="{FCBE7B92-BC5F-4808-B3F9-12212EF1BD6F}"/>
          </ac:spMkLst>
        </pc:spChg>
        <pc:spChg chg="del">
          <ac:chgData name="Paulo Tavares" userId="eb59c66c426f7335" providerId="LiveId" clId="{12B2EB72-55E2-47D8-90E9-A016B459499D}" dt="2021-08-14T13:30:15.077" v="557" actId="478"/>
          <ac:spMkLst>
            <pc:docMk/>
            <pc:sldMk cId="1095069797" sldId="305"/>
            <ac:spMk id="50" creationId="{501D21C5-A794-4974-9F09-ABBAB131381F}"/>
          </ac:spMkLst>
        </pc:spChg>
        <pc:spChg chg="del">
          <ac:chgData name="Paulo Tavares" userId="eb59c66c426f7335" providerId="LiveId" clId="{12B2EB72-55E2-47D8-90E9-A016B459499D}" dt="2021-08-14T13:30:15.077" v="557" actId="478"/>
          <ac:spMkLst>
            <pc:docMk/>
            <pc:sldMk cId="1095069797" sldId="305"/>
            <ac:spMk id="51" creationId="{388438F6-5C5E-4C91-A254-E1658CF6C224}"/>
          </ac:spMkLst>
        </pc:spChg>
        <pc:spChg chg="del">
          <ac:chgData name="Paulo Tavares" userId="eb59c66c426f7335" providerId="LiveId" clId="{12B2EB72-55E2-47D8-90E9-A016B459499D}" dt="2021-08-14T13:30:15.077" v="557" actId="478"/>
          <ac:spMkLst>
            <pc:docMk/>
            <pc:sldMk cId="1095069797" sldId="305"/>
            <ac:spMk id="52" creationId="{36BC9B6D-40A3-4B85-8F58-699F56F78085}"/>
          </ac:spMkLst>
        </pc:spChg>
        <pc:spChg chg="del">
          <ac:chgData name="Paulo Tavares" userId="eb59c66c426f7335" providerId="LiveId" clId="{12B2EB72-55E2-47D8-90E9-A016B459499D}" dt="2021-08-14T13:30:15.077" v="557" actId="478"/>
          <ac:spMkLst>
            <pc:docMk/>
            <pc:sldMk cId="1095069797" sldId="305"/>
            <ac:spMk id="53" creationId="{574489AE-92D8-4F8B-BEFE-DD1D35318D1E}"/>
          </ac:spMkLst>
        </pc:spChg>
        <pc:spChg chg="del">
          <ac:chgData name="Paulo Tavares" userId="eb59c66c426f7335" providerId="LiveId" clId="{12B2EB72-55E2-47D8-90E9-A016B459499D}" dt="2021-08-14T13:30:15.077" v="557" actId="478"/>
          <ac:spMkLst>
            <pc:docMk/>
            <pc:sldMk cId="1095069797" sldId="305"/>
            <ac:spMk id="54" creationId="{2522726E-1CFC-4962-9B57-DB5676C73930}"/>
          </ac:spMkLst>
        </pc:spChg>
        <pc:spChg chg="del">
          <ac:chgData name="Paulo Tavares" userId="eb59c66c426f7335" providerId="LiveId" clId="{12B2EB72-55E2-47D8-90E9-A016B459499D}" dt="2021-08-14T13:30:15.077" v="557" actId="478"/>
          <ac:spMkLst>
            <pc:docMk/>
            <pc:sldMk cId="1095069797" sldId="305"/>
            <ac:spMk id="55" creationId="{D16A49B6-A66B-46E9-9403-CF73295FCADC}"/>
          </ac:spMkLst>
        </pc:spChg>
        <pc:spChg chg="del">
          <ac:chgData name="Paulo Tavares" userId="eb59c66c426f7335" providerId="LiveId" clId="{12B2EB72-55E2-47D8-90E9-A016B459499D}" dt="2021-08-14T13:30:15.077" v="557" actId="478"/>
          <ac:spMkLst>
            <pc:docMk/>
            <pc:sldMk cId="1095069797" sldId="305"/>
            <ac:spMk id="56" creationId="{843E176C-2D04-48CD-BD2D-75A922F1C42A}"/>
          </ac:spMkLst>
        </pc:spChg>
        <pc:spChg chg="del">
          <ac:chgData name="Paulo Tavares" userId="eb59c66c426f7335" providerId="LiveId" clId="{12B2EB72-55E2-47D8-90E9-A016B459499D}" dt="2021-08-14T13:30:15.077" v="557" actId="478"/>
          <ac:spMkLst>
            <pc:docMk/>
            <pc:sldMk cId="1095069797" sldId="305"/>
            <ac:spMk id="57" creationId="{73A67093-3E7F-4CFF-8E9B-D94062A2462E}"/>
          </ac:spMkLst>
        </pc:spChg>
        <pc:spChg chg="del">
          <ac:chgData name="Paulo Tavares" userId="eb59c66c426f7335" providerId="LiveId" clId="{12B2EB72-55E2-47D8-90E9-A016B459499D}" dt="2021-08-14T13:30:15.077" v="557" actId="478"/>
          <ac:spMkLst>
            <pc:docMk/>
            <pc:sldMk cId="1095069797" sldId="305"/>
            <ac:spMk id="58" creationId="{512BFCEC-53B5-44C4-BFFE-3CBDDF3517CF}"/>
          </ac:spMkLst>
        </pc:spChg>
        <pc:spChg chg="del">
          <ac:chgData name="Paulo Tavares" userId="eb59c66c426f7335" providerId="LiveId" clId="{12B2EB72-55E2-47D8-90E9-A016B459499D}" dt="2021-08-14T13:30:15.077" v="557" actId="478"/>
          <ac:spMkLst>
            <pc:docMk/>
            <pc:sldMk cId="1095069797" sldId="305"/>
            <ac:spMk id="59" creationId="{7BD1B6C2-30FD-423A-8D7C-F0A055656724}"/>
          </ac:spMkLst>
        </pc:spChg>
        <pc:spChg chg="del">
          <ac:chgData name="Paulo Tavares" userId="eb59c66c426f7335" providerId="LiveId" clId="{12B2EB72-55E2-47D8-90E9-A016B459499D}" dt="2021-08-14T13:30:15.077" v="557" actId="478"/>
          <ac:spMkLst>
            <pc:docMk/>
            <pc:sldMk cId="1095069797" sldId="305"/>
            <ac:spMk id="60" creationId="{59B7FEAB-3ECB-4B64-AC34-84015EA0067E}"/>
          </ac:spMkLst>
        </pc:spChg>
        <pc:spChg chg="del">
          <ac:chgData name="Paulo Tavares" userId="eb59c66c426f7335" providerId="LiveId" clId="{12B2EB72-55E2-47D8-90E9-A016B459499D}" dt="2021-08-14T13:30:15.077" v="557" actId="478"/>
          <ac:spMkLst>
            <pc:docMk/>
            <pc:sldMk cId="1095069797" sldId="305"/>
            <ac:spMk id="61" creationId="{06D5966B-594E-411C-98B5-8AA51C2C0668}"/>
          </ac:spMkLst>
        </pc:spChg>
        <pc:spChg chg="del">
          <ac:chgData name="Paulo Tavares" userId="eb59c66c426f7335" providerId="LiveId" clId="{12B2EB72-55E2-47D8-90E9-A016B459499D}" dt="2021-08-14T13:30:15.077" v="557" actId="478"/>
          <ac:spMkLst>
            <pc:docMk/>
            <pc:sldMk cId="1095069797" sldId="305"/>
            <ac:spMk id="62" creationId="{1BA5756D-FD9E-4E8A-A393-C6137E43B459}"/>
          </ac:spMkLst>
        </pc:spChg>
        <pc:spChg chg="del">
          <ac:chgData name="Paulo Tavares" userId="eb59c66c426f7335" providerId="LiveId" clId="{12B2EB72-55E2-47D8-90E9-A016B459499D}" dt="2021-08-14T13:30:15.077" v="557" actId="478"/>
          <ac:spMkLst>
            <pc:docMk/>
            <pc:sldMk cId="1095069797" sldId="305"/>
            <ac:spMk id="63" creationId="{1EA72413-9626-4663-9C4E-506CFB0127E5}"/>
          </ac:spMkLst>
        </pc:spChg>
        <pc:spChg chg="del">
          <ac:chgData name="Paulo Tavares" userId="eb59c66c426f7335" providerId="LiveId" clId="{12B2EB72-55E2-47D8-90E9-A016B459499D}" dt="2021-08-14T13:30:15.077" v="557" actId="478"/>
          <ac:spMkLst>
            <pc:docMk/>
            <pc:sldMk cId="1095069797" sldId="305"/>
            <ac:spMk id="64" creationId="{2777F341-D1D1-4C9B-A9FE-1298FF7EC240}"/>
          </ac:spMkLst>
        </pc:spChg>
        <pc:spChg chg="del">
          <ac:chgData name="Paulo Tavares" userId="eb59c66c426f7335" providerId="LiveId" clId="{12B2EB72-55E2-47D8-90E9-A016B459499D}" dt="2021-08-14T13:30:15.077" v="557" actId="478"/>
          <ac:spMkLst>
            <pc:docMk/>
            <pc:sldMk cId="1095069797" sldId="305"/>
            <ac:spMk id="65" creationId="{99EF615B-A1F7-41C0-ADC9-36C0237163FD}"/>
          </ac:spMkLst>
        </pc:spChg>
        <pc:spChg chg="del">
          <ac:chgData name="Paulo Tavares" userId="eb59c66c426f7335" providerId="LiveId" clId="{12B2EB72-55E2-47D8-90E9-A016B459499D}" dt="2021-08-14T13:30:15.077" v="557" actId="478"/>
          <ac:spMkLst>
            <pc:docMk/>
            <pc:sldMk cId="1095069797" sldId="305"/>
            <ac:spMk id="66" creationId="{C7DC37AA-FE19-41DF-A35E-5221D96B12EB}"/>
          </ac:spMkLst>
        </pc:spChg>
        <pc:spChg chg="del">
          <ac:chgData name="Paulo Tavares" userId="eb59c66c426f7335" providerId="LiveId" clId="{12B2EB72-55E2-47D8-90E9-A016B459499D}" dt="2021-08-14T13:30:15.077" v="557" actId="478"/>
          <ac:spMkLst>
            <pc:docMk/>
            <pc:sldMk cId="1095069797" sldId="305"/>
            <ac:spMk id="67" creationId="{448D999A-B45A-49D0-8A5D-10B8E3C4DFAB}"/>
          </ac:spMkLst>
        </pc:spChg>
        <pc:spChg chg="del">
          <ac:chgData name="Paulo Tavares" userId="eb59c66c426f7335" providerId="LiveId" clId="{12B2EB72-55E2-47D8-90E9-A016B459499D}" dt="2021-08-14T13:30:15.077" v="557" actId="478"/>
          <ac:spMkLst>
            <pc:docMk/>
            <pc:sldMk cId="1095069797" sldId="305"/>
            <ac:spMk id="68" creationId="{D46F354C-586A-4ED2-963A-487A73A03D75}"/>
          </ac:spMkLst>
        </pc:spChg>
        <pc:spChg chg="del">
          <ac:chgData name="Paulo Tavares" userId="eb59c66c426f7335" providerId="LiveId" clId="{12B2EB72-55E2-47D8-90E9-A016B459499D}" dt="2021-08-14T13:30:15.077" v="557" actId="478"/>
          <ac:spMkLst>
            <pc:docMk/>
            <pc:sldMk cId="1095069797" sldId="305"/>
            <ac:spMk id="69" creationId="{768B12E2-7260-44D1-85C2-3FD24055D631}"/>
          </ac:spMkLst>
        </pc:spChg>
        <pc:spChg chg="del">
          <ac:chgData name="Paulo Tavares" userId="eb59c66c426f7335" providerId="LiveId" clId="{12B2EB72-55E2-47D8-90E9-A016B459499D}" dt="2021-08-14T13:30:15.077" v="557" actId="478"/>
          <ac:spMkLst>
            <pc:docMk/>
            <pc:sldMk cId="1095069797" sldId="305"/>
            <ac:spMk id="70" creationId="{DA0DDD23-6C5A-440E-A026-FB9BE1624B04}"/>
          </ac:spMkLst>
        </pc:spChg>
        <pc:spChg chg="del">
          <ac:chgData name="Paulo Tavares" userId="eb59c66c426f7335" providerId="LiveId" clId="{12B2EB72-55E2-47D8-90E9-A016B459499D}" dt="2021-08-14T13:30:15.077" v="557" actId="478"/>
          <ac:spMkLst>
            <pc:docMk/>
            <pc:sldMk cId="1095069797" sldId="305"/>
            <ac:spMk id="71" creationId="{E8A273B5-9DDE-4F15-919D-73E2ECA99944}"/>
          </ac:spMkLst>
        </pc:spChg>
        <pc:spChg chg="del">
          <ac:chgData name="Paulo Tavares" userId="eb59c66c426f7335" providerId="LiveId" clId="{12B2EB72-55E2-47D8-90E9-A016B459499D}" dt="2021-08-14T13:30:15.077" v="557" actId="478"/>
          <ac:spMkLst>
            <pc:docMk/>
            <pc:sldMk cId="1095069797" sldId="305"/>
            <ac:spMk id="72" creationId="{3FE5DA35-3694-44F0-8105-5513650D7806}"/>
          </ac:spMkLst>
        </pc:spChg>
        <pc:spChg chg="mod">
          <ac:chgData name="Paulo Tavares" userId="eb59c66c426f7335" providerId="LiveId" clId="{12B2EB72-55E2-47D8-90E9-A016B459499D}" dt="2021-08-14T14:02:06.878" v="1568" actId="20577"/>
          <ac:spMkLst>
            <pc:docMk/>
            <pc:sldMk cId="1095069797" sldId="305"/>
            <ac:spMk id="73" creationId="{3A39C7C9-EA05-4355-80D5-468B6FB7FC5E}"/>
          </ac:spMkLst>
        </pc:spChg>
        <pc:spChg chg="del">
          <ac:chgData name="Paulo Tavares" userId="eb59c66c426f7335" providerId="LiveId" clId="{12B2EB72-55E2-47D8-90E9-A016B459499D}" dt="2021-08-14T13:28:21.621" v="362" actId="478"/>
          <ac:spMkLst>
            <pc:docMk/>
            <pc:sldMk cId="1095069797" sldId="305"/>
            <ac:spMk id="74" creationId="{A35E48E7-1992-49F0-811D-AD3073013ECD}"/>
          </ac:spMkLst>
        </pc:spChg>
        <pc:spChg chg="add del mod">
          <ac:chgData name="Paulo Tavares" userId="eb59c66c426f7335" providerId="LiveId" clId="{12B2EB72-55E2-47D8-90E9-A016B459499D}" dt="2021-08-14T13:28:59.388" v="383" actId="478"/>
          <ac:spMkLst>
            <pc:docMk/>
            <pc:sldMk cId="1095069797" sldId="305"/>
            <ac:spMk id="75" creationId="{BFE6D114-E9A1-4AC0-A08D-53F75FF7D1DA}"/>
          </ac:spMkLst>
        </pc:spChg>
        <pc:spChg chg="add del mod">
          <ac:chgData name="Paulo Tavares" userId="eb59c66c426f7335" providerId="LiveId" clId="{12B2EB72-55E2-47D8-90E9-A016B459499D}" dt="2021-08-14T13:28:59.388" v="383" actId="478"/>
          <ac:spMkLst>
            <pc:docMk/>
            <pc:sldMk cId="1095069797" sldId="305"/>
            <ac:spMk id="76" creationId="{5F853F25-BC96-45B1-81C6-9A29326A7743}"/>
          </ac:spMkLst>
        </pc:spChg>
        <pc:spChg chg="add del mod">
          <ac:chgData name="Paulo Tavares" userId="eb59c66c426f7335" providerId="LiveId" clId="{12B2EB72-55E2-47D8-90E9-A016B459499D}" dt="2021-08-14T13:28:59.388" v="383" actId="478"/>
          <ac:spMkLst>
            <pc:docMk/>
            <pc:sldMk cId="1095069797" sldId="305"/>
            <ac:spMk id="77" creationId="{23F8C561-82D1-442A-8CDF-3D52C12E5F5E}"/>
          </ac:spMkLst>
        </pc:spChg>
        <pc:spChg chg="add del mod">
          <ac:chgData name="Paulo Tavares" userId="eb59c66c426f7335" providerId="LiveId" clId="{12B2EB72-55E2-47D8-90E9-A016B459499D}" dt="2021-08-14T13:28:59.388" v="383" actId="478"/>
          <ac:spMkLst>
            <pc:docMk/>
            <pc:sldMk cId="1095069797" sldId="305"/>
            <ac:spMk id="78" creationId="{C69B7AFA-C503-4A0C-8918-B054AD94DECA}"/>
          </ac:spMkLst>
        </pc:spChg>
        <pc:spChg chg="add del mod">
          <ac:chgData name="Paulo Tavares" userId="eb59c66c426f7335" providerId="LiveId" clId="{12B2EB72-55E2-47D8-90E9-A016B459499D}" dt="2021-08-14T13:28:59.388" v="383" actId="478"/>
          <ac:spMkLst>
            <pc:docMk/>
            <pc:sldMk cId="1095069797" sldId="305"/>
            <ac:spMk id="79" creationId="{03D01057-29CF-4926-B722-75611BC2C20E}"/>
          </ac:spMkLst>
        </pc:spChg>
        <pc:spChg chg="add del mod">
          <ac:chgData name="Paulo Tavares" userId="eb59c66c426f7335" providerId="LiveId" clId="{12B2EB72-55E2-47D8-90E9-A016B459499D}" dt="2021-08-14T13:28:59.388" v="383" actId="478"/>
          <ac:spMkLst>
            <pc:docMk/>
            <pc:sldMk cId="1095069797" sldId="305"/>
            <ac:spMk id="80" creationId="{9695A23B-4E4B-4B00-878A-787A7D18B3C7}"/>
          </ac:spMkLst>
        </pc:spChg>
        <pc:spChg chg="add del mod">
          <ac:chgData name="Paulo Tavares" userId="eb59c66c426f7335" providerId="LiveId" clId="{12B2EB72-55E2-47D8-90E9-A016B459499D}" dt="2021-08-14T13:28:59.388" v="383" actId="478"/>
          <ac:spMkLst>
            <pc:docMk/>
            <pc:sldMk cId="1095069797" sldId="305"/>
            <ac:spMk id="81" creationId="{68FCFCA1-0479-4C1F-8558-41DB3A361348}"/>
          </ac:spMkLst>
        </pc:spChg>
        <pc:spChg chg="add del mod">
          <ac:chgData name="Paulo Tavares" userId="eb59c66c426f7335" providerId="LiveId" clId="{12B2EB72-55E2-47D8-90E9-A016B459499D}" dt="2021-08-14T13:28:59.388" v="383" actId="478"/>
          <ac:spMkLst>
            <pc:docMk/>
            <pc:sldMk cId="1095069797" sldId="305"/>
            <ac:spMk id="82" creationId="{DAF1AE44-8E0A-4E71-99B1-3AC0693618F3}"/>
          </ac:spMkLst>
        </pc:spChg>
        <pc:spChg chg="add del mod">
          <ac:chgData name="Paulo Tavares" userId="eb59c66c426f7335" providerId="LiveId" clId="{12B2EB72-55E2-47D8-90E9-A016B459499D}" dt="2021-08-14T13:28:59.388" v="383" actId="478"/>
          <ac:spMkLst>
            <pc:docMk/>
            <pc:sldMk cId="1095069797" sldId="305"/>
            <ac:spMk id="83" creationId="{31F9BCE7-D59E-4130-B10B-BB34ED754CDF}"/>
          </ac:spMkLst>
        </pc:spChg>
        <pc:spChg chg="add del mod">
          <ac:chgData name="Paulo Tavares" userId="eb59c66c426f7335" providerId="LiveId" clId="{12B2EB72-55E2-47D8-90E9-A016B459499D}" dt="2021-08-14T13:28:59.388" v="383" actId="478"/>
          <ac:spMkLst>
            <pc:docMk/>
            <pc:sldMk cId="1095069797" sldId="305"/>
            <ac:spMk id="84" creationId="{69DA7838-61E2-44B7-84DE-68344FC35BEA}"/>
          </ac:spMkLst>
        </pc:spChg>
        <pc:spChg chg="add del mod">
          <ac:chgData name="Paulo Tavares" userId="eb59c66c426f7335" providerId="LiveId" clId="{12B2EB72-55E2-47D8-90E9-A016B459499D}" dt="2021-08-14T13:28:59.388" v="383" actId="478"/>
          <ac:spMkLst>
            <pc:docMk/>
            <pc:sldMk cId="1095069797" sldId="305"/>
            <ac:spMk id="85" creationId="{0F192A1C-8778-4EB9-B6BD-AD59F85C741B}"/>
          </ac:spMkLst>
        </pc:spChg>
        <pc:spChg chg="add del mod">
          <ac:chgData name="Paulo Tavares" userId="eb59c66c426f7335" providerId="LiveId" clId="{12B2EB72-55E2-47D8-90E9-A016B459499D}" dt="2021-08-14T13:28:59.388" v="383" actId="478"/>
          <ac:spMkLst>
            <pc:docMk/>
            <pc:sldMk cId="1095069797" sldId="305"/>
            <ac:spMk id="86" creationId="{88512DD3-4F0B-43F3-B10F-D6BD95EE8355}"/>
          </ac:spMkLst>
        </pc:spChg>
        <pc:spChg chg="add del mod">
          <ac:chgData name="Paulo Tavares" userId="eb59c66c426f7335" providerId="LiveId" clId="{12B2EB72-55E2-47D8-90E9-A016B459499D}" dt="2021-08-14T13:28:59.388" v="383" actId="478"/>
          <ac:spMkLst>
            <pc:docMk/>
            <pc:sldMk cId="1095069797" sldId="305"/>
            <ac:spMk id="87" creationId="{7E029294-A4B3-4C33-BAFB-5F7A870498FD}"/>
          </ac:spMkLst>
        </pc:spChg>
        <pc:spChg chg="add del mod">
          <ac:chgData name="Paulo Tavares" userId="eb59c66c426f7335" providerId="LiveId" clId="{12B2EB72-55E2-47D8-90E9-A016B459499D}" dt="2021-08-14T13:28:59.388" v="383" actId="478"/>
          <ac:spMkLst>
            <pc:docMk/>
            <pc:sldMk cId="1095069797" sldId="305"/>
            <ac:spMk id="88" creationId="{E6E31FBB-FCC9-4CE9-BBA1-3745F535EDE7}"/>
          </ac:spMkLst>
        </pc:spChg>
        <pc:spChg chg="add del mod">
          <ac:chgData name="Paulo Tavares" userId="eb59c66c426f7335" providerId="LiveId" clId="{12B2EB72-55E2-47D8-90E9-A016B459499D}" dt="2021-08-14T13:33:47.958" v="771" actId="478"/>
          <ac:spMkLst>
            <pc:docMk/>
            <pc:sldMk cId="1095069797" sldId="305"/>
            <ac:spMk id="89" creationId="{F64824F8-48E9-469D-9DC9-A523346EE125}"/>
          </ac:spMkLst>
        </pc:spChg>
        <pc:spChg chg="add del mod">
          <ac:chgData name="Paulo Tavares" userId="eb59c66c426f7335" providerId="LiveId" clId="{12B2EB72-55E2-47D8-90E9-A016B459499D}" dt="2021-08-14T13:33:47.958" v="771" actId="478"/>
          <ac:spMkLst>
            <pc:docMk/>
            <pc:sldMk cId="1095069797" sldId="305"/>
            <ac:spMk id="90" creationId="{37D295CA-2734-4E33-9CDF-AFB94F92D7E2}"/>
          </ac:spMkLst>
        </pc:spChg>
        <pc:spChg chg="add del mod">
          <ac:chgData name="Paulo Tavares" userId="eb59c66c426f7335" providerId="LiveId" clId="{12B2EB72-55E2-47D8-90E9-A016B459499D}" dt="2021-08-14T13:33:47.958" v="771" actId="478"/>
          <ac:spMkLst>
            <pc:docMk/>
            <pc:sldMk cId="1095069797" sldId="305"/>
            <ac:spMk id="91" creationId="{B809D615-1B05-4EF1-9990-639DA92CB8ED}"/>
          </ac:spMkLst>
        </pc:spChg>
        <pc:spChg chg="add del mod">
          <ac:chgData name="Paulo Tavares" userId="eb59c66c426f7335" providerId="LiveId" clId="{12B2EB72-55E2-47D8-90E9-A016B459499D}" dt="2021-08-14T13:33:47.958" v="771" actId="478"/>
          <ac:spMkLst>
            <pc:docMk/>
            <pc:sldMk cId="1095069797" sldId="305"/>
            <ac:spMk id="92" creationId="{A31337C9-A307-456B-8A49-2678624B89D3}"/>
          </ac:spMkLst>
        </pc:spChg>
        <pc:spChg chg="add del mod">
          <ac:chgData name="Paulo Tavares" userId="eb59c66c426f7335" providerId="LiveId" clId="{12B2EB72-55E2-47D8-90E9-A016B459499D}" dt="2021-08-14T13:33:47.958" v="771" actId="478"/>
          <ac:spMkLst>
            <pc:docMk/>
            <pc:sldMk cId="1095069797" sldId="305"/>
            <ac:spMk id="93" creationId="{46494A16-5C88-47ED-99C9-4C37A7B48992}"/>
          </ac:spMkLst>
        </pc:spChg>
        <pc:spChg chg="add del mod">
          <ac:chgData name="Paulo Tavares" userId="eb59c66c426f7335" providerId="LiveId" clId="{12B2EB72-55E2-47D8-90E9-A016B459499D}" dt="2021-08-14T13:33:47.958" v="771" actId="478"/>
          <ac:spMkLst>
            <pc:docMk/>
            <pc:sldMk cId="1095069797" sldId="305"/>
            <ac:spMk id="94" creationId="{67D4A4E2-B730-4EC5-8270-BE8AF7870B41}"/>
          </ac:spMkLst>
        </pc:spChg>
        <pc:spChg chg="add del mod">
          <ac:chgData name="Paulo Tavares" userId="eb59c66c426f7335" providerId="LiveId" clId="{12B2EB72-55E2-47D8-90E9-A016B459499D}" dt="2021-08-14T13:33:47.958" v="771" actId="478"/>
          <ac:spMkLst>
            <pc:docMk/>
            <pc:sldMk cId="1095069797" sldId="305"/>
            <ac:spMk id="95" creationId="{3A35EE27-C768-47A1-BD56-9DCE1B29A236}"/>
          </ac:spMkLst>
        </pc:spChg>
        <pc:spChg chg="add del mod">
          <ac:chgData name="Paulo Tavares" userId="eb59c66c426f7335" providerId="LiveId" clId="{12B2EB72-55E2-47D8-90E9-A016B459499D}" dt="2021-08-14T13:33:47.958" v="771" actId="478"/>
          <ac:spMkLst>
            <pc:docMk/>
            <pc:sldMk cId="1095069797" sldId="305"/>
            <ac:spMk id="96" creationId="{82BF9C3F-864B-49AD-80F3-6B18F7BF3E7E}"/>
          </ac:spMkLst>
        </pc:spChg>
        <pc:spChg chg="add del mod">
          <ac:chgData name="Paulo Tavares" userId="eb59c66c426f7335" providerId="LiveId" clId="{12B2EB72-55E2-47D8-90E9-A016B459499D}" dt="2021-08-14T13:33:54.757" v="773" actId="478"/>
          <ac:spMkLst>
            <pc:docMk/>
            <pc:sldMk cId="1095069797" sldId="305"/>
            <ac:spMk id="97" creationId="{523364F6-F6EF-484C-87B9-EECF810B9B9F}"/>
          </ac:spMkLst>
        </pc:spChg>
        <pc:spChg chg="add del mod">
          <ac:chgData name="Paulo Tavares" userId="eb59c66c426f7335" providerId="LiveId" clId="{12B2EB72-55E2-47D8-90E9-A016B459499D}" dt="2021-08-14T13:33:54.757" v="773" actId="478"/>
          <ac:spMkLst>
            <pc:docMk/>
            <pc:sldMk cId="1095069797" sldId="305"/>
            <ac:spMk id="98" creationId="{D5FB61A5-E194-4823-A4B4-A8215C62F3B3}"/>
          </ac:spMkLst>
        </pc:spChg>
        <pc:spChg chg="add del mod">
          <ac:chgData name="Paulo Tavares" userId="eb59c66c426f7335" providerId="LiveId" clId="{12B2EB72-55E2-47D8-90E9-A016B459499D}" dt="2021-08-14T13:33:54.757" v="773" actId="478"/>
          <ac:spMkLst>
            <pc:docMk/>
            <pc:sldMk cId="1095069797" sldId="305"/>
            <ac:spMk id="99" creationId="{7D7D3786-1924-490F-858E-A0DFFE290AF3}"/>
          </ac:spMkLst>
        </pc:spChg>
        <pc:spChg chg="add del mod">
          <ac:chgData name="Paulo Tavares" userId="eb59c66c426f7335" providerId="LiveId" clId="{12B2EB72-55E2-47D8-90E9-A016B459499D}" dt="2021-08-14T13:33:54.757" v="773" actId="478"/>
          <ac:spMkLst>
            <pc:docMk/>
            <pc:sldMk cId="1095069797" sldId="305"/>
            <ac:spMk id="100" creationId="{CCF30C55-7CD6-4995-9A48-80D429231459}"/>
          </ac:spMkLst>
        </pc:spChg>
        <pc:spChg chg="add del mod">
          <ac:chgData name="Paulo Tavares" userId="eb59c66c426f7335" providerId="LiveId" clId="{12B2EB72-55E2-47D8-90E9-A016B459499D}" dt="2021-08-14T13:33:51.366" v="772" actId="478"/>
          <ac:spMkLst>
            <pc:docMk/>
            <pc:sldMk cId="1095069797" sldId="305"/>
            <ac:spMk id="101" creationId="{34C2A8F8-5B68-492C-8E7B-3E5043783E87}"/>
          </ac:spMkLst>
        </pc:spChg>
        <pc:spChg chg="add del mod">
          <ac:chgData name="Paulo Tavares" userId="eb59c66c426f7335" providerId="LiveId" clId="{12B2EB72-55E2-47D8-90E9-A016B459499D}" dt="2021-08-14T13:33:51.366" v="772" actId="478"/>
          <ac:spMkLst>
            <pc:docMk/>
            <pc:sldMk cId="1095069797" sldId="305"/>
            <ac:spMk id="102" creationId="{73E5511C-E3B7-4892-B344-6620CCAD5073}"/>
          </ac:spMkLst>
        </pc:spChg>
        <pc:spChg chg="add del mod">
          <ac:chgData name="Paulo Tavares" userId="eb59c66c426f7335" providerId="LiveId" clId="{12B2EB72-55E2-47D8-90E9-A016B459499D}" dt="2021-08-14T13:33:51.366" v="772" actId="478"/>
          <ac:spMkLst>
            <pc:docMk/>
            <pc:sldMk cId="1095069797" sldId="305"/>
            <ac:spMk id="103" creationId="{ADD09073-5887-40A2-9657-6BDF5E9D3E1C}"/>
          </ac:spMkLst>
        </pc:spChg>
        <pc:spChg chg="add del mod">
          <ac:chgData name="Paulo Tavares" userId="eb59c66c426f7335" providerId="LiveId" clId="{12B2EB72-55E2-47D8-90E9-A016B459499D}" dt="2021-08-14T13:33:51.366" v="772" actId="478"/>
          <ac:spMkLst>
            <pc:docMk/>
            <pc:sldMk cId="1095069797" sldId="305"/>
            <ac:spMk id="104" creationId="{6DEBE284-396D-45B1-B518-58C00F531DCF}"/>
          </ac:spMkLst>
        </pc:spChg>
        <pc:spChg chg="add del mod">
          <ac:chgData name="Paulo Tavares" userId="eb59c66c426f7335" providerId="LiveId" clId="{12B2EB72-55E2-47D8-90E9-A016B459499D}" dt="2021-08-14T13:33:51.366" v="772" actId="478"/>
          <ac:spMkLst>
            <pc:docMk/>
            <pc:sldMk cId="1095069797" sldId="305"/>
            <ac:spMk id="105" creationId="{71E09C49-C43D-459C-8AC2-6AD77E44F7E3}"/>
          </ac:spMkLst>
        </pc:spChg>
        <pc:spChg chg="add del mod">
          <ac:chgData name="Paulo Tavares" userId="eb59c66c426f7335" providerId="LiveId" clId="{12B2EB72-55E2-47D8-90E9-A016B459499D}" dt="2021-08-14T13:33:51.366" v="772" actId="478"/>
          <ac:spMkLst>
            <pc:docMk/>
            <pc:sldMk cId="1095069797" sldId="305"/>
            <ac:spMk id="106" creationId="{82CD9C0A-3FF8-44A3-BE67-614000BE3C60}"/>
          </ac:spMkLst>
        </pc:spChg>
        <pc:spChg chg="add del mod">
          <ac:chgData name="Paulo Tavares" userId="eb59c66c426f7335" providerId="LiveId" clId="{12B2EB72-55E2-47D8-90E9-A016B459499D}" dt="2021-08-14T13:33:51.366" v="772" actId="478"/>
          <ac:spMkLst>
            <pc:docMk/>
            <pc:sldMk cId="1095069797" sldId="305"/>
            <ac:spMk id="107" creationId="{EC8670E4-9D75-41F2-8D0D-AD1DA5EDE6F6}"/>
          </ac:spMkLst>
        </pc:spChg>
        <pc:spChg chg="add del mod">
          <ac:chgData name="Paulo Tavares" userId="eb59c66c426f7335" providerId="LiveId" clId="{12B2EB72-55E2-47D8-90E9-A016B459499D}" dt="2021-08-14T13:33:47.958" v="771" actId="478"/>
          <ac:spMkLst>
            <pc:docMk/>
            <pc:sldMk cId="1095069797" sldId="305"/>
            <ac:spMk id="108" creationId="{40DACCB2-A266-48A9-A795-8641D5DAC8E7}"/>
          </ac:spMkLst>
        </pc:spChg>
        <pc:spChg chg="add del mod">
          <ac:chgData name="Paulo Tavares" userId="eb59c66c426f7335" providerId="LiveId" clId="{12B2EB72-55E2-47D8-90E9-A016B459499D}" dt="2021-08-14T13:33:47.958" v="771" actId="478"/>
          <ac:spMkLst>
            <pc:docMk/>
            <pc:sldMk cId="1095069797" sldId="305"/>
            <ac:spMk id="109" creationId="{48B38897-4C82-4026-9238-83C47CF35658}"/>
          </ac:spMkLst>
        </pc:spChg>
        <pc:spChg chg="add del mod">
          <ac:chgData name="Paulo Tavares" userId="eb59c66c426f7335" providerId="LiveId" clId="{12B2EB72-55E2-47D8-90E9-A016B459499D}" dt="2021-08-14T13:33:47.958" v="771" actId="478"/>
          <ac:spMkLst>
            <pc:docMk/>
            <pc:sldMk cId="1095069797" sldId="305"/>
            <ac:spMk id="110" creationId="{8B00257B-3C96-42DF-BA72-1422FACEBB7D}"/>
          </ac:spMkLst>
        </pc:spChg>
        <pc:spChg chg="add del mod">
          <ac:chgData name="Paulo Tavares" userId="eb59c66c426f7335" providerId="LiveId" clId="{12B2EB72-55E2-47D8-90E9-A016B459499D}" dt="2021-08-14T13:33:47.958" v="771" actId="478"/>
          <ac:spMkLst>
            <pc:docMk/>
            <pc:sldMk cId="1095069797" sldId="305"/>
            <ac:spMk id="111" creationId="{6C2E44E8-A02E-41E3-8DD2-F7A0941C095A}"/>
          </ac:spMkLst>
        </pc:spChg>
        <pc:spChg chg="add del mod">
          <ac:chgData name="Paulo Tavares" userId="eb59c66c426f7335" providerId="LiveId" clId="{12B2EB72-55E2-47D8-90E9-A016B459499D}" dt="2021-08-14T13:33:47.958" v="771" actId="478"/>
          <ac:spMkLst>
            <pc:docMk/>
            <pc:sldMk cId="1095069797" sldId="305"/>
            <ac:spMk id="112" creationId="{4A8D95CD-A551-4EA0-9707-104BEB13C6FB}"/>
          </ac:spMkLst>
        </pc:spChg>
        <pc:spChg chg="add del mod">
          <ac:chgData name="Paulo Tavares" userId="eb59c66c426f7335" providerId="LiveId" clId="{12B2EB72-55E2-47D8-90E9-A016B459499D}" dt="2021-08-14T13:33:47.958" v="771" actId="478"/>
          <ac:spMkLst>
            <pc:docMk/>
            <pc:sldMk cId="1095069797" sldId="305"/>
            <ac:spMk id="113" creationId="{C1973380-BFDA-4603-B435-CB218E3DE7BE}"/>
          </ac:spMkLst>
        </pc:spChg>
        <pc:spChg chg="add del mod">
          <ac:chgData name="Paulo Tavares" userId="eb59c66c426f7335" providerId="LiveId" clId="{12B2EB72-55E2-47D8-90E9-A016B459499D}" dt="2021-08-14T13:33:47.958" v="771" actId="478"/>
          <ac:spMkLst>
            <pc:docMk/>
            <pc:sldMk cId="1095069797" sldId="305"/>
            <ac:spMk id="114" creationId="{20302007-5621-41C3-913C-6A25D92BCEE7}"/>
          </ac:spMkLst>
        </pc:spChg>
        <pc:spChg chg="add del mod">
          <ac:chgData name="Paulo Tavares" userId="eb59c66c426f7335" providerId="LiveId" clId="{12B2EB72-55E2-47D8-90E9-A016B459499D}" dt="2021-08-14T13:33:47.958" v="771" actId="478"/>
          <ac:spMkLst>
            <pc:docMk/>
            <pc:sldMk cId="1095069797" sldId="305"/>
            <ac:spMk id="115" creationId="{6C16A8CD-91BC-44EA-9C92-73AED232229A}"/>
          </ac:spMkLst>
        </pc:spChg>
        <pc:spChg chg="add del mod">
          <ac:chgData name="Paulo Tavares" userId="eb59c66c426f7335" providerId="LiveId" clId="{12B2EB72-55E2-47D8-90E9-A016B459499D}" dt="2021-08-14T13:33:51.366" v="772" actId="478"/>
          <ac:spMkLst>
            <pc:docMk/>
            <pc:sldMk cId="1095069797" sldId="305"/>
            <ac:spMk id="116" creationId="{29AE43ED-E9D6-45CD-BBC2-C32375A774A2}"/>
          </ac:spMkLst>
        </pc:spChg>
        <pc:spChg chg="add del mod">
          <ac:chgData name="Paulo Tavares" userId="eb59c66c426f7335" providerId="LiveId" clId="{12B2EB72-55E2-47D8-90E9-A016B459499D}" dt="2021-08-14T13:33:51.366" v="772" actId="478"/>
          <ac:spMkLst>
            <pc:docMk/>
            <pc:sldMk cId="1095069797" sldId="305"/>
            <ac:spMk id="117" creationId="{C54EBB19-5E81-4AAE-BE1B-F93B1831D343}"/>
          </ac:spMkLst>
        </pc:spChg>
        <pc:spChg chg="add del mod">
          <ac:chgData name="Paulo Tavares" userId="eb59c66c426f7335" providerId="LiveId" clId="{12B2EB72-55E2-47D8-90E9-A016B459499D}" dt="2021-08-14T13:33:51.366" v="772" actId="478"/>
          <ac:spMkLst>
            <pc:docMk/>
            <pc:sldMk cId="1095069797" sldId="305"/>
            <ac:spMk id="118" creationId="{E25BCC05-C05D-4705-B12E-47A6EE2C1898}"/>
          </ac:spMkLst>
        </pc:spChg>
        <pc:spChg chg="add del mod">
          <ac:chgData name="Paulo Tavares" userId="eb59c66c426f7335" providerId="LiveId" clId="{12B2EB72-55E2-47D8-90E9-A016B459499D}" dt="2021-08-14T13:33:51.366" v="772" actId="478"/>
          <ac:spMkLst>
            <pc:docMk/>
            <pc:sldMk cId="1095069797" sldId="305"/>
            <ac:spMk id="119" creationId="{D6365A68-74A9-46E0-BBA2-0B849069C576}"/>
          </ac:spMkLst>
        </pc:spChg>
        <pc:spChg chg="add del mod">
          <ac:chgData name="Paulo Tavares" userId="eb59c66c426f7335" providerId="LiveId" clId="{12B2EB72-55E2-47D8-90E9-A016B459499D}" dt="2021-08-14T13:33:51.366" v="772" actId="478"/>
          <ac:spMkLst>
            <pc:docMk/>
            <pc:sldMk cId="1095069797" sldId="305"/>
            <ac:spMk id="120" creationId="{6519C749-256F-4285-B69D-D095EC0F36A3}"/>
          </ac:spMkLst>
        </pc:spChg>
        <pc:spChg chg="add del mod">
          <ac:chgData name="Paulo Tavares" userId="eb59c66c426f7335" providerId="LiveId" clId="{12B2EB72-55E2-47D8-90E9-A016B459499D}" dt="2021-08-14T13:33:51.366" v="772" actId="478"/>
          <ac:spMkLst>
            <pc:docMk/>
            <pc:sldMk cId="1095069797" sldId="305"/>
            <ac:spMk id="121" creationId="{9E26E1DF-094C-4D2E-AD36-CD8FBE501790}"/>
          </ac:spMkLst>
        </pc:spChg>
        <pc:spChg chg="add del mod">
          <ac:chgData name="Paulo Tavares" userId="eb59c66c426f7335" providerId="LiveId" clId="{12B2EB72-55E2-47D8-90E9-A016B459499D}" dt="2021-08-14T13:33:51.366" v="772" actId="478"/>
          <ac:spMkLst>
            <pc:docMk/>
            <pc:sldMk cId="1095069797" sldId="305"/>
            <ac:spMk id="122" creationId="{2CE264CA-E7A6-4473-A8BA-B8ADC0A730BE}"/>
          </ac:spMkLst>
        </pc:spChg>
        <pc:spChg chg="add del mod">
          <ac:chgData name="Paulo Tavares" userId="eb59c66c426f7335" providerId="LiveId" clId="{12B2EB72-55E2-47D8-90E9-A016B459499D}" dt="2021-08-14T13:33:51.366" v="772" actId="478"/>
          <ac:spMkLst>
            <pc:docMk/>
            <pc:sldMk cId="1095069797" sldId="305"/>
            <ac:spMk id="123" creationId="{DFE452DC-AC81-4AF9-BE36-AEFDA8F67B9C}"/>
          </ac:spMkLst>
        </pc:spChg>
        <pc:spChg chg="add del mod">
          <ac:chgData name="Paulo Tavares" userId="eb59c66c426f7335" providerId="LiveId" clId="{12B2EB72-55E2-47D8-90E9-A016B459499D}" dt="2021-08-14T13:33:51.366" v="772" actId="478"/>
          <ac:spMkLst>
            <pc:docMk/>
            <pc:sldMk cId="1095069797" sldId="305"/>
            <ac:spMk id="124" creationId="{DCEDBEB7-CD32-4889-8E5F-A9E1FA80F236}"/>
          </ac:spMkLst>
        </pc:spChg>
        <pc:spChg chg="add del mod">
          <ac:chgData name="Paulo Tavares" userId="eb59c66c426f7335" providerId="LiveId" clId="{12B2EB72-55E2-47D8-90E9-A016B459499D}" dt="2021-08-14T13:33:51.366" v="772" actId="478"/>
          <ac:spMkLst>
            <pc:docMk/>
            <pc:sldMk cId="1095069797" sldId="305"/>
            <ac:spMk id="125" creationId="{546DA726-CB51-48ED-8F4F-A0A372F5724E}"/>
          </ac:spMkLst>
        </pc:spChg>
        <pc:spChg chg="add mod">
          <ac:chgData name="Paulo Tavares" userId="eb59c66c426f7335" providerId="LiveId" clId="{12B2EB72-55E2-47D8-90E9-A016B459499D}" dt="2021-08-14T13:33:31.780" v="765" actId="1037"/>
          <ac:spMkLst>
            <pc:docMk/>
            <pc:sldMk cId="1095069797" sldId="305"/>
            <ac:spMk id="126" creationId="{0FE3BB9F-FC8A-4404-8D0F-A4309B7C4EBD}"/>
          </ac:spMkLst>
        </pc:spChg>
        <pc:spChg chg="add mod">
          <ac:chgData name="Paulo Tavares" userId="eb59c66c426f7335" providerId="LiveId" clId="{12B2EB72-55E2-47D8-90E9-A016B459499D}" dt="2021-08-14T13:33:31.780" v="765" actId="1037"/>
          <ac:spMkLst>
            <pc:docMk/>
            <pc:sldMk cId="1095069797" sldId="305"/>
            <ac:spMk id="127" creationId="{1CF9176A-2474-47C7-9693-20A9F0ADAC29}"/>
          </ac:spMkLst>
        </pc:spChg>
        <pc:spChg chg="add mod">
          <ac:chgData name="Paulo Tavares" userId="eb59c66c426f7335" providerId="LiveId" clId="{12B2EB72-55E2-47D8-90E9-A016B459499D}" dt="2021-08-14T13:33:31.780" v="765" actId="1037"/>
          <ac:spMkLst>
            <pc:docMk/>
            <pc:sldMk cId="1095069797" sldId="305"/>
            <ac:spMk id="128" creationId="{8435655E-5D07-4EC7-85A9-1DD62146DBFC}"/>
          </ac:spMkLst>
        </pc:spChg>
        <pc:spChg chg="add mod">
          <ac:chgData name="Paulo Tavares" userId="eb59c66c426f7335" providerId="LiveId" clId="{12B2EB72-55E2-47D8-90E9-A016B459499D}" dt="2021-08-14T13:33:31.780" v="765" actId="1037"/>
          <ac:spMkLst>
            <pc:docMk/>
            <pc:sldMk cId="1095069797" sldId="305"/>
            <ac:spMk id="129" creationId="{EA9D9096-8BB1-499E-99EA-254C331AFF8E}"/>
          </ac:spMkLst>
        </pc:spChg>
        <pc:spChg chg="add mod">
          <ac:chgData name="Paulo Tavares" userId="eb59c66c426f7335" providerId="LiveId" clId="{12B2EB72-55E2-47D8-90E9-A016B459499D}" dt="2021-08-14T13:33:31.780" v="765" actId="1037"/>
          <ac:spMkLst>
            <pc:docMk/>
            <pc:sldMk cId="1095069797" sldId="305"/>
            <ac:spMk id="130" creationId="{1A94E85A-E603-4336-B146-763089081DB4}"/>
          </ac:spMkLst>
        </pc:spChg>
        <pc:spChg chg="add mod">
          <ac:chgData name="Paulo Tavares" userId="eb59c66c426f7335" providerId="LiveId" clId="{12B2EB72-55E2-47D8-90E9-A016B459499D}" dt="2021-08-14T13:33:31.780" v="765" actId="1037"/>
          <ac:spMkLst>
            <pc:docMk/>
            <pc:sldMk cId="1095069797" sldId="305"/>
            <ac:spMk id="131" creationId="{F0071647-131C-4D1A-9BF8-C386C1D4AB41}"/>
          </ac:spMkLst>
        </pc:spChg>
        <pc:spChg chg="add mod">
          <ac:chgData name="Paulo Tavares" userId="eb59c66c426f7335" providerId="LiveId" clId="{12B2EB72-55E2-47D8-90E9-A016B459499D}" dt="2021-08-14T13:33:31.780" v="765" actId="1037"/>
          <ac:spMkLst>
            <pc:docMk/>
            <pc:sldMk cId="1095069797" sldId="305"/>
            <ac:spMk id="132" creationId="{57BD9DDC-83E3-444F-83F5-471154AB7BF0}"/>
          </ac:spMkLst>
        </pc:spChg>
        <pc:spChg chg="add mod">
          <ac:chgData name="Paulo Tavares" userId="eb59c66c426f7335" providerId="LiveId" clId="{12B2EB72-55E2-47D8-90E9-A016B459499D}" dt="2021-08-14T13:33:31.780" v="765" actId="1037"/>
          <ac:spMkLst>
            <pc:docMk/>
            <pc:sldMk cId="1095069797" sldId="305"/>
            <ac:spMk id="133" creationId="{EB556C8D-54E7-49BE-8AA1-1E42EACC6922}"/>
          </ac:spMkLst>
        </pc:spChg>
        <pc:spChg chg="add mod">
          <ac:chgData name="Paulo Tavares" userId="eb59c66c426f7335" providerId="LiveId" clId="{12B2EB72-55E2-47D8-90E9-A016B459499D}" dt="2021-08-14T13:33:31.780" v="765" actId="1037"/>
          <ac:spMkLst>
            <pc:docMk/>
            <pc:sldMk cId="1095069797" sldId="305"/>
            <ac:spMk id="134" creationId="{B9F37469-AA43-4622-A0AA-98105E9E452A}"/>
          </ac:spMkLst>
        </pc:spChg>
        <pc:spChg chg="add mod">
          <ac:chgData name="Paulo Tavares" userId="eb59c66c426f7335" providerId="LiveId" clId="{12B2EB72-55E2-47D8-90E9-A016B459499D}" dt="2021-08-14T13:33:31.780" v="765" actId="1037"/>
          <ac:spMkLst>
            <pc:docMk/>
            <pc:sldMk cId="1095069797" sldId="305"/>
            <ac:spMk id="135" creationId="{3E91CBF2-452D-4703-AEBA-1E2CCB2B4BD5}"/>
          </ac:spMkLst>
        </pc:spChg>
        <pc:spChg chg="add mod">
          <ac:chgData name="Paulo Tavares" userId="eb59c66c426f7335" providerId="LiveId" clId="{12B2EB72-55E2-47D8-90E9-A016B459499D}" dt="2021-08-14T13:33:31.780" v="765" actId="1037"/>
          <ac:spMkLst>
            <pc:docMk/>
            <pc:sldMk cId="1095069797" sldId="305"/>
            <ac:spMk id="136" creationId="{90CD6E75-32E3-4E2E-890E-12C7D7A714D3}"/>
          </ac:spMkLst>
        </pc:spChg>
        <pc:spChg chg="add mod">
          <ac:chgData name="Paulo Tavares" userId="eb59c66c426f7335" providerId="LiveId" clId="{12B2EB72-55E2-47D8-90E9-A016B459499D}" dt="2021-08-14T13:33:31.780" v="765" actId="1037"/>
          <ac:spMkLst>
            <pc:docMk/>
            <pc:sldMk cId="1095069797" sldId="305"/>
            <ac:spMk id="137" creationId="{6278FC37-B77D-4276-8990-13C0C96384CC}"/>
          </ac:spMkLst>
        </pc:spChg>
        <pc:spChg chg="add mod">
          <ac:chgData name="Paulo Tavares" userId="eb59c66c426f7335" providerId="LiveId" clId="{12B2EB72-55E2-47D8-90E9-A016B459499D}" dt="2021-08-14T13:33:31.780" v="765" actId="1037"/>
          <ac:spMkLst>
            <pc:docMk/>
            <pc:sldMk cId="1095069797" sldId="305"/>
            <ac:spMk id="138" creationId="{0E058AE2-02A1-4C9A-B23E-1B7E9D86EADE}"/>
          </ac:spMkLst>
        </pc:spChg>
        <pc:spChg chg="add mod">
          <ac:chgData name="Paulo Tavares" userId="eb59c66c426f7335" providerId="LiveId" clId="{12B2EB72-55E2-47D8-90E9-A016B459499D}" dt="2021-08-14T13:33:31.780" v="765" actId="1037"/>
          <ac:spMkLst>
            <pc:docMk/>
            <pc:sldMk cId="1095069797" sldId="305"/>
            <ac:spMk id="139" creationId="{EAA6CC73-C816-44F6-80DD-3B0FFD73B533}"/>
          </ac:spMkLst>
        </pc:spChg>
        <pc:spChg chg="add mod">
          <ac:chgData name="Paulo Tavares" userId="eb59c66c426f7335" providerId="LiveId" clId="{12B2EB72-55E2-47D8-90E9-A016B459499D}" dt="2021-08-14T13:33:31.780" v="765" actId="1037"/>
          <ac:spMkLst>
            <pc:docMk/>
            <pc:sldMk cId="1095069797" sldId="305"/>
            <ac:spMk id="140" creationId="{C7C62B9E-F0DD-42F3-8FCF-4561996E5B44}"/>
          </ac:spMkLst>
        </pc:spChg>
        <pc:spChg chg="add mod">
          <ac:chgData name="Paulo Tavares" userId="eb59c66c426f7335" providerId="LiveId" clId="{12B2EB72-55E2-47D8-90E9-A016B459499D}" dt="2021-08-14T13:33:31.780" v="765" actId="1037"/>
          <ac:spMkLst>
            <pc:docMk/>
            <pc:sldMk cId="1095069797" sldId="305"/>
            <ac:spMk id="141" creationId="{A5CAB4D3-0B55-483A-9670-C310CB7309CF}"/>
          </ac:spMkLst>
        </pc:spChg>
        <pc:spChg chg="add mod">
          <ac:chgData name="Paulo Tavares" userId="eb59c66c426f7335" providerId="LiveId" clId="{12B2EB72-55E2-47D8-90E9-A016B459499D}" dt="2021-08-14T13:33:31.780" v="765" actId="1037"/>
          <ac:spMkLst>
            <pc:docMk/>
            <pc:sldMk cId="1095069797" sldId="305"/>
            <ac:spMk id="142" creationId="{42451F55-97BC-4329-8062-941856D27BF2}"/>
          </ac:spMkLst>
        </pc:spChg>
        <pc:spChg chg="add mod">
          <ac:chgData name="Paulo Tavares" userId="eb59c66c426f7335" providerId="LiveId" clId="{12B2EB72-55E2-47D8-90E9-A016B459499D}" dt="2021-08-14T13:33:31.780" v="765" actId="1037"/>
          <ac:spMkLst>
            <pc:docMk/>
            <pc:sldMk cId="1095069797" sldId="305"/>
            <ac:spMk id="143" creationId="{350C8995-9494-4B82-A609-ADDD273DFC42}"/>
          </ac:spMkLst>
        </pc:spChg>
        <pc:spChg chg="add mod">
          <ac:chgData name="Paulo Tavares" userId="eb59c66c426f7335" providerId="LiveId" clId="{12B2EB72-55E2-47D8-90E9-A016B459499D}" dt="2021-08-14T13:33:31.780" v="765" actId="1037"/>
          <ac:spMkLst>
            <pc:docMk/>
            <pc:sldMk cId="1095069797" sldId="305"/>
            <ac:spMk id="144" creationId="{E9113816-EAE0-4A29-B597-BE2107F90144}"/>
          </ac:spMkLst>
        </pc:spChg>
        <pc:spChg chg="add mod">
          <ac:chgData name="Paulo Tavares" userId="eb59c66c426f7335" providerId="LiveId" clId="{12B2EB72-55E2-47D8-90E9-A016B459499D}" dt="2021-08-14T13:33:31.780" v="765" actId="1037"/>
          <ac:spMkLst>
            <pc:docMk/>
            <pc:sldMk cId="1095069797" sldId="305"/>
            <ac:spMk id="145" creationId="{391CE0EA-B852-4352-9D76-AC60D9773811}"/>
          </ac:spMkLst>
        </pc:spChg>
        <pc:spChg chg="add mod">
          <ac:chgData name="Paulo Tavares" userId="eb59c66c426f7335" providerId="LiveId" clId="{12B2EB72-55E2-47D8-90E9-A016B459499D}" dt="2021-08-14T13:33:31.780" v="765" actId="1037"/>
          <ac:spMkLst>
            <pc:docMk/>
            <pc:sldMk cId="1095069797" sldId="305"/>
            <ac:spMk id="146" creationId="{6B1733BC-7FB5-4E5E-A7AD-9F44F36F2657}"/>
          </ac:spMkLst>
        </pc:spChg>
        <pc:spChg chg="add mod">
          <ac:chgData name="Paulo Tavares" userId="eb59c66c426f7335" providerId="LiveId" clId="{12B2EB72-55E2-47D8-90E9-A016B459499D}" dt="2021-08-14T13:33:31.780" v="765" actId="1037"/>
          <ac:spMkLst>
            <pc:docMk/>
            <pc:sldMk cId="1095069797" sldId="305"/>
            <ac:spMk id="147" creationId="{33011A9E-3984-4A19-8753-2936A4D809CE}"/>
          </ac:spMkLst>
        </pc:spChg>
        <pc:spChg chg="add mod">
          <ac:chgData name="Paulo Tavares" userId="eb59c66c426f7335" providerId="LiveId" clId="{12B2EB72-55E2-47D8-90E9-A016B459499D}" dt="2021-08-14T13:33:31.780" v="765" actId="1037"/>
          <ac:spMkLst>
            <pc:docMk/>
            <pc:sldMk cId="1095069797" sldId="305"/>
            <ac:spMk id="148" creationId="{0DFD3A11-09CD-4C7C-AA60-E866EDA76CD6}"/>
          </ac:spMkLst>
        </pc:spChg>
        <pc:spChg chg="add mod">
          <ac:chgData name="Paulo Tavares" userId="eb59c66c426f7335" providerId="LiveId" clId="{12B2EB72-55E2-47D8-90E9-A016B459499D}" dt="2021-08-14T13:33:31.780" v="765" actId="1037"/>
          <ac:spMkLst>
            <pc:docMk/>
            <pc:sldMk cId="1095069797" sldId="305"/>
            <ac:spMk id="149" creationId="{57DB0FC1-05CF-48E3-A89E-74316613C59C}"/>
          </ac:spMkLst>
        </pc:spChg>
        <pc:spChg chg="add mod">
          <ac:chgData name="Paulo Tavares" userId="eb59c66c426f7335" providerId="LiveId" clId="{12B2EB72-55E2-47D8-90E9-A016B459499D}" dt="2021-08-14T13:33:31.780" v="765" actId="1037"/>
          <ac:spMkLst>
            <pc:docMk/>
            <pc:sldMk cId="1095069797" sldId="305"/>
            <ac:spMk id="150" creationId="{0BD174DD-CB47-4172-9A27-43ACAA070DDD}"/>
          </ac:spMkLst>
        </pc:spChg>
        <pc:spChg chg="add mod">
          <ac:chgData name="Paulo Tavares" userId="eb59c66c426f7335" providerId="LiveId" clId="{12B2EB72-55E2-47D8-90E9-A016B459499D}" dt="2021-08-14T13:33:31.780" v="765" actId="1037"/>
          <ac:spMkLst>
            <pc:docMk/>
            <pc:sldMk cId="1095069797" sldId="305"/>
            <ac:spMk id="151" creationId="{3912DA4D-254B-4A34-AA9F-AE9DA3227107}"/>
          </ac:spMkLst>
        </pc:spChg>
        <pc:spChg chg="add mod">
          <ac:chgData name="Paulo Tavares" userId="eb59c66c426f7335" providerId="LiveId" clId="{12B2EB72-55E2-47D8-90E9-A016B459499D}" dt="2021-08-14T13:33:31.780" v="765" actId="1037"/>
          <ac:spMkLst>
            <pc:docMk/>
            <pc:sldMk cId="1095069797" sldId="305"/>
            <ac:spMk id="152" creationId="{123A1C9D-496D-4EDA-BDE0-BFB980A4D667}"/>
          </ac:spMkLst>
        </pc:spChg>
        <pc:spChg chg="add mod">
          <ac:chgData name="Paulo Tavares" userId="eb59c66c426f7335" providerId="LiveId" clId="{12B2EB72-55E2-47D8-90E9-A016B459499D}" dt="2021-08-14T13:33:31.780" v="765" actId="1037"/>
          <ac:spMkLst>
            <pc:docMk/>
            <pc:sldMk cId="1095069797" sldId="305"/>
            <ac:spMk id="153" creationId="{2D655BE4-8533-479E-AC8D-E5D90A180AE7}"/>
          </ac:spMkLst>
        </pc:spChg>
        <pc:spChg chg="add mod">
          <ac:chgData name="Paulo Tavares" userId="eb59c66c426f7335" providerId="LiveId" clId="{12B2EB72-55E2-47D8-90E9-A016B459499D}" dt="2021-08-14T13:33:31.780" v="765" actId="1037"/>
          <ac:spMkLst>
            <pc:docMk/>
            <pc:sldMk cId="1095069797" sldId="305"/>
            <ac:spMk id="154" creationId="{113D2E01-09F2-4F60-8F51-576B9A020FBA}"/>
          </ac:spMkLst>
        </pc:spChg>
        <pc:spChg chg="add mod">
          <ac:chgData name="Paulo Tavares" userId="eb59c66c426f7335" providerId="LiveId" clId="{12B2EB72-55E2-47D8-90E9-A016B459499D}" dt="2021-08-14T13:33:31.780" v="765" actId="1037"/>
          <ac:spMkLst>
            <pc:docMk/>
            <pc:sldMk cId="1095069797" sldId="305"/>
            <ac:spMk id="155" creationId="{A036E766-0E9B-45D1-BD1A-5D5722AB6AEC}"/>
          </ac:spMkLst>
        </pc:spChg>
        <pc:spChg chg="add mod">
          <ac:chgData name="Paulo Tavares" userId="eb59c66c426f7335" providerId="LiveId" clId="{12B2EB72-55E2-47D8-90E9-A016B459499D}" dt="2021-08-14T13:33:31.780" v="765" actId="1037"/>
          <ac:spMkLst>
            <pc:docMk/>
            <pc:sldMk cId="1095069797" sldId="305"/>
            <ac:spMk id="156" creationId="{27DEF048-238A-46F0-B48A-286B0D415DD2}"/>
          </ac:spMkLst>
        </pc:spChg>
        <pc:spChg chg="add mod">
          <ac:chgData name="Paulo Tavares" userId="eb59c66c426f7335" providerId="LiveId" clId="{12B2EB72-55E2-47D8-90E9-A016B459499D}" dt="2021-08-14T13:33:31.780" v="765" actId="1037"/>
          <ac:spMkLst>
            <pc:docMk/>
            <pc:sldMk cId="1095069797" sldId="305"/>
            <ac:spMk id="157" creationId="{872E19F9-99D4-426D-8354-2725DCB540C1}"/>
          </ac:spMkLst>
        </pc:spChg>
        <pc:spChg chg="add mod">
          <ac:chgData name="Paulo Tavares" userId="eb59c66c426f7335" providerId="LiveId" clId="{12B2EB72-55E2-47D8-90E9-A016B459499D}" dt="2021-08-14T13:33:31.780" v="765" actId="1037"/>
          <ac:spMkLst>
            <pc:docMk/>
            <pc:sldMk cId="1095069797" sldId="305"/>
            <ac:spMk id="158" creationId="{74D821AD-2EC6-4D12-A15D-2B4C78F2AEE2}"/>
          </ac:spMkLst>
        </pc:spChg>
        <pc:spChg chg="add mod">
          <ac:chgData name="Paulo Tavares" userId="eb59c66c426f7335" providerId="LiveId" clId="{12B2EB72-55E2-47D8-90E9-A016B459499D}" dt="2021-08-14T13:33:31.780" v="765" actId="1037"/>
          <ac:spMkLst>
            <pc:docMk/>
            <pc:sldMk cId="1095069797" sldId="305"/>
            <ac:spMk id="159" creationId="{977BA559-B827-45AB-A376-D7A4C79381F6}"/>
          </ac:spMkLst>
        </pc:spChg>
        <pc:spChg chg="add mod">
          <ac:chgData name="Paulo Tavares" userId="eb59c66c426f7335" providerId="LiveId" clId="{12B2EB72-55E2-47D8-90E9-A016B459499D}" dt="2021-08-14T13:33:31.780" v="765" actId="1037"/>
          <ac:spMkLst>
            <pc:docMk/>
            <pc:sldMk cId="1095069797" sldId="305"/>
            <ac:spMk id="160" creationId="{4BA8EE42-5DBD-4B35-AAE8-90CBA90B0C09}"/>
          </ac:spMkLst>
        </pc:spChg>
        <pc:spChg chg="add mod">
          <ac:chgData name="Paulo Tavares" userId="eb59c66c426f7335" providerId="LiveId" clId="{12B2EB72-55E2-47D8-90E9-A016B459499D}" dt="2021-08-14T13:33:31.780" v="765" actId="1037"/>
          <ac:spMkLst>
            <pc:docMk/>
            <pc:sldMk cId="1095069797" sldId="305"/>
            <ac:spMk id="161" creationId="{F02EBB71-5DB5-471B-929D-826180A0E900}"/>
          </ac:spMkLst>
        </pc:spChg>
        <pc:spChg chg="add mod">
          <ac:chgData name="Paulo Tavares" userId="eb59c66c426f7335" providerId="LiveId" clId="{12B2EB72-55E2-47D8-90E9-A016B459499D}" dt="2021-08-14T13:33:31.780" v="765" actId="1037"/>
          <ac:spMkLst>
            <pc:docMk/>
            <pc:sldMk cId="1095069797" sldId="305"/>
            <ac:spMk id="162" creationId="{CF47E990-7C52-44FC-882C-C6ECD89DB6CE}"/>
          </ac:spMkLst>
        </pc:spChg>
        <pc:spChg chg="add mod">
          <ac:chgData name="Paulo Tavares" userId="eb59c66c426f7335" providerId="LiveId" clId="{12B2EB72-55E2-47D8-90E9-A016B459499D}" dt="2021-08-14T13:33:31.780" v="765" actId="1037"/>
          <ac:spMkLst>
            <pc:docMk/>
            <pc:sldMk cId="1095069797" sldId="305"/>
            <ac:spMk id="163" creationId="{08C350D8-F230-4F65-97C6-579A2C1DD264}"/>
          </ac:spMkLst>
        </pc:spChg>
        <pc:spChg chg="add mod">
          <ac:chgData name="Paulo Tavares" userId="eb59c66c426f7335" providerId="LiveId" clId="{12B2EB72-55E2-47D8-90E9-A016B459499D}" dt="2021-08-14T13:33:31.780" v="765" actId="1037"/>
          <ac:spMkLst>
            <pc:docMk/>
            <pc:sldMk cId="1095069797" sldId="305"/>
            <ac:spMk id="164" creationId="{64EF49FF-0FEE-458A-A14B-80EA9F41E908}"/>
          </ac:spMkLst>
        </pc:spChg>
        <pc:spChg chg="add mod">
          <ac:chgData name="Paulo Tavares" userId="eb59c66c426f7335" providerId="LiveId" clId="{12B2EB72-55E2-47D8-90E9-A016B459499D}" dt="2021-08-14T13:33:31.780" v="765" actId="1037"/>
          <ac:spMkLst>
            <pc:docMk/>
            <pc:sldMk cId="1095069797" sldId="305"/>
            <ac:spMk id="165" creationId="{A6F1135C-7EC4-4933-898C-BEF13C32BDD5}"/>
          </ac:spMkLst>
        </pc:spChg>
        <pc:spChg chg="add mod">
          <ac:chgData name="Paulo Tavares" userId="eb59c66c426f7335" providerId="LiveId" clId="{12B2EB72-55E2-47D8-90E9-A016B459499D}" dt="2021-08-14T13:33:31.780" v="765" actId="1037"/>
          <ac:spMkLst>
            <pc:docMk/>
            <pc:sldMk cId="1095069797" sldId="305"/>
            <ac:spMk id="166" creationId="{5DB366E3-2088-4AA7-B936-82A72BE4C4E4}"/>
          </ac:spMkLst>
        </pc:spChg>
        <pc:spChg chg="add mod">
          <ac:chgData name="Paulo Tavares" userId="eb59c66c426f7335" providerId="LiveId" clId="{12B2EB72-55E2-47D8-90E9-A016B459499D}" dt="2021-08-14T13:33:31.780" v="765" actId="1037"/>
          <ac:spMkLst>
            <pc:docMk/>
            <pc:sldMk cId="1095069797" sldId="305"/>
            <ac:spMk id="167" creationId="{94BF0299-9430-4850-BBCD-21487774F35F}"/>
          </ac:spMkLst>
        </pc:spChg>
        <pc:spChg chg="add mod">
          <ac:chgData name="Paulo Tavares" userId="eb59c66c426f7335" providerId="LiveId" clId="{12B2EB72-55E2-47D8-90E9-A016B459499D}" dt="2021-08-14T13:33:31.780" v="765" actId="1037"/>
          <ac:spMkLst>
            <pc:docMk/>
            <pc:sldMk cId="1095069797" sldId="305"/>
            <ac:spMk id="168" creationId="{07A74189-1F3B-4536-94CC-20B0ACBE5F7A}"/>
          </ac:spMkLst>
        </pc:spChg>
        <pc:spChg chg="add mod">
          <ac:chgData name="Paulo Tavares" userId="eb59c66c426f7335" providerId="LiveId" clId="{12B2EB72-55E2-47D8-90E9-A016B459499D}" dt="2021-08-14T13:33:31.780" v="765" actId="1037"/>
          <ac:spMkLst>
            <pc:docMk/>
            <pc:sldMk cId="1095069797" sldId="305"/>
            <ac:spMk id="169" creationId="{BA63C991-CB81-4D2A-A260-BE50D922F253}"/>
          </ac:spMkLst>
        </pc:spChg>
        <pc:spChg chg="add mod">
          <ac:chgData name="Paulo Tavares" userId="eb59c66c426f7335" providerId="LiveId" clId="{12B2EB72-55E2-47D8-90E9-A016B459499D}" dt="2021-08-14T13:33:31.780" v="765" actId="1037"/>
          <ac:spMkLst>
            <pc:docMk/>
            <pc:sldMk cId="1095069797" sldId="305"/>
            <ac:spMk id="170" creationId="{A93B474A-548B-4439-8038-83F27AB736A6}"/>
          </ac:spMkLst>
        </pc:spChg>
        <pc:spChg chg="add mod">
          <ac:chgData name="Paulo Tavares" userId="eb59c66c426f7335" providerId="LiveId" clId="{12B2EB72-55E2-47D8-90E9-A016B459499D}" dt="2021-08-14T13:33:31.780" v="765" actId="1037"/>
          <ac:spMkLst>
            <pc:docMk/>
            <pc:sldMk cId="1095069797" sldId="305"/>
            <ac:spMk id="171" creationId="{DF07A936-F250-436D-B20E-28C1A21E8D2A}"/>
          </ac:spMkLst>
        </pc:spChg>
        <pc:spChg chg="add mod">
          <ac:chgData name="Paulo Tavares" userId="eb59c66c426f7335" providerId="LiveId" clId="{12B2EB72-55E2-47D8-90E9-A016B459499D}" dt="2021-08-14T13:33:31.780" v="765" actId="1037"/>
          <ac:spMkLst>
            <pc:docMk/>
            <pc:sldMk cId="1095069797" sldId="305"/>
            <ac:spMk id="172" creationId="{E36B96BF-7FF3-4564-A9E6-290C116E6400}"/>
          </ac:spMkLst>
        </pc:spChg>
        <pc:spChg chg="add mod">
          <ac:chgData name="Paulo Tavares" userId="eb59c66c426f7335" providerId="LiveId" clId="{12B2EB72-55E2-47D8-90E9-A016B459499D}" dt="2021-08-14T13:33:31.780" v="765" actId="1037"/>
          <ac:spMkLst>
            <pc:docMk/>
            <pc:sldMk cId="1095069797" sldId="305"/>
            <ac:spMk id="173" creationId="{25849ECE-0669-480B-B234-972E42290E4B}"/>
          </ac:spMkLst>
        </pc:spChg>
        <pc:spChg chg="add mod">
          <ac:chgData name="Paulo Tavares" userId="eb59c66c426f7335" providerId="LiveId" clId="{12B2EB72-55E2-47D8-90E9-A016B459499D}" dt="2021-08-14T13:33:31.780" v="765" actId="1037"/>
          <ac:spMkLst>
            <pc:docMk/>
            <pc:sldMk cId="1095069797" sldId="305"/>
            <ac:spMk id="174" creationId="{27B3309C-88F4-4260-A712-F0841F13F4D7}"/>
          </ac:spMkLst>
        </pc:spChg>
        <pc:spChg chg="add mod">
          <ac:chgData name="Paulo Tavares" userId="eb59c66c426f7335" providerId="LiveId" clId="{12B2EB72-55E2-47D8-90E9-A016B459499D}" dt="2021-08-14T13:33:31.780" v="765" actId="1037"/>
          <ac:spMkLst>
            <pc:docMk/>
            <pc:sldMk cId="1095069797" sldId="305"/>
            <ac:spMk id="175" creationId="{0FEE4C8B-62E4-4E14-BAB5-151CE452CEB1}"/>
          </ac:spMkLst>
        </pc:spChg>
        <pc:spChg chg="add mod">
          <ac:chgData name="Paulo Tavares" userId="eb59c66c426f7335" providerId="LiveId" clId="{12B2EB72-55E2-47D8-90E9-A016B459499D}" dt="2021-08-14T13:33:31.780" v="765" actId="1037"/>
          <ac:spMkLst>
            <pc:docMk/>
            <pc:sldMk cId="1095069797" sldId="305"/>
            <ac:spMk id="176" creationId="{22101790-B511-46E9-ABA3-E5E65B8D9130}"/>
          </ac:spMkLst>
        </pc:spChg>
        <pc:spChg chg="add del mod">
          <ac:chgData name="Paulo Tavares" userId="eb59c66c426f7335" providerId="LiveId" clId="{12B2EB72-55E2-47D8-90E9-A016B459499D}" dt="2021-08-14T13:32:58.893" v="677" actId="478"/>
          <ac:spMkLst>
            <pc:docMk/>
            <pc:sldMk cId="1095069797" sldId="305"/>
            <ac:spMk id="177" creationId="{C54B71F1-F04C-40F2-ACDB-17C3BE800562}"/>
          </ac:spMkLst>
        </pc:spChg>
        <pc:spChg chg="add del mod">
          <ac:chgData name="Paulo Tavares" userId="eb59c66c426f7335" providerId="LiveId" clId="{12B2EB72-55E2-47D8-90E9-A016B459499D}" dt="2021-08-14T13:32:58.893" v="677" actId="478"/>
          <ac:spMkLst>
            <pc:docMk/>
            <pc:sldMk cId="1095069797" sldId="305"/>
            <ac:spMk id="178" creationId="{AB1B5C45-8C6D-40FB-807D-581FE9005A2B}"/>
          </ac:spMkLst>
        </pc:spChg>
        <pc:spChg chg="add mod">
          <ac:chgData name="Paulo Tavares" userId="eb59c66c426f7335" providerId="LiveId" clId="{12B2EB72-55E2-47D8-90E9-A016B459499D}" dt="2021-08-14T13:33:31.780" v="765" actId="1037"/>
          <ac:spMkLst>
            <pc:docMk/>
            <pc:sldMk cId="1095069797" sldId="305"/>
            <ac:spMk id="179" creationId="{3BE63F3F-ADAD-4484-A054-2DD842567239}"/>
          </ac:spMkLst>
        </pc:spChg>
        <pc:spChg chg="add mod">
          <ac:chgData name="Paulo Tavares" userId="eb59c66c426f7335" providerId="LiveId" clId="{12B2EB72-55E2-47D8-90E9-A016B459499D}" dt="2021-08-14T13:33:31.780" v="765" actId="1037"/>
          <ac:spMkLst>
            <pc:docMk/>
            <pc:sldMk cId="1095069797" sldId="305"/>
            <ac:spMk id="180" creationId="{A7CD3E3C-1058-4B55-9D09-6D47C356981A}"/>
          </ac:spMkLst>
        </pc:spChg>
        <pc:spChg chg="add mod">
          <ac:chgData name="Paulo Tavares" userId="eb59c66c426f7335" providerId="LiveId" clId="{12B2EB72-55E2-47D8-90E9-A016B459499D}" dt="2021-08-14T13:33:31.780" v="765" actId="1037"/>
          <ac:spMkLst>
            <pc:docMk/>
            <pc:sldMk cId="1095069797" sldId="305"/>
            <ac:spMk id="181" creationId="{363FF9EE-4530-453D-AD58-4731399D04F9}"/>
          </ac:spMkLst>
        </pc:spChg>
        <pc:spChg chg="add mod">
          <ac:chgData name="Paulo Tavares" userId="eb59c66c426f7335" providerId="LiveId" clId="{12B2EB72-55E2-47D8-90E9-A016B459499D}" dt="2021-08-14T13:33:31.780" v="765" actId="1037"/>
          <ac:spMkLst>
            <pc:docMk/>
            <pc:sldMk cId="1095069797" sldId="305"/>
            <ac:spMk id="182" creationId="{72816209-2B54-46CB-B98D-6573BCD04185}"/>
          </ac:spMkLst>
        </pc:spChg>
        <pc:spChg chg="add mod">
          <ac:chgData name="Paulo Tavares" userId="eb59c66c426f7335" providerId="LiveId" clId="{12B2EB72-55E2-47D8-90E9-A016B459499D}" dt="2021-08-14T13:33:31.780" v="765" actId="1037"/>
          <ac:spMkLst>
            <pc:docMk/>
            <pc:sldMk cId="1095069797" sldId="305"/>
            <ac:spMk id="183" creationId="{44D75276-942A-4D52-A7A6-87574A846535}"/>
          </ac:spMkLst>
        </pc:spChg>
        <pc:spChg chg="add del mod">
          <ac:chgData name="Paulo Tavares" userId="eb59c66c426f7335" providerId="LiveId" clId="{12B2EB72-55E2-47D8-90E9-A016B459499D}" dt="2021-08-14T13:32:58.893" v="677" actId="478"/>
          <ac:spMkLst>
            <pc:docMk/>
            <pc:sldMk cId="1095069797" sldId="305"/>
            <ac:spMk id="184" creationId="{87E61A26-607A-4C87-B6A6-C8F3FC835446}"/>
          </ac:spMkLst>
        </pc:spChg>
        <pc:spChg chg="add del mod">
          <ac:chgData name="Paulo Tavares" userId="eb59c66c426f7335" providerId="LiveId" clId="{12B2EB72-55E2-47D8-90E9-A016B459499D}" dt="2021-08-14T13:32:58.893" v="677" actId="478"/>
          <ac:spMkLst>
            <pc:docMk/>
            <pc:sldMk cId="1095069797" sldId="305"/>
            <ac:spMk id="185" creationId="{E7883BD3-6598-4582-BB21-C72468D9FADA}"/>
          </ac:spMkLst>
        </pc:spChg>
        <pc:spChg chg="add mod">
          <ac:chgData name="Paulo Tavares" userId="eb59c66c426f7335" providerId="LiveId" clId="{12B2EB72-55E2-47D8-90E9-A016B459499D}" dt="2021-08-14T13:33:31.780" v="765" actId="1037"/>
          <ac:spMkLst>
            <pc:docMk/>
            <pc:sldMk cId="1095069797" sldId="305"/>
            <ac:spMk id="186" creationId="{4428D4CB-4EF5-4F08-AF2D-D4BD219D80A5}"/>
          </ac:spMkLst>
        </pc:spChg>
        <pc:spChg chg="add mod">
          <ac:chgData name="Paulo Tavares" userId="eb59c66c426f7335" providerId="LiveId" clId="{12B2EB72-55E2-47D8-90E9-A016B459499D}" dt="2021-08-14T13:33:31.780" v="765" actId="1037"/>
          <ac:spMkLst>
            <pc:docMk/>
            <pc:sldMk cId="1095069797" sldId="305"/>
            <ac:spMk id="187" creationId="{A976EF53-6242-47A3-B16F-576E41306C66}"/>
          </ac:spMkLst>
        </pc:spChg>
        <pc:spChg chg="add mod">
          <ac:chgData name="Paulo Tavares" userId="eb59c66c426f7335" providerId="LiveId" clId="{12B2EB72-55E2-47D8-90E9-A016B459499D}" dt="2021-08-14T13:33:31.780" v="765" actId="1037"/>
          <ac:spMkLst>
            <pc:docMk/>
            <pc:sldMk cId="1095069797" sldId="305"/>
            <ac:spMk id="188" creationId="{F73B46D0-A365-496B-B07B-94D044BCC67A}"/>
          </ac:spMkLst>
        </pc:spChg>
        <pc:spChg chg="add mod">
          <ac:chgData name="Paulo Tavares" userId="eb59c66c426f7335" providerId="LiveId" clId="{12B2EB72-55E2-47D8-90E9-A016B459499D}" dt="2021-08-14T13:33:31.780" v="765" actId="1037"/>
          <ac:spMkLst>
            <pc:docMk/>
            <pc:sldMk cId="1095069797" sldId="305"/>
            <ac:spMk id="189" creationId="{7D0C1B8C-1C8A-4BD7-B992-FFF32890B426}"/>
          </ac:spMkLst>
        </pc:spChg>
        <pc:spChg chg="add mod">
          <ac:chgData name="Paulo Tavares" userId="eb59c66c426f7335" providerId="LiveId" clId="{12B2EB72-55E2-47D8-90E9-A016B459499D}" dt="2021-08-14T13:33:31.780" v="765" actId="1037"/>
          <ac:spMkLst>
            <pc:docMk/>
            <pc:sldMk cId="1095069797" sldId="305"/>
            <ac:spMk id="190" creationId="{3841F819-7685-4D83-8DB4-4E209971FBD0}"/>
          </ac:spMkLst>
        </pc:spChg>
        <pc:spChg chg="add mod">
          <ac:chgData name="Paulo Tavares" userId="eb59c66c426f7335" providerId="LiveId" clId="{12B2EB72-55E2-47D8-90E9-A016B459499D}" dt="2021-08-14T13:33:31.780" v="765" actId="1037"/>
          <ac:spMkLst>
            <pc:docMk/>
            <pc:sldMk cId="1095069797" sldId="305"/>
            <ac:spMk id="191" creationId="{BC22EC4C-E165-420F-B887-AE7E42492ADC}"/>
          </ac:spMkLst>
        </pc:spChg>
        <pc:spChg chg="add mod">
          <ac:chgData name="Paulo Tavares" userId="eb59c66c426f7335" providerId="LiveId" clId="{12B2EB72-55E2-47D8-90E9-A016B459499D}" dt="2021-08-14T13:33:31.780" v="765" actId="1037"/>
          <ac:spMkLst>
            <pc:docMk/>
            <pc:sldMk cId="1095069797" sldId="305"/>
            <ac:spMk id="192" creationId="{81C8F43B-30B0-45D6-B3A7-BCE50F1BDDB0}"/>
          </ac:spMkLst>
        </pc:spChg>
        <pc:spChg chg="add del mod">
          <ac:chgData name="Paulo Tavares" userId="eb59c66c426f7335" providerId="LiveId" clId="{12B2EB72-55E2-47D8-90E9-A016B459499D}" dt="2021-08-14T13:51:36.277" v="1476" actId="14100"/>
          <ac:spMkLst>
            <pc:docMk/>
            <pc:sldMk cId="1095069797" sldId="305"/>
            <ac:spMk id="193" creationId="{E2C1EB7E-978A-4B39-A660-D6C0E7FBDAD6}"/>
          </ac:spMkLst>
        </pc:spChg>
        <pc:spChg chg="add mod">
          <ac:chgData name="Paulo Tavares" userId="eb59c66c426f7335" providerId="LiveId" clId="{12B2EB72-55E2-47D8-90E9-A016B459499D}" dt="2021-08-14T13:34:55.949" v="829" actId="255"/>
          <ac:spMkLst>
            <pc:docMk/>
            <pc:sldMk cId="1095069797" sldId="305"/>
            <ac:spMk id="194" creationId="{9F18FE58-DC1C-414D-893D-2D56E6F81A46}"/>
          </ac:spMkLst>
        </pc:spChg>
        <pc:spChg chg="add mod">
          <ac:chgData name="Paulo Tavares" userId="eb59c66c426f7335" providerId="LiveId" clId="{12B2EB72-55E2-47D8-90E9-A016B459499D}" dt="2021-08-14T13:34:55.949" v="829" actId="255"/>
          <ac:spMkLst>
            <pc:docMk/>
            <pc:sldMk cId="1095069797" sldId="305"/>
            <ac:spMk id="195" creationId="{C5F405E6-BCD1-4FC8-88C8-30032E79E358}"/>
          </ac:spMkLst>
        </pc:spChg>
        <pc:spChg chg="add del mod">
          <ac:chgData name="Paulo Tavares" userId="eb59c66c426f7335" providerId="LiveId" clId="{12B2EB72-55E2-47D8-90E9-A016B459499D}" dt="2021-08-14T13:51:40.071" v="1477" actId="478"/>
          <ac:spMkLst>
            <pc:docMk/>
            <pc:sldMk cId="1095069797" sldId="305"/>
            <ac:spMk id="196" creationId="{490A4C58-5376-4EC0-B04B-8F9EADC90437}"/>
          </ac:spMkLst>
        </pc:spChg>
        <pc:grpChg chg="del">
          <ac:chgData name="Paulo Tavares" userId="eb59c66c426f7335" providerId="LiveId" clId="{12B2EB72-55E2-47D8-90E9-A016B459499D}" dt="2021-08-14T13:30:15.077" v="557" actId="478"/>
          <ac:grpSpMkLst>
            <pc:docMk/>
            <pc:sldMk cId="1095069797" sldId="305"/>
            <ac:grpSpMk id="3" creationId="{C295D8CE-472A-45E6-B199-77A830829D28}"/>
          </ac:grpSpMkLst>
        </pc:grpChg>
      </pc:sldChg>
      <pc:sldChg chg="delSp add del mod">
        <pc:chgData name="Paulo Tavares" userId="eb59c66c426f7335" providerId="LiveId" clId="{12B2EB72-55E2-47D8-90E9-A016B459499D}" dt="2021-08-14T14:11:21.265" v="1767" actId="47"/>
        <pc:sldMkLst>
          <pc:docMk/>
          <pc:sldMk cId="2876297440" sldId="306"/>
        </pc:sldMkLst>
        <pc:spChg chg="del">
          <ac:chgData name="Paulo Tavares" userId="eb59c66c426f7335" providerId="LiveId" clId="{12B2EB72-55E2-47D8-90E9-A016B459499D}" dt="2021-08-14T13:36:08.595" v="889" actId="478"/>
          <ac:spMkLst>
            <pc:docMk/>
            <pc:sldMk cId="2876297440" sldId="306"/>
            <ac:spMk id="2" creationId="{BBFBBA77-017E-4E48-9601-FC8200A8F1DA}"/>
          </ac:spMkLst>
        </pc:spChg>
        <pc:spChg chg="del">
          <ac:chgData name="Paulo Tavares" userId="eb59c66c426f7335" providerId="LiveId" clId="{12B2EB72-55E2-47D8-90E9-A016B459499D}" dt="2021-08-14T13:36:06.736" v="888" actId="478"/>
          <ac:spMkLst>
            <pc:docMk/>
            <pc:sldMk cId="2876297440" sldId="306"/>
            <ac:spMk id="193" creationId="{E2C1EB7E-978A-4B39-A660-D6C0E7FBDAD6}"/>
          </ac:spMkLst>
        </pc:spChg>
      </pc:sldChg>
      <pc:sldChg chg="add del">
        <pc:chgData name="Paulo Tavares" userId="eb59c66c426f7335" providerId="LiveId" clId="{12B2EB72-55E2-47D8-90E9-A016B459499D}" dt="2021-08-14T14:11:20.332" v="1766" actId="47"/>
        <pc:sldMkLst>
          <pc:docMk/>
          <pc:sldMk cId="2193756392" sldId="307"/>
        </pc:sldMkLst>
      </pc:sldChg>
      <pc:sldChg chg="addSp delSp modSp add del mod ord">
        <pc:chgData name="Paulo Tavares" userId="eb59c66c426f7335" providerId="LiveId" clId="{12B2EB72-55E2-47D8-90E9-A016B459499D}" dt="2021-08-14T14:11:16.403" v="1762" actId="47"/>
        <pc:sldMkLst>
          <pc:docMk/>
          <pc:sldMk cId="3490666096" sldId="308"/>
        </pc:sldMkLst>
        <pc:spChg chg="mod">
          <ac:chgData name="Paulo Tavares" userId="eb59c66c426f7335" providerId="LiveId" clId="{12B2EB72-55E2-47D8-90E9-A016B459499D}" dt="2021-08-14T14:05:31.352" v="1653" actId="1076"/>
          <ac:spMkLst>
            <pc:docMk/>
            <pc:sldMk cId="3490666096" sldId="308"/>
            <ac:spMk id="10" creationId="{E8D30CCE-4CED-4001-B936-60810FACB1E8}"/>
          </ac:spMkLst>
        </pc:spChg>
        <pc:spChg chg="mod">
          <ac:chgData name="Paulo Tavares" userId="eb59c66c426f7335" providerId="LiveId" clId="{12B2EB72-55E2-47D8-90E9-A016B459499D}" dt="2021-08-14T13:35:58.684" v="887" actId="20577"/>
          <ac:spMkLst>
            <pc:docMk/>
            <pc:sldMk cId="3490666096" sldId="308"/>
            <ac:spMk id="73" creationId="{3A39C7C9-EA05-4355-80D5-468B6FB7FC5E}"/>
          </ac:spMkLst>
        </pc:spChg>
        <pc:spChg chg="add del mod">
          <ac:chgData name="Paulo Tavares" userId="eb59c66c426f7335" providerId="LiveId" clId="{12B2EB72-55E2-47D8-90E9-A016B459499D}" dt="2021-08-14T13:36:22.716" v="892"/>
          <ac:spMkLst>
            <pc:docMk/>
            <pc:sldMk cId="3490666096" sldId="308"/>
            <ac:spMk id="74" creationId="{5029ED45-7E09-4A5F-9F07-299419D9889C}"/>
          </ac:spMkLst>
        </pc:spChg>
        <pc:spChg chg="add del mod">
          <ac:chgData name="Paulo Tavares" userId="eb59c66c426f7335" providerId="LiveId" clId="{12B2EB72-55E2-47D8-90E9-A016B459499D}" dt="2021-08-14T13:36:22.716" v="892"/>
          <ac:spMkLst>
            <pc:docMk/>
            <pc:sldMk cId="3490666096" sldId="308"/>
            <ac:spMk id="75" creationId="{7B8663EB-C03E-4EA2-A531-86C24AD2E3D1}"/>
          </ac:spMkLst>
        </pc:spChg>
        <pc:spChg chg="add del mod">
          <ac:chgData name="Paulo Tavares" userId="eb59c66c426f7335" providerId="LiveId" clId="{12B2EB72-55E2-47D8-90E9-A016B459499D}" dt="2021-08-14T13:36:22.716" v="892"/>
          <ac:spMkLst>
            <pc:docMk/>
            <pc:sldMk cId="3490666096" sldId="308"/>
            <ac:spMk id="76" creationId="{11B4C796-78FD-4596-920D-4D4434CDD8CC}"/>
          </ac:spMkLst>
        </pc:spChg>
        <pc:spChg chg="add del mod">
          <ac:chgData name="Paulo Tavares" userId="eb59c66c426f7335" providerId="LiveId" clId="{12B2EB72-55E2-47D8-90E9-A016B459499D}" dt="2021-08-14T13:36:22.716" v="892"/>
          <ac:spMkLst>
            <pc:docMk/>
            <pc:sldMk cId="3490666096" sldId="308"/>
            <ac:spMk id="77" creationId="{5621DA3C-6779-4181-8DEB-B4A5302E3ACA}"/>
          </ac:spMkLst>
        </pc:spChg>
        <pc:spChg chg="add del mod">
          <ac:chgData name="Paulo Tavares" userId="eb59c66c426f7335" providerId="LiveId" clId="{12B2EB72-55E2-47D8-90E9-A016B459499D}" dt="2021-08-14T13:36:22.716" v="892"/>
          <ac:spMkLst>
            <pc:docMk/>
            <pc:sldMk cId="3490666096" sldId="308"/>
            <ac:spMk id="78" creationId="{06159822-5C79-418D-A984-177FAA1D2BCF}"/>
          </ac:spMkLst>
        </pc:spChg>
        <pc:spChg chg="add del mod">
          <ac:chgData name="Paulo Tavares" userId="eb59c66c426f7335" providerId="LiveId" clId="{12B2EB72-55E2-47D8-90E9-A016B459499D}" dt="2021-08-14T13:36:22.716" v="892"/>
          <ac:spMkLst>
            <pc:docMk/>
            <pc:sldMk cId="3490666096" sldId="308"/>
            <ac:spMk id="79" creationId="{7A751878-AE7F-4248-BC9F-C2696CC025CD}"/>
          </ac:spMkLst>
        </pc:spChg>
        <pc:spChg chg="add del mod">
          <ac:chgData name="Paulo Tavares" userId="eb59c66c426f7335" providerId="LiveId" clId="{12B2EB72-55E2-47D8-90E9-A016B459499D}" dt="2021-08-14T13:36:22.716" v="892"/>
          <ac:spMkLst>
            <pc:docMk/>
            <pc:sldMk cId="3490666096" sldId="308"/>
            <ac:spMk id="80" creationId="{AD0A7D76-63F2-41C4-A99C-4A021B333FE5}"/>
          </ac:spMkLst>
        </pc:spChg>
        <pc:spChg chg="add del mod">
          <ac:chgData name="Paulo Tavares" userId="eb59c66c426f7335" providerId="LiveId" clId="{12B2EB72-55E2-47D8-90E9-A016B459499D}" dt="2021-08-14T13:36:22.716" v="892"/>
          <ac:spMkLst>
            <pc:docMk/>
            <pc:sldMk cId="3490666096" sldId="308"/>
            <ac:spMk id="81" creationId="{BDA3892D-1911-4BC2-887C-DDC326C8293C}"/>
          </ac:spMkLst>
        </pc:spChg>
        <pc:spChg chg="add del mod">
          <ac:chgData name="Paulo Tavares" userId="eb59c66c426f7335" providerId="LiveId" clId="{12B2EB72-55E2-47D8-90E9-A016B459499D}" dt="2021-08-14T13:36:22.716" v="892"/>
          <ac:spMkLst>
            <pc:docMk/>
            <pc:sldMk cId="3490666096" sldId="308"/>
            <ac:spMk id="82" creationId="{7700FE01-7A3D-43A5-9F52-C95417D1E546}"/>
          </ac:spMkLst>
        </pc:spChg>
        <pc:spChg chg="add del mod">
          <ac:chgData name="Paulo Tavares" userId="eb59c66c426f7335" providerId="LiveId" clId="{12B2EB72-55E2-47D8-90E9-A016B459499D}" dt="2021-08-14T13:36:22.716" v="892"/>
          <ac:spMkLst>
            <pc:docMk/>
            <pc:sldMk cId="3490666096" sldId="308"/>
            <ac:spMk id="83" creationId="{CEFC3C87-5B89-4439-85F6-93BEECE884FE}"/>
          </ac:spMkLst>
        </pc:spChg>
        <pc:spChg chg="add del mod">
          <ac:chgData name="Paulo Tavares" userId="eb59c66c426f7335" providerId="LiveId" clId="{12B2EB72-55E2-47D8-90E9-A016B459499D}" dt="2021-08-14T13:36:22.716" v="892"/>
          <ac:spMkLst>
            <pc:docMk/>
            <pc:sldMk cId="3490666096" sldId="308"/>
            <ac:spMk id="84" creationId="{76346E7D-BA26-46E0-A63E-6EFB9C15DDB7}"/>
          </ac:spMkLst>
        </pc:spChg>
        <pc:spChg chg="add del mod">
          <ac:chgData name="Paulo Tavares" userId="eb59c66c426f7335" providerId="LiveId" clId="{12B2EB72-55E2-47D8-90E9-A016B459499D}" dt="2021-08-14T13:36:22.716" v="892"/>
          <ac:spMkLst>
            <pc:docMk/>
            <pc:sldMk cId="3490666096" sldId="308"/>
            <ac:spMk id="85" creationId="{A12F16AE-B8A5-41F7-813B-01B4356266A9}"/>
          </ac:spMkLst>
        </pc:spChg>
        <pc:spChg chg="add del mod">
          <ac:chgData name="Paulo Tavares" userId="eb59c66c426f7335" providerId="LiveId" clId="{12B2EB72-55E2-47D8-90E9-A016B459499D}" dt="2021-08-14T13:36:22.716" v="892"/>
          <ac:spMkLst>
            <pc:docMk/>
            <pc:sldMk cId="3490666096" sldId="308"/>
            <ac:spMk id="86" creationId="{3CD20566-C976-42AC-9EE8-D35DD11EA74A}"/>
          </ac:spMkLst>
        </pc:spChg>
        <pc:spChg chg="add del mod">
          <ac:chgData name="Paulo Tavares" userId="eb59c66c426f7335" providerId="LiveId" clId="{12B2EB72-55E2-47D8-90E9-A016B459499D}" dt="2021-08-14T13:36:22.716" v="892"/>
          <ac:spMkLst>
            <pc:docMk/>
            <pc:sldMk cId="3490666096" sldId="308"/>
            <ac:spMk id="87" creationId="{CBDD548E-A7A8-4DAA-A721-D3C8850996F9}"/>
          </ac:spMkLst>
        </pc:spChg>
        <pc:spChg chg="add del mod">
          <ac:chgData name="Paulo Tavares" userId="eb59c66c426f7335" providerId="LiveId" clId="{12B2EB72-55E2-47D8-90E9-A016B459499D}" dt="2021-08-14T13:36:22.716" v="892"/>
          <ac:spMkLst>
            <pc:docMk/>
            <pc:sldMk cId="3490666096" sldId="308"/>
            <ac:spMk id="88" creationId="{58F73A0F-703B-4AE7-945C-94DAFD67E17D}"/>
          </ac:spMkLst>
        </pc:spChg>
        <pc:spChg chg="add del mod">
          <ac:chgData name="Paulo Tavares" userId="eb59c66c426f7335" providerId="LiveId" clId="{12B2EB72-55E2-47D8-90E9-A016B459499D}" dt="2021-08-14T13:36:22.716" v="892"/>
          <ac:spMkLst>
            <pc:docMk/>
            <pc:sldMk cId="3490666096" sldId="308"/>
            <ac:spMk id="89" creationId="{CBE44993-EABC-4D2A-B85E-C94788D4B0F8}"/>
          </ac:spMkLst>
        </pc:spChg>
        <pc:spChg chg="add del mod">
          <ac:chgData name="Paulo Tavares" userId="eb59c66c426f7335" providerId="LiveId" clId="{12B2EB72-55E2-47D8-90E9-A016B459499D}" dt="2021-08-14T13:36:22.716" v="892"/>
          <ac:spMkLst>
            <pc:docMk/>
            <pc:sldMk cId="3490666096" sldId="308"/>
            <ac:spMk id="90" creationId="{4C883DA3-0096-4051-B1B7-A29985D38B58}"/>
          </ac:spMkLst>
        </pc:spChg>
        <pc:spChg chg="add del mod">
          <ac:chgData name="Paulo Tavares" userId="eb59c66c426f7335" providerId="LiveId" clId="{12B2EB72-55E2-47D8-90E9-A016B459499D}" dt="2021-08-14T13:36:22.716" v="892"/>
          <ac:spMkLst>
            <pc:docMk/>
            <pc:sldMk cId="3490666096" sldId="308"/>
            <ac:spMk id="91" creationId="{E7B9B3B3-45DD-44E7-B452-AF880C9EFB72}"/>
          </ac:spMkLst>
        </pc:spChg>
        <pc:spChg chg="add del mod">
          <ac:chgData name="Paulo Tavares" userId="eb59c66c426f7335" providerId="LiveId" clId="{12B2EB72-55E2-47D8-90E9-A016B459499D}" dt="2021-08-14T13:36:22.716" v="892"/>
          <ac:spMkLst>
            <pc:docMk/>
            <pc:sldMk cId="3490666096" sldId="308"/>
            <ac:spMk id="92" creationId="{05CBAB46-5EAE-49A8-A6E1-9ADAC21247F1}"/>
          </ac:spMkLst>
        </pc:spChg>
        <pc:spChg chg="add del mod">
          <ac:chgData name="Paulo Tavares" userId="eb59c66c426f7335" providerId="LiveId" clId="{12B2EB72-55E2-47D8-90E9-A016B459499D}" dt="2021-08-14T13:36:22.716" v="892"/>
          <ac:spMkLst>
            <pc:docMk/>
            <pc:sldMk cId="3490666096" sldId="308"/>
            <ac:spMk id="93" creationId="{E6D68FFF-55CB-44A4-8FF8-B206A585B185}"/>
          </ac:spMkLst>
        </pc:spChg>
        <pc:spChg chg="add del mod">
          <ac:chgData name="Paulo Tavares" userId="eb59c66c426f7335" providerId="LiveId" clId="{12B2EB72-55E2-47D8-90E9-A016B459499D}" dt="2021-08-14T13:36:22.716" v="892"/>
          <ac:spMkLst>
            <pc:docMk/>
            <pc:sldMk cId="3490666096" sldId="308"/>
            <ac:spMk id="94" creationId="{BAC9286D-136B-4CAF-A92B-EDA857BB9F68}"/>
          </ac:spMkLst>
        </pc:spChg>
        <pc:spChg chg="add del mod">
          <ac:chgData name="Paulo Tavares" userId="eb59c66c426f7335" providerId="LiveId" clId="{12B2EB72-55E2-47D8-90E9-A016B459499D}" dt="2021-08-14T13:36:22.716" v="892"/>
          <ac:spMkLst>
            <pc:docMk/>
            <pc:sldMk cId="3490666096" sldId="308"/>
            <ac:spMk id="95" creationId="{4CCF6193-CC0D-4FB8-9255-E3660FF85654}"/>
          </ac:spMkLst>
        </pc:spChg>
        <pc:spChg chg="add del mod">
          <ac:chgData name="Paulo Tavares" userId="eb59c66c426f7335" providerId="LiveId" clId="{12B2EB72-55E2-47D8-90E9-A016B459499D}" dt="2021-08-14T13:36:22.716" v="892"/>
          <ac:spMkLst>
            <pc:docMk/>
            <pc:sldMk cId="3490666096" sldId="308"/>
            <ac:spMk id="96" creationId="{B9B76D3E-7E98-4FCF-AFC3-0BF283365DC3}"/>
          </ac:spMkLst>
        </pc:spChg>
        <pc:spChg chg="add del mod">
          <ac:chgData name="Paulo Tavares" userId="eb59c66c426f7335" providerId="LiveId" clId="{12B2EB72-55E2-47D8-90E9-A016B459499D}" dt="2021-08-14T13:36:22.716" v="892"/>
          <ac:spMkLst>
            <pc:docMk/>
            <pc:sldMk cId="3490666096" sldId="308"/>
            <ac:spMk id="97" creationId="{6D9073FA-7D23-441D-B7E5-9BCB74836891}"/>
          </ac:spMkLst>
        </pc:spChg>
        <pc:spChg chg="add del mod">
          <ac:chgData name="Paulo Tavares" userId="eb59c66c426f7335" providerId="LiveId" clId="{12B2EB72-55E2-47D8-90E9-A016B459499D}" dt="2021-08-14T13:36:22.716" v="892"/>
          <ac:spMkLst>
            <pc:docMk/>
            <pc:sldMk cId="3490666096" sldId="308"/>
            <ac:spMk id="98" creationId="{78AA5244-304A-4F3E-920C-F5D907A21F34}"/>
          </ac:spMkLst>
        </pc:spChg>
        <pc:spChg chg="add del mod">
          <ac:chgData name="Paulo Tavares" userId="eb59c66c426f7335" providerId="LiveId" clId="{12B2EB72-55E2-47D8-90E9-A016B459499D}" dt="2021-08-14T13:36:22.716" v="892"/>
          <ac:spMkLst>
            <pc:docMk/>
            <pc:sldMk cId="3490666096" sldId="308"/>
            <ac:spMk id="99" creationId="{419ACD0A-C434-499D-8224-47ACBB6D6159}"/>
          </ac:spMkLst>
        </pc:spChg>
        <pc:spChg chg="add del mod">
          <ac:chgData name="Paulo Tavares" userId="eb59c66c426f7335" providerId="LiveId" clId="{12B2EB72-55E2-47D8-90E9-A016B459499D}" dt="2021-08-14T13:36:22.716" v="892"/>
          <ac:spMkLst>
            <pc:docMk/>
            <pc:sldMk cId="3490666096" sldId="308"/>
            <ac:spMk id="100" creationId="{FE08614C-6A97-4A2F-8BF8-C5DB27375052}"/>
          </ac:spMkLst>
        </pc:spChg>
        <pc:spChg chg="add del mod">
          <ac:chgData name="Paulo Tavares" userId="eb59c66c426f7335" providerId="LiveId" clId="{12B2EB72-55E2-47D8-90E9-A016B459499D}" dt="2021-08-14T13:36:22.716" v="892"/>
          <ac:spMkLst>
            <pc:docMk/>
            <pc:sldMk cId="3490666096" sldId="308"/>
            <ac:spMk id="101" creationId="{25FCB797-B458-4919-85CE-E4C555895FD6}"/>
          </ac:spMkLst>
        </pc:spChg>
        <pc:spChg chg="add del mod">
          <ac:chgData name="Paulo Tavares" userId="eb59c66c426f7335" providerId="LiveId" clId="{12B2EB72-55E2-47D8-90E9-A016B459499D}" dt="2021-08-14T13:36:22.716" v="892"/>
          <ac:spMkLst>
            <pc:docMk/>
            <pc:sldMk cId="3490666096" sldId="308"/>
            <ac:spMk id="102" creationId="{20E7320E-B1D7-4C01-B4F3-5983BFD7CA38}"/>
          </ac:spMkLst>
        </pc:spChg>
        <pc:spChg chg="add del mod">
          <ac:chgData name="Paulo Tavares" userId="eb59c66c426f7335" providerId="LiveId" clId="{12B2EB72-55E2-47D8-90E9-A016B459499D}" dt="2021-08-14T13:36:22.716" v="892"/>
          <ac:spMkLst>
            <pc:docMk/>
            <pc:sldMk cId="3490666096" sldId="308"/>
            <ac:spMk id="103" creationId="{EB07DD51-DE9F-4383-8BB0-15A54CC925D1}"/>
          </ac:spMkLst>
        </pc:spChg>
        <pc:spChg chg="add del mod">
          <ac:chgData name="Paulo Tavares" userId="eb59c66c426f7335" providerId="LiveId" clId="{12B2EB72-55E2-47D8-90E9-A016B459499D}" dt="2021-08-14T13:36:22.716" v="892"/>
          <ac:spMkLst>
            <pc:docMk/>
            <pc:sldMk cId="3490666096" sldId="308"/>
            <ac:spMk id="104" creationId="{3FC1F05F-7B03-444E-A1A1-56FB73F9C4A5}"/>
          </ac:spMkLst>
        </pc:spChg>
        <pc:spChg chg="add del mod">
          <ac:chgData name="Paulo Tavares" userId="eb59c66c426f7335" providerId="LiveId" clId="{12B2EB72-55E2-47D8-90E9-A016B459499D}" dt="2021-08-14T13:36:22.716" v="892"/>
          <ac:spMkLst>
            <pc:docMk/>
            <pc:sldMk cId="3490666096" sldId="308"/>
            <ac:spMk id="105" creationId="{8C0DA0C9-4C94-4EC3-BEAA-4ECF6A0D1123}"/>
          </ac:spMkLst>
        </pc:spChg>
        <pc:spChg chg="add del mod">
          <ac:chgData name="Paulo Tavares" userId="eb59c66c426f7335" providerId="LiveId" clId="{12B2EB72-55E2-47D8-90E9-A016B459499D}" dt="2021-08-14T13:36:22.716" v="892"/>
          <ac:spMkLst>
            <pc:docMk/>
            <pc:sldMk cId="3490666096" sldId="308"/>
            <ac:spMk id="106" creationId="{46BCDDF4-AA3E-4ECE-BFFB-2500723D0EC2}"/>
          </ac:spMkLst>
        </pc:spChg>
        <pc:spChg chg="add del mod">
          <ac:chgData name="Paulo Tavares" userId="eb59c66c426f7335" providerId="LiveId" clId="{12B2EB72-55E2-47D8-90E9-A016B459499D}" dt="2021-08-14T13:36:22.716" v="892"/>
          <ac:spMkLst>
            <pc:docMk/>
            <pc:sldMk cId="3490666096" sldId="308"/>
            <ac:spMk id="107" creationId="{487D6D18-C829-4EE7-9830-6DF89D6C5D2E}"/>
          </ac:spMkLst>
        </pc:spChg>
        <pc:spChg chg="add del mod">
          <ac:chgData name="Paulo Tavares" userId="eb59c66c426f7335" providerId="LiveId" clId="{12B2EB72-55E2-47D8-90E9-A016B459499D}" dt="2021-08-14T13:36:22.716" v="892"/>
          <ac:spMkLst>
            <pc:docMk/>
            <pc:sldMk cId="3490666096" sldId="308"/>
            <ac:spMk id="108" creationId="{BE456838-738C-4FA3-99D0-4240D3528E26}"/>
          </ac:spMkLst>
        </pc:spChg>
        <pc:spChg chg="add del mod">
          <ac:chgData name="Paulo Tavares" userId="eb59c66c426f7335" providerId="LiveId" clId="{12B2EB72-55E2-47D8-90E9-A016B459499D}" dt="2021-08-14T13:36:22.716" v="892"/>
          <ac:spMkLst>
            <pc:docMk/>
            <pc:sldMk cId="3490666096" sldId="308"/>
            <ac:spMk id="109" creationId="{205A635C-127C-4CAD-9074-30CE596C9E4D}"/>
          </ac:spMkLst>
        </pc:spChg>
        <pc:spChg chg="add del mod">
          <ac:chgData name="Paulo Tavares" userId="eb59c66c426f7335" providerId="LiveId" clId="{12B2EB72-55E2-47D8-90E9-A016B459499D}" dt="2021-08-14T13:36:22.716" v="892"/>
          <ac:spMkLst>
            <pc:docMk/>
            <pc:sldMk cId="3490666096" sldId="308"/>
            <ac:spMk id="110" creationId="{CD7CC891-EABB-430C-A06A-33B19A8355DD}"/>
          </ac:spMkLst>
        </pc:spChg>
        <pc:spChg chg="add del mod">
          <ac:chgData name="Paulo Tavares" userId="eb59c66c426f7335" providerId="LiveId" clId="{12B2EB72-55E2-47D8-90E9-A016B459499D}" dt="2021-08-14T13:36:22.716" v="892"/>
          <ac:spMkLst>
            <pc:docMk/>
            <pc:sldMk cId="3490666096" sldId="308"/>
            <ac:spMk id="111" creationId="{196DA77A-FAE8-4954-9826-8A8B5203E7E2}"/>
          </ac:spMkLst>
        </pc:spChg>
        <pc:spChg chg="add 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12" creationId="{15E7DA83-27AE-457B-98A1-6C35EE9EE739}"/>
          </ac:spMkLst>
        </pc:spChg>
        <pc:spChg chg="add 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13" creationId="{1F6AAF2F-48DB-43A6-BB8C-1C079AB3202B}"/>
          </ac:spMkLst>
        </pc:spChg>
        <pc:spChg chg="add 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14" creationId="{C7423A75-443F-4A7B-A43F-295E18F3BBBA}"/>
          </ac:spMkLst>
        </pc:spChg>
        <pc:spChg chg="add 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15" creationId="{19F37263-4268-4E37-93DA-3E04D1FA601A}"/>
          </ac:spMkLst>
        </pc:spChg>
        <pc:spChg chg="add 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16" creationId="{2BA8721D-C9C9-4FC5-BD73-26777D3B7E3D}"/>
          </ac:spMkLst>
        </pc:spChg>
        <pc:spChg chg="add 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17" creationId="{D3C1B41D-3146-4955-AE83-FA509808FEB5}"/>
          </ac:spMkLst>
        </pc:spChg>
        <pc:spChg chg="add 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18" creationId="{D7BBA4B6-5AED-4D87-B794-E5ED9AA1AFE3}"/>
          </ac:spMkLst>
        </pc:spChg>
        <pc:spChg chg="add 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19" creationId="{0392EB00-8A1C-4F38-A818-5029F30627D8}"/>
          </ac:spMkLst>
        </pc:spChg>
        <pc:spChg chg="add 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20" creationId="{5993F2EE-D18A-4833-AB5B-56BB86A06B5E}"/>
          </ac:spMkLst>
        </pc:spChg>
        <pc:spChg chg="add 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21" creationId="{B49C8ABA-C1C7-4D04-918D-82C9021C0F27}"/>
          </ac:spMkLst>
        </pc:spChg>
        <pc:spChg chg="add 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22" creationId="{68F841C8-FD75-4019-BA17-80DDD4A88B9D}"/>
          </ac:spMkLst>
        </pc:spChg>
        <pc:spChg chg="add del mod">
          <ac:chgData name="Paulo Tavares" userId="eb59c66c426f7335" providerId="LiveId" clId="{12B2EB72-55E2-47D8-90E9-A016B459499D}" dt="2021-08-14T13:36:41.669" v="959" actId="478"/>
          <ac:spMkLst>
            <pc:docMk/>
            <pc:sldMk cId="3490666096" sldId="308"/>
            <ac:spMk id="123" creationId="{22F8B96D-DD63-4BEB-81E8-8DF96C143069}"/>
          </ac:spMkLst>
        </pc:spChg>
        <pc:spChg chg="add 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24" creationId="{F5CB7724-F453-4AAA-84AB-820DCBD0DED9}"/>
          </ac:spMkLst>
        </pc:spChg>
        <pc:spChg chg="add 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25" creationId="{39601A34-2DE6-482D-8D85-784897B48728}"/>
          </ac:spMkLst>
        </pc:spChg>
        <pc:spChg chg="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26" creationId="{0FE3BB9F-FC8A-4404-8D0F-A4309B7C4EBD}"/>
          </ac:spMkLst>
        </pc:spChg>
        <pc:spChg chg="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27" creationId="{1CF9176A-2474-47C7-9693-20A9F0ADAC29}"/>
          </ac:spMkLst>
        </pc:spChg>
        <pc:spChg chg="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28" creationId="{8435655E-5D07-4EC7-85A9-1DD62146DBFC}"/>
          </ac:spMkLst>
        </pc:spChg>
        <pc:spChg chg="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29" creationId="{EA9D9096-8BB1-499E-99EA-254C331AFF8E}"/>
          </ac:spMkLst>
        </pc:spChg>
        <pc:spChg chg="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30" creationId="{1A94E85A-E603-4336-B146-763089081DB4}"/>
          </ac:spMkLst>
        </pc:spChg>
        <pc:spChg chg="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31" creationId="{F0071647-131C-4D1A-9BF8-C386C1D4AB41}"/>
          </ac:spMkLst>
        </pc:spChg>
        <pc:spChg chg="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32" creationId="{57BD9DDC-83E3-444F-83F5-471154AB7BF0}"/>
          </ac:spMkLst>
        </pc:spChg>
        <pc:spChg chg="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33" creationId="{EB556C8D-54E7-49BE-8AA1-1E42EACC6922}"/>
          </ac:spMkLst>
        </pc:spChg>
        <pc:spChg chg="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34" creationId="{B9F37469-AA43-4622-A0AA-98105E9E452A}"/>
          </ac:spMkLst>
        </pc:spChg>
        <pc:spChg chg="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35" creationId="{3E91CBF2-452D-4703-AEBA-1E2CCB2B4BD5}"/>
          </ac:spMkLst>
        </pc:spChg>
        <pc:spChg chg="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36" creationId="{90CD6E75-32E3-4E2E-890E-12C7D7A714D3}"/>
          </ac:spMkLst>
        </pc:spChg>
        <pc:spChg chg="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37" creationId="{6278FC37-B77D-4276-8990-13C0C96384CC}"/>
          </ac:spMkLst>
        </pc:spChg>
        <pc:spChg chg="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38" creationId="{0E058AE2-02A1-4C9A-B23E-1B7E9D86EADE}"/>
          </ac:spMkLst>
        </pc:spChg>
        <pc:spChg chg="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39" creationId="{EAA6CC73-C816-44F6-80DD-3B0FFD73B533}"/>
          </ac:spMkLst>
        </pc:spChg>
        <pc:spChg chg="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40" creationId="{C7C62B9E-F0DD-42F3-8FCF-4561996E5B44}"/>
          </ac:spMkLst>
        </pc:spChg>
        <pc:spChg chg="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41" creationId="{A5CAB4D3-0B55-483A-9670-C310CB7309CF}"/>
          </ac:spMkLst>
        </pc:spChg>
        <pc:spChg chg="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42" creationId="{42451F55-97BC-4329-8062-941856D27BF2}"/>
          </ac:spMkLst>
        </pc:spChg>
        <pc:spChg chg="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43" creationId="{350C8995-9494-4B82-A609-ADDD273DFC42}"/>
          </ac:spMkLst>
        </pc:spChg>
        <pc:spChg chg="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44" creationId="{E9113816-EAE0-4A29-B597-BE2107F90144}"/>
          </ac:spMkLst>
        </pc:spChg>
        <pc:spChg chg="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45" creationId="{391CE0EA-B852-4352-9D76-AC60D9773811}"/>
          </ac:spMkLst>
        </pc:spChg>
        <pc:spChg chg="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46" creationId="{6B1733BC-7FB5-4E5E-A7AD-9F44F36F2657}"/>
          </ac:spMkLst>
        </pc:spChg>
        <pc:spChg chg="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47" creationId="{33011A9E-3984-4A19-8753-2936A4D809CE}"/>
          </ac:spMkLst>
        </pc:spChg>
        <pc:spChg chg="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48" creationId="{0DFD3A11-09CD-4C7C-AA60-E866EDA76CD6}"/>
          </ac:spMkLst>
        </pc:spChg>
        <pc:spChg chg="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49" creationId="{57DB0FC1-05CF-48E3-A89E-74316613C59C}"/>
          </ac:spMkLst>
        </pc:spChg>
        <pc:spChg chg="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50" creationId="{0BD174DD-CB47-4172-9A27-43ACAA070DDD}"/>
          </ac:spMkLst>
        </pc:spChg>
        <pc:spChg chg="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51" creationId="{3912DA4D-254B-4A34-AA9F-AE9DA3227107}"/>
          </ac:spMkLst>
        </pc:spChg>
        <pc:spChg chg="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52" creationId="{123A1C9D-496D-4EDA-BDE0-BFB980A4D667}"/>
          </ac:spMkLst>
        </pc:spChg>
        <pc:spChg chg="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53" creationId="{2D655BE4-8533-479E-AC8D-E5D90A180AE7}"/>
          </ac:spMkLst>
        </pc:spChg>
        <pc:spChg chg="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54" creationId="{113D2E01-09F2-4F60-8F51-576B9A020FBA}"/>
          </ac:spMkLst>
        </pc:spChg>
        <pc:spChg chg="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55" creationId="{A036E766-0E9B-45D1-BD1A-5D5722AB6AEC}"/>
          </ac:spMkLst>
        </pc:spChg>
        <pc:spChg chg="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56" creationId="{27DEF048-238A-46F0-B48A-286B0D415DD2}"/>
          </ac:spMkLst>
        </pc:spChg>
        <pc:spChg chg="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57" creationId="{872E19F9-99D4-426D-8354-2725DCB540C1}"/>
          </ac:spMkLst>
        </pc:spChg>
        <pc:spChg chg="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58" creationId="{74D821AD-2EC6-4D12-A15D-2B4C78F2AEE2}"/>
          </ac:spMkLst>
        </pc:spChg>
        <pc:spChg chg="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59" creationId="{977BA559-B827-45AB-A376-D7A4C79381F6}"/>
          </ac:spMkLst>
        </pc:spChg>
        <pc:spChg chg="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60" creationId="{4BA8EE42-5DBD-4B35-AAE8-90CBA90B0C09}"/>
          </ac:spMkLst>
        </pc:spChg>
        <pc:spChg chg="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61" creationId="{F02EBB71-5DB5-471B-929D-826180A0E900}"/>
          </ac:spMkLst>
        </pc:spChg>
        <pc:spChg chg="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62" creationId="{CF47E990-7C52-44FC-882C-C6ECD89DB6CE}"/>
          </ac:spMkLst>
        </pc:spChg>
        <pc:spChg chg="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63" creationId="{08C350D8-F230-4F65-97C6-579A2C1DD264}"/>
          </ac:spMkLst>
        </pc:spChg>
        <pc:spChg chg="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64" creationId="{64EF49FF-0FEE-458A-A14B-80EA9F41E908}"/>
          </ac:spMkLst>
        </pc:spChg>
        <pc:spChg chg="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65" creationId="{A6F1135C-7EC4-4933-898C-BEF13C32BDD5}"/>
          </ac:spMkLst>
        </pc:spChg>
        <pc:spChg chg="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66" creationId="{5DB366E3-2088-4AA7-B936-82A72BE4C4E4}"/>
          </ac:spMkLst>
        </pc:spChg>
        <pc:spChg chg="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67" creationId="{94BF0299-9430-4850-BBCD-21487774F35F}"/>
          </ac:spMkLst>
        </pc:spChg>
        <pc:spChg chg="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68" creationId="{07A74189-1F3B-4536-94CC-20B0ACBE5F7A}"/>
          </ac:spMkLst>
        </pc:spChg>
        <pc:spChg chg="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69" creationId="{BA63C991-CB81-4D2A-A260-BE50D922F253}"/>
          </ac:spMkLst>
        </pc:spChg>
        <pc:spChg chg="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70" creationId="{A93B474A-548B-4439-8038-83F27AB736A6}"/>
          </ac:spMkLst>
        </pc:spChg>
        <pc:spChg chg="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71" creationId="{DF07A936-F250-436D-B20E-28C1A21E8D2A}"/>
          </ac:spMkLst>
        </pc:spChg>
        <pc:spChg chg="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72" creationId="{E36B96BF-7FF3-4564-A9E6-290C116E6400}"/>
          </ac:spMkLst>
        </pc:spChg>
        <pc:spChg chg="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73" creationId="{25849ECE-0669-480B-B234-972E42290E4B}"/>
          </ac:spMkLst>
        </pc:spChg>
        <pc:spChg chg="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74" creationId="{27B3309C-88F4-4260-A712-F0841F13F4D7}"/>
          </ac:spMkLst>
        </pc:spChg>
        <pc:spChg chg="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75" creationId="{0FEE4C8B-62E4-4E14-BAB5-151CE452CEB1}"/>
          </ac:spMkLst>
        </pc:spChg>
        <pc:spChg chg="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76" creationId="{22101790-B511-46E9-ABA3-E5E65B8D9130}"/>
          </ac:spMkLst>
        </pc:spChg>
        <pc:spChg chg="add 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77" creationId="{3EF40023-48CE-4232-BBE1-8549A55C2AF1}"/>
          </ac:spMkLst>
        </pc:spChg>
        <pc:spChg chg="add 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78" creationId="{B2058A35-E7E1-4A5D-A95B-C58A35A6CEAA}"/>
          </ac:spMkLst>
        </pc:spChg>
        <pc:spChg chg="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79" creationId="{3BE63F3F-ADAD-4484-A054-2DD842567239}"/>
          </ac:spMkLst>
        </pc:spChg>
        <pc:spChg chg="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80" creationId="{A7CD3E3C-1058-4B55-9D09-6D47C356981A}"/>
          </ac:spMkLst>
        </pc:spChg>
        <pc:spChg chg="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81" creationId="{363FF9EE-4530-453D-AD58-4731399D04F9}"/>
          </ac:spMkLst>
        </pc:spChg>
        <pc:spChg chg="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82" creationId="{72816209-2B54-46CB-B98D-6573BCD04185}"/>
          </ac:spMkLst>
        </pc:spChg>
        <pc:spChg chg="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83" creationId="{44D75276-942A-4D52-A7A6-87574A846535}"/>
          </ac:spMkLst>
        </pc:spChg>
        <pc:spChg chg="add 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84" creationId="{5F119108-001F-4955-B26F-FF04E25228E1}"/>
          </ac:spMkLst>
        </pc:spChg>
        <pc:spChg chg="add 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85" creationId="{72E4517D-562C-42E9-BD43-FFBFDE75B10F}"/>
          </ac:spMkLst>
        </pc:spChg>
        <pc:spChg chg="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86" creationId="{4428D4CB-4EF5-4F08-AF2D-D4BD219D80A5}"/>
          </ac:spMkLst>
        </pc:spChg>
        <pc:spChg chg="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87" creationId="{A976EF53-6242-47A3-B16F-576E41306C66}"/>
          </ac:spMkLst>
        </pc:spChg>
        <pc:spChg chg="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88" creationId="{F73B46D0-A365-496B-B07B-94D044BCC67A}"/>
          </ac:spMkLst>
        </pc:spChg>
        <pc:spChg chg="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89" creationId="{7D0C1B8C-1C8A-4BD7-B992-FFF32890B426}"/>
          </ac:spMkLst>
        </pc:spChg>
        <pc:spChg chg="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90" creationId="{3841F819-7685-4D83-8DB4-4E209971FBD0}"/>
          </ac:spMkLst>
        </pc:spChg>
        <pc:spChg chg="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91" creationId="{BC22EC4C-E165-420F-B887-AE7E42492ADC}"/>
          </ac:spMkLst>
        </pc:spChg>
        <pc:spChg chg="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92" creationId="{81C8F43B-30B0-45D6-B3A7-BCE50F1BDDB0}"/>
          </ac:spMkLst>
        </pc:spChg>
        <pc:spChg chg="add del">
          <ac:chgData name="Paulo Tavares" userId="eb59c66c426f7335" providerId="LiveId" clId="{12B2EB72-55E2-47D8-90E9-A016B459499D}" dt="2021-08-14T13:36:55.181" v="990" actId="478"/>
          <ac:spMkLst>
            <pc:docMk/>
            <pc:sldMk cId="3490666096" sldId="308"/>
            <ac:spMk id="193" creationId="{E2C1EB7E-978A-4B39-A660-D6C0E7FBDAD6}"/>
          </ac:spMkLst>
        </pc:spChg>
        <pc:spChg chg="del mod">
          <ac:chgData name="Paulo Tavares" userId="eb59c66c426f7335" providerId="LiveId" clId="{12B2EB72-55E2-47D8-90E9-A016B459499D}" dt="2021-08-14T14:05:20.044" v="1646" actId="478"/>
          <ac:spMkLst>
            <pc:docMk/>
            <pc:sldMk cId="3490666096" sldId="308"/>
            <ac:spMk id="194" creationId="{9F18FE58-DC1C-414D-893D-2D56E6F81A46}"/>
          </ac:spMkLst>
        </pc:spChg>
        <pc:spChg chg="del">
          <ac:chgData name="Paulo Tavares" userId="eb59c66c426f7335" providerId="LiveId" clId="{12B2EB72-55E2-47D8-90E9-A016B459499D}" dt="2021-08-14T14:05:20.044" v="1646" actId="478"/>
          <ac:spMkLst>
            <pc:docMk/>
            <pc:sldMk cId="3490666096" sldId="308"/>
            <ac:spMk id="195" creationId="{C5F405E6-BCD1-4FC8-88C8-30032E79E358}"/>
          </ac:spMkLst>
        </pc:spChg>
        <pc:spChg chg="add 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96" creationId="{6EB58857-4BE0-45EA-8B21-CF48F1556DE2}"/>
          </ac:spMkLst>
        </pc:spChg>
        <pc:spChg chg="add 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97" creationId="{615C77C8-F390-4BBB-A876-CEB651D81069}"/>
          </ac:spMkLst>
        </pc:spChg>
        <pc:spChg chg="add del mod">
          <ac:chgData name="Paulo Tavares" userId="eb59c66c426f7335" providerId="LiveId" clId="{12B2EB72-55E2-47D8-90E9-A016B459499D}" dt="2021-08-14T13:36:41.669" v="959" actId="478"/>
          <ac:spMkLst>
            <pc:docMk/>
            <pc:sldMk cId="3490666096" sldId="308"/>
            <ac:spMk id="198" creationId="{79FB7757-B85E-421B-81E9-76336606761A}"/>
          </ac:spMkLst>
        </pc:spChg>
        <pc:spChg chg="add 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199" creationId="{17626DFE-7653-4138-9474-1CEF4B21C2C9}"/>
          </ac:spMkLst>
        </pc:spChg>
        <pc:spChg chg="add 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200" creationId="{660236AE-17AE-487A-ACF4-BA43C74F5136}"/>
          </ac:spMkLst>
        </pc:spChg>
        <pc:spChg chg="add 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201" creationId="{928DCAB5-8F9E-41BB-9AFA-A77AAA1E2E27}"/>
          </ac:spMkLst>
        </pc:spChg>
        <pc:spChg chg="add 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202" creationId="{AA8C0B8B-F380-4318-ACBD-E9C6A8BF44F5}"/>
          </ac:spMkLst>
        </pc:spChg>
        <pc:spChg chg="add 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203" creationId="{8C66837A-6E08-4CC3-866C-E00B995735B8}"/>
          </ac:spMkLst>
        </pc:spChg>
        <pc:spChg chg="add 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204" creationId="{F10C5BBC-1F2F-4F97-9D51-87000DD4B4F8}"/>
          </ac:spMkLst>
        </pc:spChg>
        <pc:spChg chg="add 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205" creationId="{9083CADA-7F13-448D-9046-1B127163F531}"/>
          </ac:spMkLst>
        </pc:spChg>
        <pc:spChg chg="add 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206" creationId="{A5DCB769-E825-4FBE-BE46-0182D31F9E89}"/>
          </ac:spMkLst>
        </pc:spChg>
        <pc:spChg chg="add 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207" creationId="{10CFC3A0-68F1-4CE0-9E7B-7A6B1F3A83FD}"/>
          </ac:spMkLst>
        </pc:spChg>
        <pc:spChg chg="add 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208" creationId="{BEB00658-DA4A-4B56-9C13-E8FB3E36F3B2}"/>
          </ac:spMkLst>
        </pc:spChg>
        <pc:spChg chg="add 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209" creationId="{A475BAEA-7EBA-414F-975F-7743B748C6FB}"/>
          </ac:spMkLst>
        </pc:spChg>
        <pc:spChg chg="add 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210" creationId="{E90225E3-41CE-407E-80FF-C944A62462C9}"/>
          </ac:spMkLst>
        </pc:spChg>
        <pc:spChg chg="add 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211" creationId="{8DFC4AA4-4785-4701-AAF7-2FBD6127B63C}"/>
          </ac:spMkLst>
        </pc:spChg>
        <pc:spChg chg="add 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212" creationId="{2B2E5E54-642C-4599-ACBB-BE343CA83A44}"/>
          </ac:spMkLst>
        </pc:spChg>
        <pc:spChg chg="add 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213" creationId="{3DDA367C-8054-4DD0-9CDF-326A99FF5C68}"/>
          </ac:spMkLst>
        </pc:spChg>
        <pc:spChg chg="add 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214" creationId="{3E3856C8-4DF4-4751-B134-3869333DE8F2}"/>
          </ac:spMkLst>
        </pc:spChg>
        <pc:spChg chg="add mod">
          <ac:chgData name="Paulo Tavares" userId="eb59c66c426f7335" providerId="LiveId" clId="{12B2EB72-55E2-47D8-90E9-A016B459499D}" dt="2021-08-14T14:09:47.747" v="1745" actId="164"/>
          <ac:spMkLst>
            <pc:docMk/>
            <pc:sldMk cId="3490666096" sldId="308"/>
            <ac:spMk id="215" creationId="{08EC099D-145D-484A-8172-B8137498A125}"/>
          </ac:spMkLst>
        </pc:spChg>
        <pc:grpChg chg="add mod">
          <ac:chgData name="Paulo Tavares" userId="eb59c66c426f7335" providerId="LiveId" clId="{12B2EB72-55E2-47D8-90E9-A016B459499D}" dt="2021-08-14T14:09:47.747" v="1745" actId="164"/>
          <ac:grpSpMkLst>
            <pc:docMk/>
            <pc:sldMk cId="3490666096" sldId="308"/>
            <ac:grpSpMk id="2" creationId="{A7E0B796-99A4-4D27-BBDE-3F9B8144AAF2}"/>
          </ac:grpSpMkLst>
        </pc:grpChg>
      </pc:sldChg>
      <pc:sldChg chg="addSp delSp modSp add del mod modAnim">
        <pc:chgData name="Paulo Tavares" userId="eb59c66c426f7335" providerId="LiveId" clId="{12B2EB72-55E2-47D8-90E9-A016B459499D}" dt="2021-08-14T14:11:19.361" v="1765" actId="47"/>
        <pc:sldMkLst>
          <pc:docMk/>
          <pc:sldMk cId="1109381575" sldId="309"/>
        </pc:sldMkLst>
        <pc:spChg chg="add 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74" creationId="{A90BA04A-F9FB-476A-A1F5-024B4FFDEDEA}"/>
          </ac:spMkLst>
        </pc:spChg>
        <pc:spChg chg="add 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75" creationId="{6BDDABEC-13A3-4601-91C3-E195C4BBD270}"/>
          </ac:spMkLst>
        </pc:spChg>
        <pc:spChg chg="add 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76" creationId="{D30346C3-2248-4FDC-956E-870B6450290B}"/>
          </ac:spMkLst>
        </pc:spChg>
        <pc:spChg chg="add del mod">
          <ac:chgData name="Paulo Tavares" userId="eb59c66c426f7335" providerId="LiveId" clId="{12B2EB72-55E2-47D8-90E9-A016B459499D}" dt="2021-08-14T13:40:35.184" v="1070" actId="478"/>
          <ac:spMkLst>
            <pc:docMk/>
            <pc:sldMk cId="1109381575" sldId="309"/>
            <ac:spMk id="77" creationId="{F1CA0031-FC44-4C99-B6FF-161232138069}"/>
          </ac:spMkLst>
        </pc:spChg>
        <pc:spChg chg="add del mod">
          <ac:chgData name="Paulo Tavares" userId="eb59c66c426f7335" providerId="LiveId" clId="{12B2EB72-55E2-47D8-90E9-A016B459499D}" dt="2021-08-14T13:40:35.184" v="1070" actId="478"/>
          <ac:spMkLst>
            <pc:docMk/>
            <pc:sldMk cId="1109381575" sldId="309"/>
            <ac:spMk id="78" creationId="{A7EDB9A8-7B34-47AE-929C-E58F4628D104}"/>
          </ac:spMkLst>
        </pc:spChg>
        <pc:spChg chg="add del mod">
          <ac:chgData name="Paulo Tavares" userId="eb59c66c426f7335" providerId="LiveId" clId="{12B2EB72-55E2-47D8-90E9-A016B459499D}" dt="2021-08-14T13:40:35.184" v="1070" actId="478"/>
          <ac:spMkLst>
            <pc:docMk/>
            <pc:sldMk cId="1109381575" sldId="309"/>
            <ac:spMk id="79" creationId="{F54942D2-E08C-4A75-BAA6-427F335D71C4}"/>
          </ac:spMkLst>
        </pc:spChg>
        <pc:spChg chg="add 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80" creationId="{1F7E6642-8F6B-4929-8A31-6A466701452D}"/>
          </ac:spMkLst>
        </pc:spChg>
        <pc:spChg chg="add 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81" creationId="{8BAED5F6-09A9-4D41-B8BE-5B60CA7D4895}"/>
          </ac:spMkLst>
        </pc:spChg>
        <pc:spChg chg="add 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82" creationId="{F525CA8D-9B3A-405F-8BA9-A33F8334533E}"/>
          </ac:spMkLst>
        </pc:spChg>
        <pc:spChg chg="add 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83" creationId="{CC56B4F9-304F-450F-803C-5AF48906B1C7}"/>
          </ac:spMkLst>
        </pc:spChg>
        <pc:spChg chg="add 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84" creationId="{C76C2ED2-5AEA-4309-A964-BD19489F52D6}"/>
          </ac:spMkLst>
        </pc:spChg>
        <pc:spChg chg="add 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85" creationId="{E9C81FC7-E7D0-4FD2-9A5A-C49A45FB1579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88" creationId="{80FB5510-0BBF-4079-A210-5A72FB606ABB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89" creationId="{060E4A2E-C96F-4BA2-91E2-8AF9DA7356C9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90" creationId="{AA360CB0-4933-4677-A64A-8BD3837AD2A7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91" creationId="{9B20925E-DDA2-4902-A6C9-0C6DF8E0FDB2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92" creationId="{B9D2B40D-DFC1-4E7E-99C3-913DE9A14DAF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93" creationId="{663F8513-060D-4861-8F53-CD50AA2CC2DF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94" creationId="{7A5CA5F2-1032-4DD3-8ACE-9D06B32036AA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95" creationId="{308BAE9C-9554-4D8E-A1F5-DDCB4EE11F44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96" creationId="{B64A17FF-C426-4A62-B3A0-A24419002386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98" creationId="{5A69CF5B-90D8-422E-A72E-6B2D48BC18CB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99" creationId="{DF14E1B0-0FF8-4556-A21D-F7353457BBB9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100" creationId="{FC885E8D-98AF-47C2-AC47-160CA5142F55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101" creationId="{BF7C2CD2-985F-411E-926C-70A20E145997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102" creationId="{4C61AEB0-9833-439A-A50B-7607E4877F03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103" creationId="{C3368C02-1D5F-4296-8248-21F01B316C15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104" creationId="{D04B213E-6E5A-4974-8F58-5870E03A6C3E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105" creationId="{82FD8C1C-D363-4685-898F-1EB8DF717990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106" creationId="{53BA3938-07BF-4EB6-867C-8A8318C7F0BE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108" creationId="{426CAEDF-3AB6-407E-BEF9-EE03E257976A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109" creationId="{519D8747-D0CE-4F98-B8B7-04443D0731A7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110" creationId="{DBD68309-5E8D-4EB3-A63E-9BF823C8A4BC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111" creationId="{F6FE8A87-766A-408B-A438-C561161728DF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112" creationId="{1F2D7461-0BCF-48FA-AE04-11599B56AD82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113" creationId="{6A8C5BB2-609C-47A2-885C-DF6B4BAF2B42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114" creationId="{38989143-30BE-468A-886C-9FCADB14816F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115" creationId="{67879193-C206-4A7C-88A2-AFD534EC47DD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116" creationId="{22645285-6AB0-48C7-91BD-9444E246B7A9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118" creationId="{DAA465C5-0250-4056-B907-95C3E15ED69E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119" creationId="{32D9CC31-3E0C-4489-BFB3-72E70890CFE3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120" creationId="{F2F07034-B2BB-40F4-AF55-03D2F1D7A3C8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121" creationId="{ADFC3DB6-4CC2-4964-99CB-9D2EDE49423A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122" creationId="{662FDB1F-FE86-47B5-A266-56B976E11B75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123" creationId="{C59927A8-10BD-4DC6-BD23-908DB70F979E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124" creationId="{26BBA00F-A2AC-4697-B17B-0B285A91BF27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125" creationId="{6F9937D9-2234-4EEA-9839-99A8375115BE}"/>
          </ac:spMkLst>
        </pc:spChg>
        <pc:spChg chg="mod topLvl">
          <ac:chgData name="Paulo Tavares" userId="eb59c66c426f7335" providerId="LiveId" clId="{12B2EB72-55E2-47D8-90E9-A016B459499D}" dt="2021-08-14T13:56:10.144" v="1530" actId="164"/>
          <ac:spMkLst>
            <pc:docMk/>
            <pc:sldMk cId="1109381575" sldId="309"/>
            <ac:spMk id="126" creationId="{0FE3BB9F-FC8A-4404-8D0F-A4309B7C4EBD}"/>
          </ac:spMkLst>
        </pc:spChg>
        <pc:spChg chg="mod topLvl">
          <ac:chgData name="Paulo Tavares" userId="eb59c66c426f7335" providerId="LiveId" clId="{12B2EB72-55E2-47D8-90E9-A016B459499D}" dt="2021-08-14T13:56:10.144" v="1530" actId="164"/>
          <ac:spMkLst>
            <pc:docMk/>
            <pc:sldMk cId="1109381575" sldId="309"/>
            <ac:spMk id="127" creationId="{1CF9176A-2474-47C7-9693-20A9F0ADAC29}"/>
          </ac:spMkLst>
        </pc:spChg>
        <pc:spChg chg="mod topLvl">
          <ac:chgData name="Paulo Tavares" userId="eb59c66c426f7335" providerId="LiveId" clId="{12B2EB72-55E2-47D8-90E9-A016B459499D}" dt="2021-08-14T13:56:10.144" v="1530" actId="164"/>
          <ac:spMkLst>
            <pc:docMk/>
            <pc:sldMk cId="1109381575" sldId="309"/>
            <ac:spMk id="128" creationId="{8435655E-5D07-4EC7-85A9-1DD62146DBFC}"/>
          </ac:spMkLst>
        </pc:spChg>
        <pc:spChg chg="mod topLvl">
          <ac:chgData name="Paulo Tavares" userId="eb59c66c426f7335" providerId="LiveId" clId="{12B2EB72-55E2-47D8-90E9-A016B459499D}" dt="2021-08-14T13:56:10.144" v="1530" actId="164"/>
          <ac:spMkLst>
            <pc:docMk/>
            <pc:sldMk cId="1109381575" sldId="309"/>
            <ac:spMk id="129" creationId="{EA9D9096-8BB1-499E-99EA-254C331AFF8E}"/>
          </ac:spMkLst>
        </pc:spChg>
        <pc:spChg chg="mod topLvl">
          <ac:chgData name="Paulo Tavares" userId="eb59c66c426f7335" providerId="LiveId" clId="{12B2EB72-55E2-47D8-90E9-A016B459499D}" dt="2021-08-14T13:56:10.144" v="1530" actId="164"/>
          <ac:spMkLst>
            <pc:docMk/>
            <pc:sldMk cId="1109381575" sldId="309"/>
            <ac:spMk id="130" creationId="{1A94E85A-E603-4336-B146-763089081DB4}"/>
          </ac:spMkLst>
        </pc:spChg>
        <pc:spChg chg="mod topLvl">
          <ac:chgData name="Paulo Tavares" userId="eb59c66c426f7335" providerId="LiveId" clId="{12B2EB72-55E2-47D8-90E9-A016B459499D}" dt="2021-08-14T13:56:10.144" v="1530" actId="164"/>
          <ac:spMkLst>
            <pc:docMk/>
            <pc:sldMk cId="1109381575" sldId="309"/>
            <ac:spMk id="131" creationId="{F0071647-131C-4D1A-9BF8-C386C1D4AB41}"/>
          </ac:spMkLst>
        </pc:spChg>
        <pc:spChg chg="mod topLvl">
          <ac:chgData name="Paulo Tavares" userId="eb59c66c426f7335" providerId="LiveId" clId="{12B2EB72-55E2-47D8-90E9-A016B459499D}" dt="2021-08-14T13:56:10.144" v="1530" actId="164"/>
          <ac:spMkLst>
            <pc:docMk/>
            <pc:sldMk cId="1109381575" sldId="309"/>
            <ac:spMk id="132" creationId="{57BD9DDC-83E3-444F-83F5-471154AB7BF0}"/>
          </ac:spMkLst>
        </pc:spChg>
        <pc:spChg chg="mod topLvl">
          <ac:chgData name="Paulo Tavares" userId="eb59c66c426f7335" providerId="LiveId" clId="{12B2EB72-55E2-47D8-90E9-A016B459499D}" dt="2021-08-14T13:56:10.144" v="1530" actId="164"/>
          <ac:spMkLst>
            <pc:docMk/>
            <pc:sldMk cId="1109381575" sldId="309"/>
            <ac:spMk id="133" creationId="{EB556C8D-54E7-49BE-8AA1-1E42EACC6922}"/>
          </ac:spMkLst>
        </pc:spChg>
        <pc:spChg chg="mod topLvl">
          <ac:chgData name="Paulo Tavares" userId="eb59c66c426f7335" providerId="LiveId" clId="{12B2EB72-55E2-47D8-90E9-A016B459499D}" dt="2021-08-14T13:56:10.144" v="1530" actId="164"/>
          <ac:spMkLst>
            <pc:docMk/>
            <pc:sldMk cId="1109381575" sldId="309"/>
            <ac:spMk id="134" creationId="{B9F37469-AA43-4622-A0AA-98105E9E452A}"/>
          </ac:spMkLst>
        </pc:spChg>
        <pc:spChg chg="mod topLvl">
          <ac:chgData name="Paulo Tavares" userId="eb59c66c426f7335" providerId="LiveId" clId="{12B2EB72-55E2-47D8-90E9-A016B459499D}" dt="2021-08-14T13:56:10.144" v="1530" actId="164"/>
          <ac:spMkLst>
            <pc:docMk/>
            <pc:sldMk cId="1109381575" sldId="309"/>
            <ac:spMk id="135" creationId="{3E91CBF2-452D-4703-AEBA-1E2CCB2B4BD5}"/>
          </ac:spMkLst>
        </pc:spChg>
        <pc:spChg chg="mod topLvl">
          <ac:chgData name="Paulo Tavares" userId="eb59c66c426f7335" providerId="LiveId" clId="{12B2EB72-55E2-47D8-90E9-A016B459499D}" dt="2021-08-14T13:56:10.144" v="1530" actId="164"/>
          <ac:spMkLst>
            <pc:docMk/>
            <pc:sldMk cId="1109381575" sldId="309"/>
            <ac:spMk id="136" creationId="{90CD6E75-32E3-4E2E-890E-12C7D7A714D3}"/>
          </ac:spMkLst>
        </pc:spChg>
        <pc:spChg chg="mod topLvl">
          <ac:chgData name="Paulo Tavares" userId="eb59c66c426f7335" providerId="LiveId" clId="{12B2EB72-55E2-47D8-90E9-A016B459499D}" dt="2021-08-14T13:56:05.289" v="1529" actId="164"/>
          <ac:spMkLst>
            <pc:docMk/>
            <pc:sldMk cId="1109381575" sldId="309"/>
            <ac:spMk id="137" creationId="{6278FC37-B77D-4276-8990-13C0C96384CC}"/>
          </ac:spMkLst>
        </pc:spChg>
        <pc:spChg chg="mod topLvl">
          <ac:chgData name="Paulo Tavares" userId="eb59c66c426f7335" providerId="LiveId" clId="{12B2EB72-55E2-47D8-90E9-A016B459499D}" dt="2021-08-14T13:56:05.289" v="1529" actId="164"/>
          <ac:spMkLst>
            <pc:docMk/>
            <pc:sldMk cId="1109381575" sldId="309"/>
            <ac:spMk id="138" creationId="{0E058AE2-02A1-4C9A-B23E-1B7E9D86EADE}"/>
          </ac:spMkLst>
        </pc:spChg>
        <pc:spChg chg="mod topLvl">
          <ac:chgData name="Paulo Tavares" userId="eb59c66c426f7335" providerId="LiveId" clId="{12B2EB72-55E2-47D8-90E9-A016B459499D}" dt="2021-08-14T13:56:05.289" v="1529" actId="164"/>
          <ac:spMkLst>
            <pc:docMk/>
            <pc:sldMk cId="1109381575" sldId="309"/>
            <ac:spMk id="139" creationId="{EAA6CC73-C816-44F6-80DD-3B0FFD73B533}"/>
          </ac:spMkLst>
        </pc:spChg>
        <pc:spChg chg="mod topLvl">
          <ac:chgData name="Paulo Tavares" userId="eb59c66c426f7335" providerId="LiveId" clId="{12B2EB72-55E2-47D8-90E9-A016B459499D}" dt="2021-08-14T13:56:05.289" v="1529" actId="164"/>
          <ac:spMkLst>
            <pc:docMk/>
            <pc:sldMk cId="1109381575" sldId="309"/>
            <ac:spMk id="140" creationId="{C7C62B9E-F0DD-42F3-8FCF-4561996E5B44}"/>
          </ac:spMkLst>
        </pc:spChg>
        <pc:spChg chg="mod topLvl">
          <ac:chgData name="Paulo Tavares" userId="eb59c66c426f7335" providerId="LiveId" clId="{12B2EB72-55E2-47D8-90E9-A016B459499D}" dt="2021-08-14T13:56:10.144" v="1530" actId="164"/>
          <ac:spMkLst>
            <pc:docMk/>
            <pc:sldMk cId="1109381575" sldId="309"/>
            <ac:spMk id="141" creationId="{A5CAB4D3-0B55-483A-9670-C310CB7309CF}"/>
          </ac:spMkLst>
        </pc:spChg>
        <pc:spChg chg="mod topLvl">
          <ac:chgData name="Paulo Tavares" userId="eb59c66c426f7335" providerId="LiveId" clId="{12B2EB72-55E2-47D8-90E9-A016B459499D}" dt="2021-08-14T13:56:05.289" v="1529" actId="164"/>
          <ac:spMkLst>
            <pc:docMk/>
            <pc:sldMk cId="1109381575" sldId="309"/>
            <ac:spMk id="142" creationId="{42451F55-97BC-4329-8062-941856D27BF2}"/>
          </ac:spMkLst>
        </pc:spChg>
        <pc:spChg chg="mod topLvl">
          <ac:chgData name="Paulo Tavares" userId="eb59c66c426f7335" providerId="LiveId" clId="{12B2EB72-55E2-47D8-90E9-A016B459499D}" dt="2021-08-14T13:56:05.289" v="1529" actId="164"/>
          <ac:spMkLst>
            <pc:docMk/>
            <pc:sldMk cId="1109381575" sldId="309"/>
            <ac:spMk id="143" creationId="{350C8995-9494-4B82-A609-ADDD273DFC42}"/>
          </ac:spMkLst>
        </pc:spChg>
        <pc:spChg chg="mod topLvl">
          <ac:chgData name="Paulo Tavares" userId="eb59c66c426f7335" providerId="LiveId" clId="{12B2EB72-55E2-47D8-90E9-A016B459499D}" dt="2021-08-14T13:56:10.144" v="1530" actId="164"/>
          <ac:spMkLst>
            <pc:docMk/>
            <pc:sldMk cId="1109381575" sldId="309"/>
            <ac:spMk id="144" creationId="{E9113816-EAE0-4A29-B597-BE2107F90144}"/>
          </ac:spMkLst>
        </pc:spChg>
        <pc:spChg chg="mod topLvl">
          <ac:chgData name="Paulo Tavares" userId="eb59c66c426f7335" providerId="LiveId" clId="{12B2EB72-55E2-47D8-90E9-A016B459499D}" dt="2021-08-14T13:56:05.289" v="1529" actId="164"/>
          <ac:spMkLst>
            <pc:docMk/>
            <pc:sldMk cId="1109381575" sldId="309"/>
            <ac:spMk id="145" creationId="{391CE0EA-B852-4352-9D76-AC60D9773811}"/>
          </ac:spMkLst>
        </pc:spChg>
        <pc:spChg chg="mod topLvl">
          <ac:chgData name="Paulo Tavares" userId="eb59c66c426f7335" providerId="LiveId" clId="{12B2EB72-55E2-47D8-90E9-A016B459499D}" dt="2021-08-14T13:56:10.144" v="1530" actId="164"/>
          <ac:spMkLst>
            <pc:docMk/>
            <pc:sldMk cId="1109381575" sldId="309"/>
            <ac:spMk id="146" creationId="{6B1733BC-7FB5-4E5E-A7AD-9F44F36F2657}"/>
          </ac:spMkLst>
        </pc:spChg>
        <pc:spChg chg="mod topLvl">
          <ac:chgData name="Paulo Tavares" userId="eb59c66c426f7335" providerId="LiveId" clId="{12B2EB72-55E2-47D8-90E9-A016B459499D}" dt="2021-08-14T13:56:10.144" v="1530" actId="164"/>
          <ac:spMkLst>
            <pc:docMk/>
            <pc:sldMk cId="1109381575" sldId="309"/>
            <ac:spMk id="147" creationId="{33011A9E-3984-4A19-8753-2936A4D809CE}"/>
          </ac:spMkLst>
        </pc:spChg>
        <pc:spChg chg="mod topLvl">
          <ac:chgData name="Paulo Tavares" userId="eb59c66c426f7335" providerId="LiveId" clId="{12B2EB72-55E2-47D8-90E9-A016B459499D}" dt="2021-08-14T13:56:10.144" v="1530" actId="164"/>
          <ac:spMkLst>
            <pc:docMk/>
            <pc:sldMk cId="1109381575" sldId="309"/>
            <ac:spMk id="148" creationId="{0DFD3A11-09CD-4C7C-AA60-E866EDA76CD6}"/>
          </ac:spMkLst>
        </pc:spChg>
        <pc:spChg chg="mod topLvl">
          <ac:chgData name="Paulo Tavares" userId="eb59c66c426f7335" providerId="LiveId" clId="{12B2EB72-55E2-47D8-90E9-A016B459499D}" dt="2021-08-14T13:56:10.144" v="1530" actId="164"/>
          <ac:spMkLst>
            <pc:docMk/>
            <pc:sldMk cId="1109381575" sldId="309"/>
            <ac:spMk id="149" creationId="{57DB0FC1-05CF-48E3-A89E-74316613C59C}"/>
          </ac:spMkLst>
        </pc:spChg>
        <pc:spChg chg="mod topLvl">
          <ac:chgData name="Paulo Tavares" userId="eb59c66c426f7335" providerId="LiveId" clId="{12B2EB72-55E2-47D8-90E9-A016B459499D}" dt="2021-08-14T13:56:10.144" v="1530" actId="164"/>
          <ac:spMkLst>
            <pc:docMk/>
            <pc:sldMk cId="1109381575" sldId="309"/>
            <ac:spMk id="150" creationId="{0BD174DD-CB47-4172-9A27-43ACAA070DDD}"/>
          </ac:spMkLst>
        </pc:spChg>
        <pc:spChg chg="mod topLvl">
          <ac:chgData name="Paulo Tavares" userId="eb59c66c426f7335" providerId="LiveId" clId="{12B2EB72-55E2-47D8-90E9-A016B459499D}" dt="2021-08-14T13:56:10.144" v="1530" actId="164"/>
          <ac:spMkLst>
            <pc:docMk/>
            <pc:sldMk cId="1109381575" sldId="309"/>
            <ac:spMk id="151" creationId="{3912DA4D-254B-4A34-AA9F-AE9DA3227107}"/>
          </ac:spMkLst>
        </pc:spChg>
        <pc:spChg chg="mod topLvl">
          <ac:chgData name="Paulo Tavares" userId="eb59c66c426f7335" providerId="LiveId" clId="{12B2EB72-55E2-47D8-90E9-A016B459499D}" dt="2021-08-14T13:56:10.144" v="1530" actId="164"/>
          <ac:spMkLst>
            <pc:docMk/>
            <pc:sldMk cId="1109381575" sldId="309"/>
            <ac:spMk id="152" creationId="{123A1C9D-496D-4EDA-BDE0-BFB980A4D667}"/>
          </ac:spMkLst>
        </pc:spChg>
        <pc:spChg chg="mod topLvl">
          <ac:chgData name="Paulo Tavares" userId="eb59c66c426f7335" providerId="LiveId" clId="{12B2EB72-55E2-47D8-90E9-A016B459499D}" dt="2021-08-14T13:56:10.144" v="1530" actId="164"/>
          <ac:spMkLst>
            <pc:docMk/>
            <pc:sldMk cId="1109381575" sldId="309"/>
            <ac:spMk id="153" creationId="{2D655BE4-8533-479E-AC8D-E5D90A180AE7}"/>
          </ac:spMkLst>
        </pc:spChg>
        <pc:spChg chg="mod topLvl">
          <ac:chgData name="Paulo Tavares" userId="eb59c66c426f7335" providerId="LiveId" clId="{12B2EB72-55E2-47D8-90E9-A016B459499D}" dt="2021-08-14T13:56:10.144" v="1530" actId="164"/>
          <ac:spMkLst>
            <pc:docMk/>
            <pc:sldMk cId="1109381575" sldId="309"/>
            <ac:spMk id="154" creationId="{113D2E01-09F2-4F60-8F51-576B9A020FBA}"/>
          </ac:spMkLst>
        </pc:spChg>
        <pc:spChg chg="mod topLvl">
          <ac:chgData name="Paulo Tavares" userId="eb59c66c426f7335" providerId="LiveId" clId="{12B2EB72-55E2-47D8-90E9-A016B459499D}" dt="2021-08-14T13:56:10.144" v="1530" actId="164"/>
          <ac:spMkLst>
            <pc:docMk/>
            <pc:sldMk cId="1109381575" sldId="309"/>
            <ac:spMk id="155" creationId="{A036E766-0E9B-45D1-BD1A-5D5722AB6AEC}"/>
          </ac:spMkLst>
        </pc:spChg>
        <pc:spChg chg="mod topLvl">
          <ac:chgData name="Paulo Tavares" userId="eb59c66c426f7335" providerId="LiveId" clId="{12B2EB72-55E2-47D8-90E9-A016B459499D}" dt="2021-08-14T13:56:05.289" v="1529" actId="164"/>
          <ac:spMkLst>
            <pc:docMk/>
            <pc:sldMk cId="1109381575" sldId="309"/>
            <ac:spMk id="156" creationId="{27DEF048-238A-46F0-B48A-286B0D415DD2}"/>
          </ac:spMkLst>
        </pc:spChg>
        <pc:spChg chg="mod topLvl">
          <ac:chgData name="Paulo Tavares" userId="eb59c66c426f7335" providerId="LiveId" clId="{12B2EB72-55E2-47D8-90E9-A016B459499D}" dt="2021-08-14T13:56:05.289" v="1529" actId="164"/>
          <ac:spMkLst>
            <pc:docMk/>
            <pc:sldMk cId="1109381575" sldId="309"/>
            <ac:spMk id="157" creationId="{872E19F9-99D4-426D-8354-2725DCB540C1}"/>
          </ac:spMkLst>
        </pc:spChg>
        <pc:spChg chg="mod topLvl">
          <ac:chgData name="Paulo Tavares" userId="eb59c66c426f7335" providerId="LiveId" clId="{12B2EB72-55E2-47D8-90E9-A016B459499D}" dt="2021-08-14T13:56:05.289" v="1529" actId="164"/>
          <ac:spMkLst>
            <pc:docMk/>
            <pc:sldMk cId="1109381575" sldId="309"/>
            <ac:spMk id="158" creationId="{74D821AD-2EC6-4D12-A15D-2B4C78F2AEE2}"/>
          </ac:spMkLst>
        </pc:spChg>
        <pc:spChg chg="mod topLvl">
          <ac:chgData name="Paulo Tavares" userId="eb59c66c426f7335" providerId="LiveId" clId="{12B2EB72-55E2-47D8-90E9-A016B459499D}" dt="2021-08-14T13:56:05.289" v="1529" actId="164"/>
          <ac:spMkLst>
            <pc:docMk/>
            <pc:sldMk cId="1109381575" sldId="309"/>
            <ac:spMk id="159" creationId="{977BA559-B827-45AB-A376-D7A4C79381F6}"/>
          </ac:spMkLst>
        </pc:spChg>
        <pc:spChg chg="mod topLvl">
          <ac:chgData name="Paulo Tavares" userId="eb59c66c426f7335" providerId="LiveId" clId="{12B2EB72-55E2-47D8-90E9-A016B459499D}" dt="2021-08-14T13:56:05.289" v="1529" actId="164"/>
          <ac:spMkLst>
            <pc:docMk/>
            <pc:sldMk cId="1109381575" sldId="309"/>
            <ac:spMk id="160" creationId="{4BA8EE42-5DBD-4B35-AAE8-90CBA90B0C09}"/>
          </ac:spMkLst>
        </pc:spChg>
        <pc:spChg chg="mod topLvl">
          <ac:chgData name="Paulo Tavares" userId="eb59c66c426f7335" providerId="LiveId" clId="{12B2EB72-55E2-47D8-90E9-A016B459499D}" dt="2021-08-14T13:56:05.289" v="1529" actId="164"/>
          <ac:spMkLst>
            <pc:docMk/>
            <pc:sldMk cId="1109381575" sldId="309"/>
            <ac:spMk id="161" creationId="{F02EBB71-5DB5-471B-929D-826180A0E900}"/>
          </ac:spMkLst>
        </pc:spChg>
        <pc:spChg chg="mod topLvl">
          <ac:chgData name="Paulo Tavares" userId="eb59c66c426f7335" providerId="LiveId" clId="{12B2EB72-55E2-47D8-90E9-A016B459499D}" dt="2021-08-14T13:56:05.289" v="1529" actId="164"/>
          <ac:spMkLst>
            <pc:docMk/>
            <pc:sldMk cId="1109381575" sldId="309"/>
            <ac:spMk id="162" creationId="{CF47E990-7C52-44FC-882C-C6ECD89DB6CE}"/>
          </ac:spMkLst>
        </pc:spChg>
        <pc:spChg chg="mod topLvl">
          <ac:chgData name="Paulo Tavares" userId="eb59c66c426f7335" providerId="LiveId" clId="{12B2EB72-55E2-47D8-90E9-A016B459499D}" dt="2021-08-14T13:56:10.144" v="1530" actId="164"/>
          <ac:spMkLst>
            <pc:docMk/>
            <pc:sldMk cId="1109381575" sldId="309"/>
            <ac:spMk id="163" creationId="{08C350D8-F230-4F65-97C6-579A2C1DD264}"/>
          </ac:spMkLst>
        </pc:spChg>
        <pc:spChg chg="mod topLvl">
          <ac:chgData name="Paulo Tavares" userId="eb59c66c426f7335" providerId="LiveId" clId="{12B2EB72-55E2-47D8-90E9-A016B459499D}" dt="2021-08-14T13:56:10.144" v="1530" actId="164"/>
          <ac:spMkLst>
            <pc:docMk/>
            <pc:sldMk cId="1109381575" sldId="309"/>
            <ac:spMk id="164" creationId="{64EF49FF-0FEE-458A-A14B-80EA9F41E908}"/>
          </ac:spMkLst>
        </pc:spChg>
        <pc:spChg chg="mod topLvl">
          <ac:chgData name="Paulo Tavares" userId="eb59c66c426f7335" providerId="LiveId" clId="{12B2EB72-55E2-47D8-90E9-A016B459499D}" dt="2021-08-14T13:56:05.289" v="1529" actId="164"/>
          <ac:spMkLst>
            <pc:docMk/>
            <pc:sldMk cId="1109381575" sldId="309"/>
            <ac:spMk id="165" creationId="{A6F1135C-7EC4-4933-898C-BEF13C32BDD5}"/>
          </ac:spMkLst>
        </pc:spChg>
        <pc:spChg chg="mod topLvl">
          <ac:chgData name="Paulo Tavares" userId="eb59c66c426f7335" providerId="LiveId" clId="{12B2EB72-55E2-47D8-90E9-A016B459499D}" dt="2021-08-14T13:56:05.289" v="1529" actId="164"/>
          <ac:spMkLst>
            <pc:docMk/>
            <pc:sldMk cId="1109381575" sldId="309"/>
            <ac:spMk id="166" creationId="{5DB366E3-2088-4AA7-B936-82A72BE4C4E4}"/>
          </ac:spMkLst>
        </pc:spChg>
        <pc:spChg chg="mod topLvl">
          <ac:chgData name="Paulo Tavares" userId="eb59c66c426f7335" providerId="LiveId" clId="{12B2EB72-55E2-47D8-90E9-A016B459499D}" dt="2021-08-14T13:56:10.144" v="1530" actId="164"/>
          <ac:spMkLst>
            <pc:docMk/>
            <pc:sldMk cId="1109381575" sldId="309"/>
            <ac:spMk id="167" creationId="{94BF0299-9430-4850-BBCD-21487774F35F}"/>
          </ac:spMkLst>
        </pc:spChg>
        <pc:spChg chg="mod topLvl">
          <ac:chgData name="Paulo Tavares" userId="eb59c66c426f7335" providerId="LiveId" clId="{12B2EB72-55E2-47D8-90E9-A016B459499D}" dt="2021-08-14T13:56:05.289" v="1529" actId="164"/>
          <ac:spMkLst>
            <pc:docMk/>
            <pc:sldMk cId="1109381575" sldId="309"/>
            <ac:spMk id="168" creationId="{07A74189-1F3B-4536-94CC-20B0ACBE5F7A}"/>
          </ac:spMkLst>
        </pc:spChg>
        <pc:spChg chg="mod topLvl">
          <ac:chgData name="Paulo Tavares" userId="eb59c66c426f7335" providerId="LiveId" clId="{12B2EB72-55E2-47D8-90E9-A016B459499D}" dt="2021-08-14T13:56:05.289" v="1529" actId="164"/>
          <ac:spMkLst>
            <pc:docMk/>
            <pc:sldMk cId="1109381575" sldId="309"/>
            <ac:spMk id="169" creationId="{BA63C991-CB81-4D2A-A260-BE50D922F253}"/>
          </ac:spMkLst>
        </pc:spChg>
        <pc:spChg chg="mod topLvl">
          <ac:chgData name="Paulo Tavares" userId="eb59c66c426f7335" providerId="LiveId" clId="{12B2EB72-55E2-47D8-90E9-A016B459499D}" dt="2021-08-14T13:56:05.289" v="1529" actId="164"/>
          <ac:spMkLst>
            <pc:docMk/>
            <pc:sldMk cId="1109381575" sldId="309"/>
            <ac:spMk id="170" creationId="{A93B474A-548B-4439-8038-83F27AB736A6}"/>
          </ac:spMkLst>
        </pc:spChg>
        <pc:spChg chg="mod topLvl">
          <ac:chgData name="Paulo Tavares" userId="eb59c66c426f7335" providerId="LiveId" clId="{12B2EB72-55E2-47D8-90E9-A016B459499D}" dt="2021-08-14T13:56:05.289" v="1529" actId="164"/>
          <ac:spMkLst>
            <pc:docMk/>
            <pc:sldMk cId="1109381575" sldId="309"/>
            <ac:spMk id="171" creationId="{DF07A936-F250-436D-B20E-28C1A21E8D2A}"/>
          </ac:spMkLst>
        </pc:spChg>
        <pc:spChg chg="mod topLvl">
          <ac:chgData name="Paulo Tavares" userId="eb59c66c426f7335" providerId="LiveId" clId="{12B2EB72-55E2-47D8-90E9-A016B459499D}" dt="2021-08-14T13:56:05.289" v="1529" actId="164"/>
          <ac:spMkLst>
            <pc:docMk/>
            <pc:sldMk cId="1109381575" sldId="309"/>
            <ac:spMk id="172" creationId="{E36B96BF-7FF3-4564-A9E6-290C116E6400}"/>
          </ac:spMkLst>
        </pc:spChg>
        <pc:spChg chg="mod topLvl">
          <ac:chgData name="Paulo Tavares" userId="eb59c66c426f7335" providerId="LiveId" clId="{12B2EB72-55E2-47D8-90E9-A016B459499D}" dt="2021-08-14T13:56:05.289" v="1529" actId="164"/>
          <ac:spMkLst>
            <pc:docMk/>
            <pc:sldMk cId="1109381575" sldId="309"/>
            <ac:spMk id="173" creationId="{25849ECE-0669-480B-B234-972E42290E4B}"/>
          </ac:spMkLst>
        </pc:spChg>
        <pc:spChg chg="mod topLvl">
          <ac:chgData name="Paulo Tavares" userId="eb59c66c426f7335" providerId="LiveId" clId="{12B2EB72-55E2-47D8-90E9-A016B459499D}" dt="2021-08-14T13:56:05.289" v="1529" actId="164"/>
          <ac:spMkLst>
            <pc:docMk/>
            <pc:sldMk cId="1109381575" sldId="309"/>
            <ac:spMk id="174" creationId="{27B3309C-88F4-4260-A712-F0841F13F4D7}"/>
          </ac:spMkLst>
        </pc:spChg>
        <pc:spChg chg="mod topLvl">
          <ac:chgData name="Paulo Tavares" userId="eb59c66c426f7335" providerId="LiveId" clId="{12B2EB72-55E2-47D8-90E9-A016B459499D}" dt="2021-08-14T13:56:05.289" v="1529" actId="164"/>
          <ac:spMkLst>
            <pc:docMk/>
            <pc:sldMk cId="1109381575" sldId="309"/>
            <ac:spMk id="175" creationId="{0FEE4C8B-62E4-4E14-BAB5-151CE452CEB1}"/>
          </ac:spMkLst>
        </pc:spChg>
        <pc:spChg chg="mod topLvl">
          <ac:chgData name="Paulo Tavares" userId="eb59c66c426f7335" providerId="LiveId" clId="{12B2EB72-55E2-47D8-90E9-A016B459499D}" dt="2021-08-14T13:56:10.144" v="1530" actId="164"/>
          <ac:spMkLst>
            <pc:docMk/>
            <pc:sldMk cId="1109381575" sldId="309"/>
            <ac:spMk id="176" creationId="{22101790-B511-46E9-ABA3-E5E65B8D9130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177" creationId="{004270CD-4E55-4601-AFEB-A7A102C226D3}"/>
          </ac:spMkLst>
        </pc:spChg>
        <pc:spChg chg="mod topLvl">
          <ac:chgData name="Paulo Tavares" userId="eb59c66c426f7335" providerId="LiveId" clId="{12B2EB72-55E2-47D8-90E9-A016B459499D}" dt="2021-08-14T13:56:10.144" v="1530" actId="164"/>
          <ac:spMkLst>
            <pc:docMk/>
            <pc:sldMk cId="1109381575" sldId="309"/>
            <ac:spMk id="179" creationId="{3BE63F3F-ADAD-4484-A054-2DD842567239}"/>
          </ac:spMkLst>
        </pc:spChg>
        <pc:spChg chg="mod topLvl">
          <ac:chgData name="Paulo Tavares" userId="eb59c66c426f7335" providerId="LiveId" clId="{12B2EB72-55E2-47D8-90E9-A016B459499D}" dt="2021-08-14T13:56:10.144" v="1530" actId="164"/>
          <ac:spMkLst>
            <pc:docMk/>
            <pc:sldMk cId="1109381575" sldId="309"/>
            <ac:spMk id="180" creationId="{A7CD3E3C-1058-4B55-9D09-6D47C356981A}"/>
          </ac:spMkLst>
        </pc:spChg>
        <pc:spChg chg="mod topLvl">
          <ac:chgData name="Paulo Tavares" userId="eb59c66c426f7335" providerId="LiveId" clId="{12B2EB72-55E2-47D8-90E9-A016B459499D}" dt="2021-08-14T13:56:10.144" v="1530" actId="164"/>
          <ac:spMkLst>
            <pc:docMk/>
            <pc:sldMk cId="1109381575" sldId="309"/>
            <ac:spMk id="181" creationId="{363FF9EE-4530-453D-AD58-4731399D04F9}"/>
          </ac:spMkLst>
        </pc:spChg>
        <pc:spChg chg="mod topLvl">
          <ac:chgData name="Paulo Tavares" userId="eb59c66c426f7335" providerId="LiveId" clId="{12B2EB72-55E2-47D8-90E9-A016B459499D}" dt="2021-08-14T13:56:10.144" v="1530" actId="164"/>
          <ac:spMkLst>
            <pc:docMk/>
            <pc:sldMk cId="1109381575" sldId="309"/>
            <ac:spMk id="182" creationId="{72816209-2B54-46CB-B98D-6573BCD04185}"/>
          </ac:spMkLst>
        </pc:spChg>
        <pc:spChg chg="mod topLvl">
          <ac:chgData name="Paulo Tavares" userId="eb59c66c426f7335" providerId="LiveId" clId="{12B2EB72-55E2-47D8-90E9-A016B459499D}" dt="2021-08-14T13:56:10.144" v="1530" actId="164"/>
          <ac:spMkLst>
            <pc:docMk/>
            <pc:sldMk cId="1109381575" sldId="309"/>
            <ac:spMk id="183" creationId="{44D75276-942A-4D52-A7A6-87574A846535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184" creationId="{585269AC-9064-40CD-A708-D21BBBC4855A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185" creationId="{6FD24459-B64A-4FEF-9C53-BD9403CCBE0F}"/>
          </ac:spMkLst>
        </pc:spChg>
        <pc:spChg chg="mod topLvl">
          <ac:chgData name="Paulo Tavares" userId="eb59c66c426f7335" providerId="LiveId" clId="{12B2EB72-55E2-47D8-90E9-A016B459499D}" dt="2021-08-14T13:56:10.144" v="1530" actId="164"/>
          <ac:spMkLst>
            <pc:docMk/>
            <pc:sldMk cId="1109381575" sldId="309"/>
            <ac:spMk id="186" creationId="{4428D4CB-4EF5-4F08-AF2D-D4BD219D80A5}"/>
          </ac:spMkLst>
        </pc:spChg>
        <pc:spChg chg="mod topLvl">
          <ac:chgData name="Paulo Tavares" userId="eb59c66c426f7335" providerId="LiveId" clId="{12B2EB72-55E2-47D8-90E9-A016B459499D}" dt="2021-08-14T13:56:05.289" v="1529" actId="164"/>
          <ac:spMkLst>
            <pc:docMk/>
            <pc:sldMk cId="1109381575" sldId="309"/>
            <ac:spMk id="187" creationId="{A976EF53-6242-47A3-B16F-576E41306C66}"/>
          </ac:spMkLst>
        </pc:spChg>
        <pc:spChg chg="mod topLvl">
          <ac:chgData name="Paulo Tavares" userId="eb59c66c426f7335" providerId="LiveId" clId="{12B2EB72-55E2-47D8-90E9-A016B459499D}" dt="2021-08-14T13:56:10.144" v="1530" actId="164"/>
          <ac:spMkLst>
            <pc:docMk/>
            <pc:sldMk cId="1109381575" sldId="309"/>
            <ac:spMk id="188" creationId="{F73B46D0-A365-496B-B07B-94D044BCC67A}"/>
          </ac:spMkLst>
        </pc:spChg>
        <pc:spChg chg="mod topLvl">
          <ac:chgData name="Paulo Tavares" userId="eb59c66c426f7335" providerId="LiveId" clId="{12B2EB72-55E2-47D8-90E9-A016B459499D}" dt="2021-08-14T13:56:10.144" v="1530" actId="164"/>
          <ac:spMkLst>
            <pc:docMk/>
            <pc:sldMk cId="1109381575" sldId="309"/>
            <ac:spMk id="189" creationId="{7D0C1B8C-1C8A-4BD7-B992-FFF32890B426}"/>
          </ac:spMkLst>
        </pc:spChg>
        <pc:spChg chg="mod topLvl">
          <ac:chgData name="Paulo Tavares" userId="eb59c66c426f7335" providerId="LiveId" clId="{12B2EB72-55E2-47D8-90E9-A016B459499D}" dt="2021-08-14T13:56:05.289" v="1529" actId="164"/>
          <ac:spMkLst>
            <pc:docMk/>
            <pc:sldMk cId="1109381575" sldId="309"/>
            <ac:spMk id="190" creationId="{3841F819-7685-4D83-8DB4-4E209971FBD0}"/>
          </ac:spMkLst>
        </pc:spChg>
        <pc:spChg chg="mod topLvl">
          <ac:chgData name="Paulo Tavares" userId="eb59c66c426f7335" providerId="LiveId" clId="{12B2EB72-55E2-47D8-90E9-A016B459499D}" dt="2021-08-14T13:56:10.144" v="1530" actId="164"/>
          <ac:spMkLst>
            <pc:docMk/>
            <pc:sldMk cId="1109381575" sldId="309"/>
            <ac:spMk id="191" creationId="{BC22EC4C-E165-420F-B887-AE7E42492ADC}"/>
          </ac:spMkLst>
        </pc:spChg>
        <pc:spChg chg="mod topLvl">
          <ac:chgData name="Paulo Tavares" userId="eb59c66c426f7335" providerId="LiveId" clId="{12B2EB72-55E2-47D8-90E9-A016B459499D}" dt="2021-08-14T13:56:05.289" v="1529" actId="164"/>
          <ac:spMkLst>
            <pc:docMk/>
            <pc:sldMk cId="1109381575" sldId="309"/>
            <ac:spMk id="192" creationId="{81C8F43B-30B0-45D6-B3A7-BCE50F1BDDB0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193" creationId="{E2C1EB7E-978A-4B39-A660-D6C0E7FBDAD6}"/>
          </ac:spMkLst>
        </pc:spChg>
        <pc:spChg chg="del">
          <ac:chgData name="Paulo Tavares" userId="eb59c66c426f7335" providerId="LiveId" clId="{12B2EB72-55E2-47D8-90E9-A016B459499D}" dt="2021-08-14T13:39:28.556" v="1056" actId="478"/>
          <ac:spMkLst>
            <pc:docMk/>
            <pc:sldMk cId="1109381575" sldId="309"/>
            <ac:spMk id="194" creationId="{9F18FE58-DC1C-414D-893D-2D56E6F81A46}"/>
          </ac:spMkLst>
        </pc:spChg>
        <pc:spChg chg="del">
          <ac:chgData name="Paulo Tavares" userId="eb59c66c426f7335" providerId="LiveId" clId="{12B2EB72-55E2-47D8-90E9-A016B459499D}" dt="2021-08-14T13:39:28.556" v="1056" actId="478"/>
          <ac:spMkLst>
            <pc:docMk/>
            <pc:sldMk cId="1109381575" sldId="309"/>
            <ac:spMk id="195" creationId="{C5F405E6-BCD1-4FC8-88C8-30032E79E358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196" creationId="{A8C95A3D-D561-4EAA-85B0-ADE6A6D181D9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197" creationId="{01A949E8-EFA4-4150-8569-FEDD05A2D540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198" creationId="{2C6438D7-D89D-4465-B0BB-D06497E1CD36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199" creationId="{3495B3B2-2A10-4D86-A762-F6B64F3BBCDF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200" creationId="{C9457BFD-25DE-459F-9FE1-91A94875911C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201" creationId="{AC9DF342-A091-411F-962D-C17C18C6A21A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202" creationId="{E8F1CE11-B995-4CD1-A2DD-0759472E9F2D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204" creationId="{1F66D9B6-8B8B-4D8B-ACF0-34FC60A11517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205" creationId="{441D3919-A3D2-46E7-B5FF-C70A83883193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206" creationId="{7A103062-7310-4D15-8B22-F73616F7C6D9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207" creationId="{7069BA08-A2F3-45FD-B226-BEF3CECEED91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208" creationId="{2D74E9C5-B1C1-4117-BC8E-059BD0E0BEC2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209" creationId="{7D99ADDD-5BB1-4E2B-AE73-A885814F042F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210" creationId="{AE78BE2B-DB68-4085-8042-BEF183A80ABB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211" creationId="{E6635A6C-09F5-4143-9441-8274D15D9539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212" creationId="{D1047629-27A4-4C1A-97AC-54211F8000F7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214" creationId="{3D9C62F9-E36C-47F8-BBEE-A59EEEA74C4C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215" creationId="{78CF941D-F0CD-49B3-BEBB-459B2F5A209E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216" creationId="{9DE540B9-7D3D-41F8-A92D-669F0496A004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217" creationId="{BA6E9A9D-40A3-4059-B7FC-307CF65AD90B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218" creationId="{5296E333-0EB0-4C7F-8AF9-657D615A1936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219" creationId="{97E3BC29-963A-42C2-BC0F-986D65E45058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220" creationId="{F03FB37B-F9CC-4492-BF7B-55EC538ED5BA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221" creationId="{61F8D292-F33A-4644-AB6B-B3552F508E15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222" creationId="{5BD674BF-876D-40B2-8F0C-0057ECCB058E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224" creationId="{5377ACA0-5C50-49C4-9881-65407ECB12EE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225" creationId="{6CA70198-8289-45FF-B656-CEC552340519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226" creationId="{CD62680B-597C-4ED7-8D75-C1EA56CD7254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227" creationId="{434D6436-2996-4E25-9995-52AC33042BD0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228" creationId="{251B710D-4D49-449F-A571-0BE7EC68C731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229" creationId="{04E2C22F-128C-42FC-A688-66031138D507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230" creationId="{54012937-A271-4989-8A4C-EBBE40C4ABBF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231" creationId="{86706069-CB5C-4038-B90C-446AF4B1694B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232" creationId="{2724E0F0-9A5C-4B6C-A0B9-1C8B04FDED5F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234" creationId="{CC913359-6B53-4024-A343-ECDF9FB2332C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235" creationId="{0FBC2229-F409-4C4C-9881-E39036F0D2AD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236" creationId="{FE9A9702-C6E5-4B67-BF69-B625A6B6DD6B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237" creationId="{402862A8-6688-45C0-890E-9AA112CBF7FD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238" creationId="{475D18F1-D099-43F2-8DCB-29C58320EFBC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239" creationId="{781319E5-9375-4787-9D02-64CBC8452ED8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240" creationId="{53C44549-17FC-459A-9541-7977B909B9A9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241" creationId="{C0204458-87FF-4F24-8285-5F9FAB3695B1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242" creationId="{A41A1B8D-2116-41C9-A224-279EA5B87C65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244" creationId="{C277C840-AAA8-4181-ACB1-2699EBB670AB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245" creationId="{86D82A42-BBE0-4151-94E6-CA853C68A61C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246" creationId="{E70C4880-C562-42FD-8535-B457E7AE4440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247" creationId="{376585C2-FC6C-4C4A-A4A3-91E5D72219FE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248" creationId="{CF6503DF-8814-4C58-B8F5-04EA76A31C2B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249" creationId="{9B30F337-12AA-4E0D-989C-9AE4A6DC5FDA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250" creationId="{EB0731DB-E257-4B9D-9193-983CFD1472C0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251" creationId="{8381FA1A-DF4B-4C56-9EC6-5E3642B49239}"/>
          </ac:spMkLst>
        </pc:spChg>
        <pc:spChg chg="mod">
          <ac:chgData name="Paulo Tavares" userId="eb59c66c426f7335" providerId="LiveId" clId="{12B2EB72-55E2-47D8-90E9-A016B459499D}" dt="2021-08-14T13:42:07.517" v="1146" actId="164"/>
          <ac:spMkLst>
            <pc:docMk/>
            <pc:sldMk cId="1109381575" sldId="309"/>
            <ac:spMk id="252" creationId="{A43660B3-B56E-4F30-B8DE-62B49FD0458C}"/>
          </ac:spMkLst>
        </pc:spChg>
        <pc:grpChg chg="add mod">
          <ac:chgData name="Paulo Tavares" userId="eb59c66c426f7335" providerId="LiveId" clId="{12B2EB72-55E2-47D8-90E9-A016B459499D}" dt="2021-08-14T13:42:16.444" v="1147" actId="164"/>
          <ac:grpSpMkLst>
            <pc:docMk/>
            <pc:sldMk cId="1109381575" sldId="309"/>
            <ac:grpSpMk id="2" creationId="{2B835FE4-54E8-49ED-A506-9BE49026A591}"/>
          </ac:grpSpMkLst>
        </pc:grpChg>
        <pc:grpChg chg="add del mod">
          <ac:chgData name="Paulo Tavares" userId="eb59c66c426f7335" providerId="LiveId" clId="{12B2EB72-55E2-47D8-90E9-A016B459499D}" dt="2021-08-14T13:42:07.517" v="1146" actId="164"/>
          <ac:grpSpMkLst>
            <pc:docMk/>
            <pc:sldMk cId="1109381575" sldId="309"/>
            <ac:grpSpMk id="3" creationId="{3AEB0CC6-6891-4BCB-B616-BCFC9FBB35CC}"/>
          </ac:grpSpMkLst>
        </pc:grpChg>
        <pc:grpChg chg="add del mod">
          <ac:chgData name="Paulo Tavares" userId="eb59c66c426f7335" providerId="LiveId" clId="{12B2EB72-55E2-47D8-90E9-A016B459499D}" dt="2021-08-14T13:42:19.229" v="1149" actId="21"/>
          <ac:grpSpMkLst>
            <pc:docMk/>
            <pc:sldMk cId="1109381575" sldId="309"/>
            <ac:grpSpMk id="4" creationId="{5082B271-7071-4F01-8533-6FC73F18AFBF}"/>
          </ac:grpSpMkLst>
        </pc:grpChg>
        <pc:grpChg chg="add mod">
          <ac:chgData name="Paulo Tavares" userId="eb59c66c426f7335" providerId="LiveId" clId="{12B2EB72-55E2-47D8-90E9-A016B459499D}" dt="2021-08-14T13:42:32.748" v="1151" actId="164"/>
          <ac:grpSpMkLst>
            <pc:docMk/>
            <pc:sldMk cId="1109381575" sldId="309"/>
            <ac:grpSpMk id="5" creationId="{371B77E2-36F0-4721-8717-61B3C9A0E08C}"/>
          </ac:grpSpMkLst>
        </pc:grpChg>
        <pc:grpChg chg="add del mod">
          <ac:chgData name="Paulo Tavares" userId="eb59c66c426f7335" providerId="LiveId" clId="{12B2EB72-55E2-47D8-90E9-A016B459499D}" dt="2021-08-14T13:55:57.346" v="1528" actId="165"/>
          <ac:grpSpMkLst>
            <pc:docMk/>
            <pc:sldMk cId="1109381575" sldId="309"/>
            <ac:grpSpMk id="6" creationId="{C64E1B08-B49E-42B6-86FD-14950AD9038B}"/>
          </ac:grpSpMkLst>
        </pc:grpChg>
        <pc:grpChg chg="add del mod">
          <ac:chgData name="Paulo Tavares" userId="eb59c66c426f7335" providerId="LiveId" clId="{12B2EB72-55E2-47D8-90E9-A016B459499D}" dt="2021-08-14T13:55:57.346" v="1528" actId="165"/>
          <ac:grpSpMkLst>
            <pc:docMk/>
            <pc:sldMk cId="1109381575" sldId="309"/>
            <ac:grpSpMk id="7" creationId="{FB817B18-17A9-4A55-AC86-1CC14E8DEEF3}"/>
          </ac:grpSpMkLst>
        </pc:grpChg>
        <pc:grpChg chg="add mod">
          <ac:chgData name="Paulo Tavares" userId="eb59c66c426f7335" providerId="LiveId" clId="{12B2EB72-55E2-47D8-90E9-A016B459499D}" dt="2021-08-14T13:56:05.289" v="1529" actId="164"/>
          <ac:grpSpMkLst>
            <pc:docMk/>
            <pc:sldMk cId="1109381575" sldId="309"/>
            <ac:grpSpMk id="12" creationId="{08C46F7B-1AE4-4632-B6FF-081507F74BAE}"/>
          </ac:grpSpMkLst>
        </pc:grpChg>
        <pc:grpChg chg="add mod">
          <ac:chgData name="Paulo Tavares" userId="eb59c66c426f7335" providerId="LiveId" clId="{12B2EB72-55E2-47D8-90E9-A016B459499D}" dt="2021-08-14T13:56:10.144" v="1530" actId="164"/>
          <ac:grpSpMkLst>
            <pc:docMk/>
            <pc:sldMk cId="1109381575" sldId="309"/>
            <ac:grpSpMk id="13" creationId="{3DC45EDA-1621-4118-B83C-C1EE10ED9BA9}"/>
          </ac:grpSpMkLst>
        </pc:grpChg>
        <pc:grpChg chg="add mod">
          <ac:chgData name="Paulo Tavares" userId="eb59c66c426f7335" providerId="LiveId" clId="{12B2EB72-55E2-47D8-90E9-A016B459499D}" dt="2021-08-14T13:42:16.444" v="1147" actId="164"/>
          <ac:grpSpMkLst>
            <pc:docMk/>
            <pc:sldMk cId="1109381575" sldId="309"/>
            <ac:grpSpMk id="87" creationId="{107C0D04-47F6-4D2E-9C3D-5A21412183CA}"/>
          </ac:grpSpMkLst>
        </pc:grpChg>
        <pc:grpChg chg="add mod">
          <ac:chgData name="Paulo Tavares" userId="eb59c66c426f7335" providerId="LiveId" clId="{12B2EB72-55E2-47D8-90E9-A016B459499D}" dt="2021-08-14T13:42:16.444" v="1147" actId="164"/>
          <ac:grpSpMkLst>
            <pc:docMk/>
            <pc:sldMk cId="1109381575" sldId="309"/>
            <ac:grpSpMk id="97" creationId="{33424F96-7AFA-4EC3-A95F-AD0F1A68881A}"/>
          </ac:grpSpMkLst>
        </pc:grpChg>
        <pc:grpChg chg="add mod">
          <ac:chgData name="Paulo Tavares" userId="eb59c66c426f7335" providerId="LiveId" clId="{12B2EB72-55E2-47D8-90E9-A016B459499D}" dt="2021-08-14T13:42:16.444" v="1147" actId="164"/>
          <ac:grpSpMkLst>
            <pc:docMk/>
            <pc:sldMk cId="1109381575" sldId="309"/>
            <ac:grpSpMk id="107" creationId="{D1E4C88F-977A-4854-A787-E06C12BA1D95}"/>
          </ac:grpSpMkLst>
        </pc:grpChg>
        <pc:grpChg chg="add mod">
          <ac:chgData name="Paulo Tavares" userId="eb59c66c426f7335" providerId="LiveId" clId="{12B2EB72-55E2-47D8-90E9-A016B459499D}" dt="2021-08-14T13:42:16.444" v="1147" actId="164"/>
          <ac:grpSpMkLst>
            <pc:docMk/>
            <pc:sldMk cId="1109381575" sldId="309"/>
            <ac:grpSpMk id="117" creationId="{91CC2702-7665-4622-B56A-8D1EC0BAC3A0}"/>
          </ac:grpSpMkLst>
        </pc:grpChg>
        <pc:grpChg chg="add mod">
          <ac:chgData name="Paulo Tavares" userId="eb59c66c426f7335" providerId="LiveId" clId="{12B2EB72-55E2-47D8-90E9-A016B459499D}" dt="2021-08-14T13:42:16.444" v="1147" actId="164"/>
          <ac:grpSpMkLst>
            <pc:docMk/>
            <pc:sldMk cId="1109381575" sldId="309"/>
            <ac:grpSpMk id="178" creationId="{D6400E59-DEF4-42CE-9105-A1C87438861D}"/>
          </ac:grpSpMkLst>
        </pc:grpChg>
        <pc:grpChg chg="add mod">
          <ac:chgData name="Paulo Tavares" userId="eb59c66c426f7335" providerId="LiveId" clId="{12B2EB72-55E2-47D8-90E9-A016B459499D}" dt="2021-08-14T13:42:16.444" v="1147" actId="164"/>
          <ac:grpSpMkLst>
            <pc:docMk/>
            <pc:sldMk cId="1109381575" sldId="309"/>
            <ac:grpSpMk id="203" creationId="{8F33CA8B-C2EC-4C98-8CB0-063DB83C6C13}"/>
          </ac:grpSpMkLst>
        </pc:grpChg>
        <pc:grpChg chg="add mod">
          <ac:chgData name="Paulo Tavares" userId="eb59c66c426f7335" providerId="LiveId" clId="{12B2EB72-55E2-47D8-90E9-A016B459499D}" dt="2021-08-14T13:42:16.444" v="1147" actId="164"/>
          <ac:grpSpMkLst>
            <pc:docMk/>
            <pc:sldMk cId="1109381575" sldId="309"/>
            <ac:grpSpMk id="213" creationId="{6E13B6AB-D6A3-42FA-A23D-898C7BB96E77}"/>
          </ac:grpSpMkLst>
        </pc:grpChg>
        <pc:grpChg chg="add mod">
          <ac:chgData name="Paulo Tavares" userId="eb59c66c426f7335" providerId="LiveId" clId="{12B2EB72-55E2-47D8-90E9-A016B459499D}" dt="2021-08-14T13:42:16.444" v="1147" actId="164"/>
          <ac:grpSpMkLst>
            <pc:docMk/>
            <pc:sldMk cId="1109381575" sldId="309"/>
            <ac:grpSpMk id="223" creationId="{3513B13A-4EB9-4562-ACAD-958C12AD1270}"/>
          </ac:grpSpMkLst>
        </pc:grpChg>
        <pc:grpChg chg="add mod">
          <ac:chgData name="Paulo Tavares" userId="eb59c66c426f7335" providerId="LiveId" clId="{12B2EB72-55E2-47D8-90E9-A016B459499D}" dt="2021-08-14T13:42:16.444" v="1147" actId="164"/>
          <ac:grpSpMkLst>
            <pc:docMk/>
            <pc:sldMk cId="1109381575" sldId="309"/>
            <ac:grpSpMk id="233" creationId="{7FD38FCD-8853-49AC-B204-B4A34D41C540}"/>
          </ac:grpSpMkLst>
        </pc:grpChg>
        <pc:grpChg chg="add mod">
          <ac:chgData name="Paulo Tavares" userId="eb59c66c426f7335" providerId="LiveId" clId="{12B2EB72-55E2-47D8-90E9-A016B459499D}" dt="2021-08-14T13:42:16.444" v="1147" actId="164"/>
          <ac:grpSpMkLst>
            <pc:docMk/>
            <pc:sldMk cId="1109381575" sldId="309"/>
            <ac:grpSpMk id="243" creationId="{854DD459-D692-4784-8149-A745663ECD47}"/>
          </ac:grpSpMkLst>
        </pc:grpChg>
      </pc:sldChg>
      <pc:sldChg chg="addSp delSp modSp add mod modTransition delAnim modAnim">
        <pc:chgData name="Paulo Tavares" userId="eb59c66c426f7335" providerId="LiveId" clId="{12B2EB72-55E2-47D8-90E9-A016B459499D}" dt="2021-08-14T14:14:10.878" v="1784"/>
        <pc:sldMkLst>
          <pc:docMk/>
          <pc:sldMk cId="518897921" sldId="310"/>
        </pc:sldMkLst>
        <pc:spChg chg="mod">
          <ac:chgData name="Paulo Tavares" userId="eb59c66c426f7335" providerId="LiveId" clId="{12B2EB72-55E2-47D8-90E9-A016B459499D}" dt="2021-08-14T14:14:10.878" v="1784"/>
          <ac:spMkLst>
            <pc:docMk/>
            <pc:sldMk cId="518897921" sldId="310"/>
            <ac:spMk id="11" creationId="{5253DA6E-6D85-4C5B-B4C6-D0CD2E69C240}"/>
          </ac:spMkLst>
        </pc:spChg>
        <pc:spChg chg="del">
          <ac:chgData name="Paulo Tavares" userId="eb59c66c426f7335" providerId="LiveId" clId="{12B2EB72-55E2-47D8-90E9-A016B459499D}" dt="2021-08-14T13:55:04.695" v="1514" actId="478"/>
          <ac:spMkLst>
            <pc:docMk/>
            <pc:sldMk cId="518897921" sldId="310"/>
            <ac:spMk id="73" creationId="{3A39C7C9-EA05-4355-80D5-468B6FB7FC5E}"/>
          </ac:spMkLst>
        </pc:spChg>
        <pc:spChg chg="add mod">
          <ac:chgData name="Paulo Tavares" userId="eb59c66c426f7335" providerId="LiveId" clId="{12B2EB72-55E2-47D8-90E9-A016B459499D}" dt="2021-08-14T13:55:30.314" v="1520" actId="164"/>
          <ac:spMkLst>
            <pc:docMk/>
            <pc:sldMk cId="518897921" sldId="310"/>
            <ac:spMk id="74" creationId="{2CC552F1-238B-49BF-8C1B-69B21E6C3277}"/>
          </ac:spMkLst>
        </pc:spChg>
        <pc:spChg chg="add mod">
          <ac:chgData name="Paulo Tavares" userId="eb59c66c426f7335" providerId="LiveId" clId="{12B2EB72-55E2-47D8-90E9-A016B459499D}" dt="2021-08-14T13:55:30.314" v="1520" actId="164"/>
          <ac:spMkLst>
            <pc:docMk/>
            <pc:sldMk cId="518897921" sldId="310"/>
            <ac:spMk id="76" creationId="{F31CC0D4-2E7E-4C22-8DAC-5AA0F1F3B6D4}"/>
          </ac:spMkLst>
        </pc:spChg>
        <pc:spChg chg="add mod">
          <ac:chgData name="Paulo Tavares" userId="eb59c66c426f7335" providerId="LiveId" clId="{12B2EB72-55E2-47D8-90E9-A016B459499D}" dt="2021-08-14T13:55:30.314" v="1520" actId="164"/>
          <ac:spMkLst>
            <pc:docMk/>
            <pc:sldMk cId="518897921" sldId="310"/>
            <ac:spMk id="77" creationId="{F8E1FC0B-73BC-47AC-B06E-69F46D926B44}"/>
          </ac:spMkLst>
        </pc:spChg>
        <pc:spChg chg="add mod">
          <ac:chgData name="Paulo Tavares" userId="eb59c66c426f7335" providerId="LiveId" clId="{12B2EB72-55E2-47D8-90E9-A016B459499D}" dt="2021-08-14T13:55:30.314" v="1520" actId="164"/>
          <ac:spMkLst>
            <pc:docMk/>
            <pc:sldMk cId="518897921" sldId="310"/>
            <ac:spMk id="78" creationId="{AA87FD6D-928A-4261-B1DE-947174638290}"/>
          </ac:spMkLst>
        </pc:spChg>
        <pc:spChg chg="add mod">
          <ac:chgData name="Paulo Tavares" userId="eb59c66c426f7335" providerId="LiveId" clId="{12B2EB72-55E2-47D8-90E9-A016B459499D}" dt="2021-08-14T13:55:30.314" v="1520" actId="164"/>
          <ac:spMkLst>
            <pc:docMk/>
            <pc:sldMk cId="518897921" sldId="310"/>
            <ac:spMk id="79" creationId="{E14215C7-40D7-4D8B-A4B3-E80838126A8F}"/>
          </ac:spMkLst>
        </pc:spChg>
        <pc:spChg chg="add mod">
          <ac:chgData name="Paulo Tavares" userId="eb59c66c426f7335" providerId="LiveId" clId="{12B2EB72-55E2-47D8-90E9-A016B459499D}" dt="2021-08-14T13:55:30.314" v="1520" actId="164"/>
          <ac:spMkLst>
            <pc:docMk/>
            <pc:sldMk cId="518897921" sldId="310"/>
            <ac:spMk id="80" creationId="{469C9154-EEF3-4035-90A5-9963DE0EAF2F}"/>
          </ac:spMkLst>
        </pc:spChg>
        <pc:spChg chg="add mod">
          <ac:chgData name="Paulo Tavares" userId="eb59c66c426f7335" providerId="LiveId" clId="{12B2EB72-55E2-47D8-90E9-A016B459499D}" dt="2021-08-14T13:55:30.314" v="1520" actId="164"/>
          <ac:spMkLst>
            <pc:docMk/>
            <pc:sldMk cId="518897921" sldId="310"/>
            <ac:spMk id="81" creationId="{30E2C7D0-769C-4818-A56E-088D9293A340}"/>
          </ac:spMkLst>
        </pc:spChg>
        <pc:spChg chg="add mod">
          <ac:chgData name="Paulo Tavares" userId="eb59c66c426f7335" providerId="LiveId" clId="{12B2EB72-55E2-47D8-90E9-A016B459499D}" dt="2021-08-14T13:55:30.314" v="1520" actId="164"/>
          <ac:spMkLst>
            <pc:docMk/>
            <pc:sldMk cId="518897921" sldId="310"/>
            <ac:spMk id="82" creationId="{5E7F958B-6C82-4C94-9322-0596CC3A9758}"/>
          </ac:spMkLst>
        </pc:spChg>
        <pc:spChg chg="add mod">
          <ac:chgData name="Paulo Tavares" userId="eb59c66c426f7335" providerId="LiveId" clId="{12B2EB72-55E2-47D8-90E9-A016B459499D}" dt="2021-08-14T13:55:30.314" v="1520" actId="164"/>
          <ac:spMkLst>
            <pc:docMk/>
            <pc:sldMk cId="518897921" sldId="310"/>
            <ac:spMk id="83" creationId="{BF14C2EA-2631-4C9B-8996-1B40C02D5EF4}"/>
          </ac:spMkLst>
        </pc:spChg>
        <pc:spChg chg="add mod">
          <ac:chgData name="Paulo Tavares" userId="eb59c66c426f7335" providerId="LiveId" clId="{12B2EB72-55E2-47D8-90E9-A016B459499D}" dt="2021-08-14T13:55:30.314" v="1520" actId="164"/>
          <ac:spMkLst>
            <pc:docMk/>
            <pc:sldMk cId="518897921" sldId="310"/>
            <ac:spMk id="84" creationId="{2E908724-B57B-4A2C-8297-F6F999C4B402}"/>
          </ac:spMkLst>
        </pc:spChg>
        <pc:spChg chg="add mod">
          <ac:chgData name="Paulo Tavares" userId="eb59c66c426f7335" providerId="LiveId" clId="{12B2EB72-55E2-47D8-90E9-A016B459499D}" dt="2021-08-14T13:55:30.314" v="1520" actId="164"/>
          <ac:spMkLst>
            <pc:docMk/>
            <pc:sldMk cId="518897921" sldId="310"/>
            <ac:spMk id="85" creationId="{A94ED27D-0916-4C45-9785-090AB4023F71}"/>
          </ac:spMkLst>
        </pc:spChg>
        <pc:spChg chg="add mod">
          <ac:chgData name="Paulo Tavares" userId="eb59c66c426f7335" providerId="LiveId" clId="{12B2EB72-55E2-47D8-90E9-A016B459499D}" dt="2021-08-14T13:55:30.314" v="1520" actId="164"/>
          <ac:spMkLst>
            <pc:docMk/>
            <pc:sldMk cId="518897921" sldId="310"/>
            <ac:spMk id="86" creationId="{D368B033-7633-4C51-909B-F96BEFDA2C2D}"/>
          </ac:spMkLst>
        </pc:spChg>
        <pc:spChg chg="add mod">
          <ac:chgData name="Paulo Tavares" userId="eb59c66c426f7335" providerId="LiveId" clId="{12B2EB72-55E2-47D8-90E9-A016B459499D}" dt="2021-08-14T13:55:30.314" v="1520" actId="164"/>
          <ac:spMkLst>
            <pc:docMk/>
            <pc:sldMk cId="518897921" sldId="310"/>
            <ac:spMk id="87" creationId="{ECB1D8D8-617B-4EBF-9168-A75FB56CF91C}"/>
          </ac:spMkLst>
        </pc:spChg>
        <pc:spChg chg="add mod">
          <ac:chgData name="Paulo Tavares" userId="eb59c66c426f7335" providerId="LiveId" clId="{12B2EB72-55E2-47D8-90E9-A016B459499D}" dt="2021-08-14T13:55:30.314" v="1520" actId="164"/>
          <ac:spMkLst>
            <pc:docMk/>
            <pc:sldMk cId="518897921" sldId="310"/>
            <ac:spMk id="88" creationId="{12FE6E51-B33F-4AEF-8782-8D05389CD886}"/>
          </ac:spMkLst>
        </pc:spChg>
        <pc:spChg chg="add mod">
          <ac:chgData name="Paulo Tavares" userId="eb59c66c426f7335" providerId="LiveId" clId="{12B2EB72-55E2-47D8-90E9-A016B459499D}" dt="2021-08-14T13:55:30.314" v="1520" actId="164"/>
          <ac:spMkLst>
            <pc:docMk/>
            <pc:sldMk cId="518897921" sldId="310"/>
            <ac:spMk id="89" creationId="{3718A4F2-D24E-45C6-B9E7-8CDD61C78C00}"/>
          </ac:spMkLst>
        </pc:spChg>
        <pc:spChg chg="add mod">
          <ac:chgData name="Paulo Tavares" userId="eb59c66c426f7335" providerId="LiveId" clId="{12B2EB72-55E2-47D8-90E9-A016B459499D}" dt="2021-08-14T13:55:30.314" v="1520" actId="164"/>
          <ac:spMkLst>
            <pc:docMk/>
            <pc:sldMk cId="518897921" sldId="310"/>
            <ac:spMk id="90" creationId="{B7785525-2973-41B6-8300-6314B10341A8}"/>
          </ac:spMkLst>
        </pc:spChg>
        <pc:spChg chg="add mod">
          <ac:chgData name="Paulo Tavares" userId="eb59c66c426f7335" providerId="LiveId" clId="{12B2EB72-55E2-47D8-90E9-A016B459499D}" dt="2021-08-14T13:55:30.314" v="1520" actId="164"/>
          <ac:spMkLst>
            <pc:docMk/>
            <pc:sldMk cId="518897921" sldId="310"/>
            <ac:spMk id="91" creationId="{011EE54D-6AAF-434F-8FF5-56B03D5C0BD6}"/>
          </ac:spMkLst>
        </pc:spChg>
        <pc:spChg chg="add mod">
          <ac:chgData name="Paulo Tavares" userId="eb59c66c426f7335" providerId="LiveId" clId="{12B2EB72-55E2-47D8-90E9-A016B459499D}" dt="2021-08-14T13:55:30.314" v="1520" actId="164"/>
          <ac:spMkLst>
            <pc:docMk/>
            <pc:sldMk cId="518897921" sldId="310"/>
            <ac:spMk id="92" creationId="{8ABBF9A2-1742-4197-86BB-10D5EA40E427}"/>
          </ac:spMkLst>
        </pc:spChg>
        <pc:spChg chg="add mod">
          <ac:chgData name="Paulo Tavares" userId="eb59c66c426f7335" providerId="LiveId" clId="{12B2EB72-55E2-47D8-90E9-A016B459499D}" dt="2021-08-14T13:55:30.314" v="1520" actId="164"/>
          <ac:spMkLst>
            <pc:docMk/>
            <pc:sldMk cId="518897921" sldId="310"/>
            <ac:spMk id="93" creationId="{916F5CE6-DB00-4E91-B84A-0715ABC0C3C9}"/>
          </ac:spMkLst>
        </pc:spChg>
        <pc:spChg chg="add mod">
          <ac:chgData name="Paulo Tavares" userId="eb59c66c426f7335" providerId="LiveId" clId="{12B2EB72-55E2-47D8-90E9-A016B459499D}" dt="2021-08-14T13:55:30.314" v="1520" actId="164"/>
          <ac:spMkLst>
            <pc:docMk/>
            <pc:sldMk cId="518897921" sldId="310"/>
            <ac:spMk id="94" creationId="{3E93D888-3FA1-46ED-B179-1413D83E6897}"/>
          </ac:spMkLst>
        </pc:spChg>
        <pc:spChg chg="add mod">
          <ac:chgData name="Paulo Tavares" userId="eb59c66c426f7335" providerId="LiveId" clId="{12B2EB72-55E2-47D8-90E9-A016B459499D}" dt="2021-08-14T13:55:30.314" v="1520" actId="164"/>
          <ac:spMkLst>
            <pc:docMk/>
            <pc:sldMk cId="518897921" sldId="310"/>
            <ac:spMk id="95" creationId="{370B4C1C-B9A0-4990-B134-98F29AFFEE71}"/>
          </ac:spMkLst>
        </pc:spChg>
        <pc:spChg chg="add mod">
          <ac:chgData name="Paulo Tavares" userId="eb59c66c426f7335" providerId="LiveId" clId="{12B2EB72-55E2-47D8-90E9-A016B459499D}" dt="2021-08-14T13:55:30.314" v="1520" actId="164"/>
          <ac:spMkLst>
            <pc:docMk/>
            <pc:sldMk cId="518897921" sldId="310"/>
            <ac:spMk id="96" creationId="{C0E0846C-0B50-46D0-AF2B-97E15AF680F5}"/>
          </ac:spMkLst>
        </pc:spChg>
        <pc:spChg chg="add mod">
          <ac:chgData name="Paulo Tavares" userId="eb59c66c426f7335" providerId="LiveId" clId="{12B2EB72-55E2-47D8-90E9-A016B459499D}" dt="2021-08-14T13:55:30.314" v="1520" actId="164"/>
          <ac:spMkLst>
            <pc:docMk/>
            <pc:sldMk cId="518897921" sldId="310"/>
            <ac:spMk id="97" creationId="{01C430E3-7F89-4215-BA77-73E8DC142FFB}"/>
          </ac:spMkLst>
        </pc:spChg>
        <pc:spChg chg="add mod">
          <ac:chgData name="Paulo Tavares" userId="eb59c66c426f7335" providerId="LiveId" clId="{12B2EB72-55E2-47D8-90E9-A016B459499D}" dt="2021-08-14T13:55:30.314" v="1520" actId="164"/>
          <ac:spMkLst>
            <pc:docMk/>
            <pc:sldMk cId="518897921" sldId="310"/>
            <ac:spMk id="98" creationId="{CB657ABE-0446-4847-BACB-1EADE6916341}"/>
          </ac:spMkLst>
        </pc:spChg>
        <pc:spChg chg="add mod">
          <ac:chgData name="Paulo Tavares" userId="eb59c66c426f7335" providerId="LiveId" clId="{12B2EB72-55E2-47D8-90E9-A016B459499D}" dt="2021-08-14T13:55:30.314" v="1520" actId="164"/>
          <ac:spMkLst>
            <pc:docMk/>
            <pc:sldMk cId="518897921" sldId="310"/>
            <ac:spMk id="99" creationId="{3431CEFE-46A3-418B-912B-E4E88EE688B1}"/>
          </ac:spMkLst>
        </pc:spChg>
        <pc:spChg chg="add mod">
          <ac:chgData name="Paulo Tavares" userId="eb59c66c426f7335" providerId="LiveId" clId="{12B2EB72-55E2-47D8-90E9-A016B459499D}" dt="2021-08-14T13:55:30.314" v="1520" actId="164"/>
          <ac:spMkLst>
            <pc:docMk/>
            <pc:sldMk cId="518897921" sldId="310"/>
            <ac:spMk id="100" creationId="{FDAF3082-D00B-4FA7-A614-3ABA53022AF9}"/>
          </ac:spMkLst>
        </pc:spChg>
        <pc:spChg chg="add mod">
          <ac:chgData name="Paulo Tavares" userId="eb59c66c426f7335" providerId="LiveId" clId="{12B2EB72-55E2-47D8-90E9-A016B459499D}" dt="2021-08-14T13:55:30.314" v="1520" actId="164"/>
          <ac:spMkLst>
            <pc:docMk/>
            <pc:sldMk cId="518897921" sldId="310"/>
            <ac:spMk id="101" creationId="{048726AC-4184-4FED-8737-92D8FBC8D4DC}"/>
          </ac:spMkLst>
        </pc:spChg>
        <pc:spChg chg="add mod">
          <ac:chgData name="Paulo Tavares" userId="eb59c66c426f7335" providerId="LiveId" clId="{12B2EB72-55E2-47D8-90E9-A016B459499D}" dt="2021-08-14T13:55:30.314" v="1520" actId="164"/>
          <ac:spMkLst>
            <pc:docMk/>
            <pc:sldMk cId="518897921" sldId="310"/>
            <ac:spMk id="102" creationId="{C904BC88-3593-4361-B3E2-494564DF984B}"/>
          </ac:spMkLst>
        </pc:spChg>
        <pc:spChg chg="add mod">
          <ac:chgData name="Paulo Tavares" userId="eb59c66c426f7335" providerId="LiveId" clId="{12B2EB72-55E2-47D8-90E9-A016B459499D}" dt="2021-08-14T13:55:30.314" v="1520" actId="164"/>
          <ac:spMkLst>
            <pc:docMk/>
            <pc:sldMk cId="518897921" sldId="310"/>
            <ac:spMk id="103" creationId="{DAF9D7E2-20F3-4667-A4A8-57F1C089FA0B}"/>
          </ac:spMkLst>
        </pc:spChg>
        <pc:spChg chg="add mod">
          <ac:chgData name="Paulo Tavares" userId="eb59c66c426f7335" providerId="LiveId" clId="{12B2EB72-55E2-47D8-90E9-A016B459499D}" dt="2021-08-14T13:55:30.314" v="1520" actId="164"/>
          <ac:spMkLst>
            <pc:docMk/>
            <pc:sldMk cId="518897921" sldId="310"/>
            <ac:spMk id="104" creationId="{43975B01-A94C-4AF4-9BD7-AB0741B3A7F9}"/>
          </ac:spMkLst>
        </pc:spChg>
        <pc:spChg chg="add mod">
          <ac:chgData name="Paulo Tavares" userId="eb59c66c426f7335" providerId="LiveId" clId="{12B2EB72-55E2-47D8-90E9-A016B459499D}" dt="2021-08-14T13:55:30.314" v="1520" actId="164"/>
          <ac:spMkLst>
            <pc:docMk/>
            <pc:sldMk cId="518897921" sldId="310"/>
            <ac:spMk id="105" creationId="{A35AF24F-CBEF-48CC-B479-1D52B6D4720C}"/>
          </ac:spMkLst>
        </pc:spChg>
        <pc:spChg chg="add mod">
          <ac:chgData name="Paulo Tavares" userId="eb59c66c426f7335" providerId="LiveId" clId="{12B2EB72-55E2-47D8-90E9-A016B459499D}" dt="2021-08-14T13:55:30.314" v="1520" actId="164"/>
          <ac:spMkLst>
            <pc:docMk/>
            <pc:sldMk cId="518897921" sldId="310"/>
            <ac:spMk id="106" creationId="{D5171EFA-A9E5-4A4D-8B1A-042B62E9FA70}"/>
          </ac:spMkLst>
        </pc:spChg>
        <pc:spChg chg="add mod">
          <ac:chgData name="Paulo Tavares" userId="eb59c66c426f7335" providerId="LiveId" clId="{12B2EB72-55E2-47D8-90E9-A016B459499D}" dt="2021-08-14T13:49:28.967" v="1369"/>
          <ac:spMkLst>
            <pc:docMk/>
            <pc:sldMk cId="518897921" sldId="310"/>
            <ac:spMk id="107" creationId="{6AFF6783-695E-44B1-B891-8CA5B15CF85A}"/>
          </ac:spMkLst>
        </pc:spChg>
        <pc:spChg chg="add mod">
          <ac:chgData name="Paulo Tavares" userId="eb59c66c426f7335" providerId="LiveId" clId="{12B2EB72-55E2-47D8-90E9-A016B459499D}" dt="2021-08-14T13:49:28.967" v="1369"/>
          <ac:spMkLst>
            <pc:docMk/>
            <pc:sldMk cId="518897921" sldId="310"/>
            <ac:spMk id="108" creationId="{1E22EBAC-178F-477A-A41C-690A425D8141}"/>
          </ac:spMkLst>
        </pc:spChg>
        <pc:spChg chg="add mod">
          <ac:chgData name="Paulo Tavares" userId="eb59c66c426f7335" providerId="LiveId" clId="{12B2EB72-55E2-47D8-90E9-A016B459499D}" dt="2021-08-14T13:49:28.967" v="1369"/>
          <ac:spMkLst>
            <pc:docMk/>
            <pc:sldMk cId="518897921" sldId="310"/>
            <ac:spMk id="109" creationId="{8CB4F44A-34C3-4828-947A-160FF49F3308}"/>
          </ac:spMkLst>
        </pc:spChg>
        <pc:spChg chg="add mod">
          <ac:chgData name="Paulo Tavares" userId="eb59c66c426f7335" providerId="LiveId" clId="{12B2EB72-55E2-47D8-90E9-A016B459499D}" dt="2021-08-14T13:49:28.967" v="1369"/>
          <ac:spMkLst>
            <pc:docMk/>
            <pc:sldMk cId="518897921" sldId="310"/>
            <ac:spMk id="110" creationId="{0B1C667E-595A-4641-B5AE-654FD38AC9EB}"/>
          </ac:spMkLst>
        </pc:spChg>
        <pc:spChg chg="add mod">
          <ac:chgData name="Paulo Tavares" userId="eb59c66c426f7335" providerId="LiveId" clId="{12B2EB72-55E2-47D8-90E9-A016B459499D}" dt="2021-08-14T13:49:28.967" v="1369"/>
          <ac:spMkLst>
            <pc:docMk/>
            <pc:sldMk cId="518897921" sldId="310"/>
            <ac:spMk id="111" creationId="{4C41E3FF-7814-42A6-8B3C-0BB22DC33B65}"/>
          </ac:spMkLst>
        </pc:spChg>
        <pc:spChg chg="add mod">
          <ac:chgData name="Paulo Tavares" userId="eb59c66c426f7335" providerId="LiveId" clId="{12B2EB72-55E2-47D8-90E9-A016B459499D}" dt="2021-08-14T13:49:28.967" v="1369"/>
          <ac:spMkLst>
            <pc:docMk/>
            <pc:sldMk cId="518897921" sldId="310"/>
            <ac:spMk id="112" creationId="{54D191AD-0114-4F44-B529-657D5A8CFDB3}"/>
          </ac:spMkLst>
        </pc:spChg>
        <pc:spChg chg="add mod">
          <ac:chgData name="Paulo Tavares" userId="eb59c66c426f7335" providerId="LiveId" clId="{12B2EB72-55E2-47D8-90E9-A016B459499D}" dt="2021-08-14T13:49:28.967" v="1369"/>
          <ac:spMkLst>
            <pc:docMk/>
            <pc:sldMk cId="518897921" sldId="310"/>
            <ac:spMk id="113" creationId="{501CBE02-359B-4AC6-92DB-734820CC484D}"/>
          </ac:spMkLst>
        </pc:spChg>
        <pc:spChg chg="add mod">
          <ac:chgData name="Paulo Tavares" userId="eb59c66c426f7335" providerId="LiveId" clId="{12B2EB72-55E2-47D8-90E9-A016B459499D}" dt="2021-08-14T13:49:28.967" v="1369"/>
          <ac:spMkLst>
            <pc:docMk/>
            <pc:sldMk cId="518897921" sldId="310"/>
            <ac:spMk id="114" creationId="{46D0561E-0A68-42DA-A29B-A56D885C4CD8}"/>
          </ac:spMkLst>
        </pc:spChg>
        <pc:spChg chg="add mod">
          <ac:chgData name="Paulo Tavares" userId="eb59c66c426f7335" providerId="LiveId" clId="{12B2EB72-55E2-47D8-90E9-A016B459499D}" dt="2021-08-14T13:49:28.967" v="1369"/>
          <ac:spMkLst>
            <pc:docMk/>
            <pc:sldMk cId="518897921" sldId="310"/>
            <ac:spMk id="115" creationId="{C58A59D2-A88F-42D1-9A79-C27398A0E791}"/>
          </ac:spMkLst>
        </pc:spChg>
        <pc:spChg chg="add mod">
          <ac:chgData name="Paulo Tavares" userId="eb59c66c426f7335" providerId="LiveId" clId="{12B2EB72-55E2-47D8-90E9-A016B459499D}" dt="2021-08-14T13:55:30.314" v="1520" actId="164"/>
          <ac:spMkLst>
            <pc:docMk/>
            <pc:sldMk cId="518897921" sldId="310"/>
            <ac:spMk id="116" creationId="{27F71103-9472-4141-8229-573FF3533513}"/>
          </ac:spMkLst>
        </pc:spChg>
        <pc:spChg chg="add mod">
          <ac:chgData name="Paulo Tavares" userId="eb59c66c426f7335" providerId="LiveId" clId="{12B2EB72-55E2-47D8-90E9-A016B459499D}" dt="2021-08-14T13:55:30.314" v="1520" actId="164"/>
          <ac:spMkLst>
            <pc:docMk/>
            <pc:sldMk cId="518897921" sldId="310"/>
            <ac:spMk id="117" creationId="{7AEC36B8-A767-4996-A4B9-9617E0462F6D}"/>
          </ac:spMkLst>
        </pc:spChg>
        <pc:spChg chg="add mod">
          <ac:chgData name="Paulo Tavares" userId="eb59c66c426f7335" providerId="LiveId" clId="{12B2EB72-55E2-47D8-90E9-A016B459499D}" dt="2021-08-14T13:55:30.314" v="1520" actId="164"/>
          <ac:spMkLst>
            <pc:docMk/>
            <pc:sldMk cId="518897921" sldId="310"/>
            <ac:spMk id="118" creationId="{E89E48F0-5289-4562-B24F-0E7B362FBC80}"/>
          </ac:spMkLst>
        </pc:spChg>
        <pc:spChg chg="add mod">
          <ac:chgData name="Paulo Tavares" userId="eb59c66c426f7335" providerId="LiveId" clId="{12B2EB72-55E2-47D8-90E9-A016B459499D}" dt="2021-08-14T13:55:30.314" v="1520" actId="164"/>
          <ac:spMkLst>
            <pc:docMk/>
            <pc:sldMk cId="518897921" sldId="310"/>
            <ac:spMk id="119" creationId="{E58F6A26-DCC8-4560-830F-E981CBCDE7C0}"/>
          </ac:spMkLst>
        </pc:spChg>
        <pc:spChg chg="add mod">
          <ac:chgData name="Paulo Tavares" userId="eb59c66c426f7335" providerId="LiveId" clId="{12B2EB72-55E2-47D8-90E9-A016B459499D}" dt="2021-08-14T13:55:30.314" v="1520" actId="164"/>
          <ac:spMkLst>
            <pc:docMk/>
            <pc:sldMk cId="518897921" sldId="310"/>
            <ac:spMk id="120" creationId="{635991F7-76D3-40F3-AEE6-F47E34D9F937}"/>
          </ac:spMkLst>
        </pc:spChg>
        <pc:spChg chg="add mod">
          <ac:chgData name="Paulo Tavares" userId="eb59c66c426f7335" providerId="LiveId" clId="{12B2EB72-55E2-47D8-90E9-A016B459499D}" dt="2021-08-14T13:55:30.314" v="1520" actId="164"/>
          <ac:spMkLst>
            <pc:docMk/>
            <pc:sldMk cId="518897921" sldId="310"/>
            <ac:spMk id="121" creationId="{D3559E7B-EE46-48A2-B4F1-E0353D7AF6F3}"/>
          </ac:spMkLst>
        </pc:spChg>
        <pc:spChg chg="add mod">
          <ac:chgData name="Paulo Tavares" userId="eb59c66c426f7335" providerId="LiveId" clId="{12B2EB72-55E2-47D8-90E9-A016B459499D}" dt="2021-08-14T13:55:30.314" v="1520" actId="164"/>
          <ac:spMkLst>
            <pc:docMk/>
            <pc:sldMk cId="518897921" sldId="310"/>
            <ac:spMk id="122" creationId="{377595AF-A73C-46F5-BF92-6F947737C265}"/>
          </ac:spMkLst>
        </pc:spChg>
        <pc:spChg chg="add mod">
          <ac:chgData name="Paulo Tavares" userId="eb59c66c426f7335" providerId="LiveId" clId="{12B2EB72-55E2-47D8-90E9-A016B459499D}" dt="2021-08-14T13:55:30.314" v="1520" actId="164"/>
          <ac:spMkLst>
            <pc:docMk/>
            <pc:sldMk cId="518897921" sldId="310"/>
            <ac:spMk id="123" creationId="{FAC1B77C-53EC-44A0-BCD1-67C87CF3495D}"/>
          </ac:spMkLst>
        </pc:spChg>
        <pc:spChg chg="add mod">
          <ac:chgData name="Paulo Tavares" userId="eb59c66c426f7335" providerId="LiveId" clId="{12B2EB72-55E2-47D8-90E9-A016B459499D}" dt="2021-08-14T13:55:30.314" v="1520" actId="164"/>
          <ac:spMkLst>
            <pc:docMk/>
            <pc:sldMk cId="518897921" sldId="310"/>
            <ac:spMk id="124" creationId="{51BF25E9-C6F3-483F-B816-E647306ACDB1}"/>
          </ac:spMkLst>
        </pc:spChg>
        <pc:spChg chg="add mod">
          <ac:chgData name="Paulo Tavares" userId="eb59c66c426f7335" providerId="LiveId" clId="{12B2EB72-55E2-47D8-90E9-A016B459499D}" dt="2021-08-14T13:55:30.314" v="1520" actId="164"/>
          <ac:spMkLst>
            <pc:docMk/>
            <pc:sldMk cId="518897921" sldId="310"/>
            <ac:spMk id="125" creationId="{4754BF76-7F74-482E-8722-D5B645E86CDB}"/>
          </ac:spMkLst>
        </pc:spChg>
        <pc:spChg chg="del mod">
          <ac:chgData name="Paulo Tavares" userId="eb59c66c426f7335" providerId="LiveId" clId="{12B2EB72-55E2-47D8-90E9-A016B459499D}" dt="2021-08-14T13:47:25.614" v="1243" actId="478"/>
          <ac:spMkLst>
            <pc:docMk/>
            <pc:sldMk cId="518897921" sldId="310"/>
            <ac:spMk id="126" creationId="{0FE3BB9F-FC8A-4404-8D0F-A4309B7C4EBD}"/>
          </ac:spMkLst>
        </pc:spChg>
        <pc:spChg chg="del mod">
          <ac:chgData name="Paulo Tavares" userId="eb59c66c426f7335" providerId="LiveId" clId="{12B2EB72-55E2-47D8-90E9-A016B459499D}" dt="2021-08-14T13:47:25.614" v="1243" actId="478"/>
          <ac:spMkLst>
            <pc:docMk/>
            <pc:sldMk cId="518897921" sldId="310"/>
            <ac:spMk id="127" creationId="{1CF9176A-2474-47C7-9693-20A9F0ADAC29}"/>
          </ac:spMkLst>
        </pc:spChg>
        <pc:spChg chg="del mod">
          <ac:chgData name="Paulo Tavares" userId="eb59c66c426f7335" providerId="LiveId" clId="{12B2EB72-55E2-47D8-90E9-A016B459499D}" dt="2021-08-14T13:47:25.614" v="1243" actId="478"/>
          <ac:spMkLst>
            <pc:docMk/>
            <pc:sldMk cId="518897921" sldId="310"/>
            <ac:spMk id="128" creationId="{8435655E-5D07-4EC7-85A9-1DD62146DBFC}"/>
          </ac:spMkLst>
        </pc:spChg>
        <pc:spChg chg="del mod">
          <ac:chgData name="Paulo Tavares" userId="eb59c66c426f7335" providerId="LiveId" clId="{12B2EB72-55E2-47D8-90E9-A016B459499D}" dt="2021-08-14T13:47:25.614" v="1243" actId="478"/>
          <ac:spMkLst>
            <pc:docMk/>
            <pc:sldMk cId="518897921" sldId="310"/>
            <ac:spMk id="129" creationId="{EA9D9096-8BB1-499E-99EA-254C331AFF8E}"/>
          </ac:spMkLst>
        </pc:spChg>
        <pc:spChg chg="del mod">
          <ac:chgData name="Paulo Tavares" userId="eb59c66c426f7335" providerId="LiveId" clId="{12B2EB72-55E2-47D8-90E9-A016B459499D}" dt="2021-08-14T13:47:25.614" v="1243" actId="478"/>
          <ac:spMkLst>
            <pc:docMk/>
            <pc:sldMk cId="518897921" sldId="310"/>
            <ac:spMk id="130" creationId="{1A94E85A-E603-4336-B146-763089081DB4}"/>
          </ac:spMkLst>
        </pc:spChg>
        <pc:spChg chg="del">
          <ac:chgData name="Paulo Tavares" userId="eb59c66c426f7335" providerId="LiveId" clId="{12B2EB72-55E2-47D8-90E9-A016B459499D}" dt="2021-08-14T13:47:25.614" v="1243" actId="478"/>
          <ac:spMkLst>
            <pc:docMk/>
            <pc:sldMk cId="518897921" sldId="310"/>
            <ac:spMk id="131" creationId="{F0071647-131C-4D1A-9BF8-C386C1D4AB41}"/>
          </ac:spMkLst>
        </pc:spChg>
        <pc:spChg chg="del mod">
          <ac:chgData name="Paulo Tavares" userId="eb59c66c426f7335" providerId="LiveId" clId="{12B2EB72-55E2-47D8-90E9-A016B459499D}" dt="2021-08-14T13:47:25.614" v="1243" actId="478"/>
          <ac:spMkLst>
            <pc:docMk/>
            <pc:sldMk cId="518897921" sldId="310"/>
            <ac:spMk id="132" creationId="{57BD9DDC-83E3-444F-83F5-471154AB7BF0}"/>
          </ac:spMkLst>
        </pc:spChg>
        <pc:spChg chg="del">
          <ac:chgData name="Paulo Tavares" userId="eb59c66c426f7335" providerId="LiveId" clId="{12B2EB72-55E2-47D8-90E9-A016B459499D}" dt="2021-08-14T13:47:25.614" v="1243" actId="478"/>
          <ac:spMkLst>
            <pc:docMk/>
            <pc:sldMk cId="518897921" sldId="310"/>
            <ac:spMk id="133" creationId="{EB556C8D-54E7-49BE-8AA1-1E42EACC6922}"/>
          </ac:spMkLst>
        </pc:spChg>
        <pc:spChg chg="del">
          <ac:chgData name="Paulo Tavares" userId="eb59c66c426f7335" providerId="LiveId" clId="{12B2EB72-55E2-47D8-90E9-A016B459499D}" dt="2021-08-14T13:47:25.614" v="1243" actId="478"/>
          <ac:spMkLst>
            <pc:docMk/>
            <pc:sldMk cId="518897921" sldId="310"/>
            <ac:spMk id="134" creationId="{B9F37469-AA43-4622-A0AA-98105E9E452A}"/>
          </ac:spMkLst>
        </pc:spChg>
        <pc:spChg chg="del mod">
          <ac:chgData name="Paulo Tavares" userId="eb59c66c426f7335" providerId="LiveId" clId="{12B2EB72-55E2-47D8-90E9-A016B459499D}" dt="2021-08-14T13:47:25.614" v="1243" actId="478"/>
          <ac:spMkLst>
            <pc:docMk/>
            <pc:sldMk cId="518897921" sldId="310"/>
            <ac:spMk id="135" creationId="{3E91CBF2-452D-4703-AEBA-1E2CCB2B4BD5}"/>
          </ac:spMkLst>
        </pc:spChg>
        <pc:spChg chg="del mod">
          <ac:chgData name="Paulo Tavares" userId="eb59c66c426f7335" providerId="LiveId" clId="{12B2EB72-55E2-47D8-90E9-A016B459499D}" dt="2021-08-14T13:47:25.614" v="1243" actId="478"/>
          <ac:spMkLst>
            <pc:docMk/>
            <pc:sldMk cId="518897921" sldId="310"/>
            <ac:spMk id="136" creationId="{90CD6E75-32E3-4E2E-890E-12C7D7A714D3}"/>
          </ac:spMkLst>
        </pc:spChg>
        <pc:spChg chg="del mod">
          <ac:chgData name="Paulo Tavares" userId="eb59c66c426f7335" providerId="LiveId" clId="{12B2EB72-55E2-47D8-90E9-A016B459499D}" dt="2021-08-14T13:47:25.614" v="1243" actId="478"/>
          <ac:spMkLst>
            <pc:docMk/>
            <pc:sldMk cId="518897921" sldId="310"/>
            <ac:spMk id="137" creationId="{6278FC37-B77D-4276-8990-13C0C96384CC}"/>
          </ac:spMkLst>
        </pc:spChg>
        <pc:spChg chg="del mod">
          <ac:chgData name="Paulo Tavares" userId="eb59c66c426f7335" providerId="LiveId" clId="{12B2EB72-55E2-47D8-90E9-A016B459499D}" dt="2021-08-14T13:47:25.614" v="1243" actId="478"/>
          <ac:spMkLst>
            <pc:docMk/>
            <pc:sldMk cId="518897921" sldId="310"/>
            <ac:spMk id="138" creationId="{0E058AE2-02A1-4C9A-B23E-1B7E9D86EADE}"/>
          </ac:spMkLst>
        </pc:spChg>
        <pc:spChg chg="del mod">
          <ac:chgData name="Paulo Tavares" userId="eb59c66c426f7335" providerId="LiveId" clId="{12B2EB72-55E2-47D8-90E9-A016B459499D}" dt="2021-08-14T13:47:25.614" v="1243" actId="478"/>
          <ac:spMkLst>
            <pc:docMk/>
            <pc:sldMk cId="518897921" sldId="310"/>
            <ac:spMk id="139" creationId="{EAA6CC73-C816-44F6-80DD-3B0FFD73B533}"/>
          </ac:spMkLst>
        </pc:spChg>
        <pc:spChg chg="del mod">
          <ac:chgData name="Paulo Tavares" userId="eb59c66c426f7335" providerId="LiveId" clId="{12B2EB72-55E2-47D8-90E9-A016B459499D}" dt="2021-08-14T13:47:25.614" v="1243" actId="478"/>
          <ac:spMkLst>
            <pc:docMk/>
            <pc:sldMk cId="518897921" sldId="310"/>
            <ac:spMk id="140" creationId="{C7C62B9E-F0DD-42F3-8FCF-4561996E5B44}"/>
          </ac:spMkLst>
        </pc:spChg>
        <pc:spChg chg="del">
          <ac:chgData name="Paulo Tavares" userId="eb59c66c426f7335" providerId="LiveId" clId="{12B2EB72-55E2-47D8-90E9-A016B459499D}" dt="2021-08-14T13:47:25.614" v="1243" actId="478"/>
          <ac:spMkLst>
            <pc:docMk/>
            <pc:sldMk cId="518897921" sldId="310"/>
            <ac:spMk id="141" creationId="{A5CAB4D3-0B55-483A-9670-C310CB7309CF}"/>
          </ac:spMkLst>
        </pc:spChg>
        <pc:spChg chg="del mod">
          <ac:chgData name="Paulo Tavares" userId="eb59c66c426f7335" providerId="LiveId" clId="{12B2EB72-55E2-47D8-90E9-A016B459499D}" dt="2021-08-14T13:47:25.614" v="1243" actId="478"/>
          <ac:spMkLst>
            <pc:docMk/>
            <pc:sldMk cId="518897921" sldId="310"/>
            <ac:spMk id="142" creationId="{42451F55-97BC-4329-8062-941856D27BF2}"/>
          </ac:spMkLst>
        </pc:spChg>
        <pc:spChg chg="del">
          <ac:chgData name="Paulo Tavares" userId="eb59c66c426f7335" providerId="LiveId" clId="{12B2EB72-55E2-47D8-90E9-A016B459499D}" dt="2021-08-14T13:47:25.614" v="1243" actId="478"/>
          <ac:spMkLst>
            <pc:docMk/>
            <pc:sldMk cId="518897921" sldId="310"/>
            <ac:spMk id="143" creationId="{350C8995-9494-4B82-A609-ADDD273DFC42}"/>
          </ac:spMkLst>
        </pc:spChg>
        <pc:spChg chg="del">
          <ac:chgData name="Paulo Tavares" userId="eb59c66c426f7335" providerId="LiveId" clId="{12B2EB72-55E2-47D8-90E9-A016B459499D}" dt="2021-08-14T13:47:25.614" v="1243" actId="478"/>
          <ac:spMkLst>
            <pc:docMk/>
            <pc:sldMk cId="518897921" sldId="310"/>
            <ac:spMk id="144" creationId="{E9113816-EAE0-4A29-B597-BE2107F90144}"/>
          </ac:spMkLst>
        </pc:spChg>
        <pc:spChg chg="del mod">
          <ac:chgData name="Paulo Tavares" userId="eb59c66c426f7335" providerId="LiveId" clId="{12B2EB72-55E2-47D8-90E9-A016B459499D}" dt="2021-08-14T13:47:25.614" v="1243" actId="478"/>
          <ac:spMkLst>
            <pc:docMk/>
            <pc:sldMk cId="518897921" sldId="310"/>
            <ac:spMk id="145" creationId="{391CE0EA-B852-4352-9D76-AC60D9773811}"/>
          </ac:spMkLst>
        </pc:spChg>
        <pc:spChg chg="del">
          <ac:chgData name="Paulo Tavares" userId="eb59c66c426f7335" providerId="LiveId" clId="{12B2EB72-55E2-47D8-90E9-A016B459499D}" dt="2021-08-14T13:47:25.614" v="1243" actId="478"/>
          <ac:spMkLst>
            <pc:docMk/>
            <pc:sldMk cId="518897921" sldId="310"/>
            <ac:spMk id="146" creationId="{6B1733BC-7FB5-4E5E-A7AD-9F44F36F2657}"/>
          </ac:spMkLst>
        </pc:spChg>
        <pc:spChg chg="del">
          <ac:chgData name="Paulo Tavares" userId="eb59c66c426f7335" providerId="LiveId" clId="{12B2EB72-55E2-47D8-90E9-A016B459499D}" dt="2021-08-14T13:47:25.614" v="1243" actId="478"/>
          <ac:spMkLst>
            <pc:docMk/>
            <pc:sldMk cId="518897921" sldId="310"/>
            <ac:spMk id="147" creationId="{33011A9E-3984-4A19-8753-2936A4D809CE}"/>
          </ac:spMkLst>
        </pc:spChg>
        <pc:spChg chg="del">
          <ac:chgData name="Paulo Tavares" userId="eb59c66c426f7335" providerId="LiveId" clId="{12B2EB72-55E2-47D8-90E9-A016B459499D}" dt="2021-08-14T13:47:25.614" v="1243" actId="478"/>
          <ac:spMkLst>
            <pc:docMk/>
            <pc:sldMk cId="518897921" sldId="310"/>
            <ac:spMk id="148" creationId="{0DFD3A11-09CD-4C7C-AA60-E866EDA76CD6}"/>
          </ac:spMkLst>
        </pc:spChg>
        <pc:spChg chg="del">
          <ac:chgData name="Paulo Tavares" userId="eb59c66c426f7335" providerId="LiveId" clId="{12B2EB72-55E2-47D8-90E9-A016B459499D}" dt="2021-08-14T13:47:25.614" v="1243" actId="478"/>
          <ac:spMkLst>
            <pc:docMk/>
            <pc:sldMk cId="518897921" sldId="310"/>
            <ac:spMk id="149" creationId="{57DB0FC1-05CF-48E3-A89E-74316613C59C}"/>
          </ac:spMkLst>
        </pc:spChg>
        <pc:spChg chg="del">
          <ac:chgData name="Paulo Tavares" userId="eb59c66c426f7335" providerId="LiveId" clId="{12B2EB72-55E2-47D8-90E9-A016B459499D}" dt="2021-08-14T13:47:25.614" v="1243" actId="478"/>
          <ac:spMkLst>
            <pc:docMk/>
            <pc:sldMk cId="518897921" sldId="310"/>
            <ac:spMk id="150" creationId="{0BD174DD-CB47-4172-9A27-43ACAA070DDD}"/>
          </ac:spMkLst>
        </pc:spChg>
        <pc:spChg chg="del">
          <ac:chgData name="Paulo Tavares" userId="eb59c66c426f7335" providerId="LiveId" clId="{12B2EB72-55E2-47D8-90E9-A016B459499D}" dt="2021-08-14T13:47:25.614" v="1243" actId="478"/>
          <ac:spMkLst>
            <pc:docMk/>
            <pc:sldMk cId="518897921" sldId="310"/>
            <ac:spMk id="151" creationId="{3912DA4D-254B-4A34-AA9F-AE9DA3227107}"/>
          </ac:spMkLst>
        </pc:spChg>
        <pc:spChg chg="del">
          <ac:chgData name="Paulo Tavares" userId="eb59c66c426f7335" providerId="LiveId" clId="{12B2EB72-55E2-47D8-90E9-A016B459499D}" dt="2021-08-14T13:47:25.614" v="1243" actId="478"/>
          <ac:spMkLst>
            <pc:docMk/>
            <pc:sldMk cId="518897921" sldId="310"/>
            <ac:spMk id="152" creationId="{123A1C9D-496D-4EDA-BDE0-BFB980A4D667}"/>
          </ac:spMkLst>
        </pc:spChg>
        <pc:spChg chg="del">
          <ac:chgData name="Paulo Tavares" userId="eb59c66c426f7335" providerId="LiveId" clId="{12B2EB72-55E2-47D8-90E9-A016B459499D}" dt="2021-08-14T13:47:25.614" v="1243" actId="478"/>
          <ac:spMkLst>
            <pc:docMk/>
            <pc:sldMk cId="518897921" sldId="310"/>
            <ac:spMk id="153" creationId="{2D655BE4-8533-479E-AC8D-E5D90A180AE7}"/>
          </ac:spMkLst>
        </pc:spChg>
        <pc:spChg chg="del">
          <ac:chgData name="Paulo Tavares" userId="eb59c66c426f7335" providerId="LiveId" clId="{12B2EB72-55E2-47D8-90E9-A016B459499D}" dt="2021-08-14T13:47:25.614" v="1243" actId="478"/>
          <ac:spMkLst>
            <pc:docMk/>
            <pc:sldMk cId="518897921" sldId="310"/>
            <ac:spMk id="154" creationId="{113D2E01-09F2-4F60-8F51-576B9A020FBA}"/>
          </ac:spMkLst>
        </pc:spChg>
        <pc:spChg chg="del">
          <ac:chgData name="Paulo Tavares" userId="eb59c66c426f7335" providerId="LiveId" clId="{12B2EB72-55E2-47D8-90E9-A016B459499D}" dt="2021-08-14T13:47:25.614" v="1243" actId="478"/>
          <ac:spMkLst>
            <pc:docMk/>
            <pc:sldMk cId="518897921" sldId="310"/>
            <ac:spMk id="155" creationId="{A036E766-0E9B-45D1-BD1A-5D5722AB6AEC}"/>
          </ac:spMkLst>
        </pc:spChg>
        <pc:spChg chg="del">
          <ac:chgData name="Paulo Tavares" userId="eb59c66c426f7335" providerId="LiveId" clId="{12B2EB72-55E2-47D8-90E9-A016B459499D}" dt="2021-08-14T13:47:25.614" v="1243" actId="478"/>
          <ac:spMkLst>
            <pc:docMk/>
            <pc:sldMk cId="518897921" sldId="310"/>
            <ac:spMk id="156" creationId="{27DEF048-238A-46F0-B48A-286B0D415DD2}"/>
          </ac:spMkLst>
        </pc:spChg>
        <pc:spChg chg="del">
          <ac:chgData name="Paulo Tavares" userId="eb59c66c426f7335" providerId="LiveId" clId="{12B2EB72-55E2-47D8-90E9-A016B459499D}" dt="2021-08-14T13:47:25.614" v="1243" actId="478"/>
          <ac:spMkLst>
            <pc:docMk/>
            <pc:sldMk cId="518897921" sldId="310"/>
            <ac:spMk id="157" creationId="{872E19F9-99D4-426D-8354-2725DCB540C1}"/>
          </ac:spMkLst>
        </pc:spChg>
        <pc:spChg chg="del">
          <ac:chgData name="Paulo Tavares" userId="eb59c66c426f7335" providerId="LiveId" clId="{12B2EB72-55E2-47D8-90E9-A016B459499D}" dt="2021-08-14T13:47:25.614" v="1243" actId="478"/>
          <ac:spMkLst>
            <pc:docMk/>
            <pc:sldMk cId="518897921" sldId="310"/>
            <ac:spMk id="158" creationId="{74D821AD-2EC6-4D12-A15D-2B4C78F2AEE2}"/>
          </ac:spMkLst>
        </pc:spChg>
        <pc:spChg chg="del">
          <ac:chgData name="Paulo Tavares" userId="eb59c66c426f7335" providerId="LiveId" clId="{12B2EB72-55E2-47D8-90E9-A016B459499D}" dt="2021-08-14T13:47:25.614" v="1243" actId="478"/>
          <ac:spMkLst>
            <pc:docMk/>
            <pc:sldMk cId="518897921" sldId="310"/>
            <ac:spMk id="159" creationId="{977BA559-B827-45AB-A376-D7A4C79381F6}"/>
          </ac:spMkLst>
        </pc:spChg>
        <pc:spChg chg="del">
          <ac:chgData name="Paulo Tavares" userId="eb59c66c426f7335" providerId="LiveId" clId="{12B2EB72-55E2-47D8-90E9-A016B459499D}" dt="2021-08-14T13:47:25.614" v="1243" actId="478"/>
          <ac:spMkLst>
            <pc:docMk/>
            <pc:sldMk cId="518897921" sldId="310"/>
            <ac:spMk id="160" creationId="{4BA8EE42-5DBD-4B35-AAE8-90CBA90B0C09}"/>
          </ac:spMkLst>
        </pc:spChg>
        <pc:spChg chg="del">
          <ac:chgData name="Paulo Tavares" userId="eb59c66c426f7335" providerId="LiveId" clId="{12B2EB72-55E2-47D8-90E9-A016B459499D}" dt="2021-08-14T13:47:25.614" v="1243" actId="478"/>
          <ac:spMkLst>
            <pc:docMk/>
            <pc:sldMk cId="518897921" sldId="310"/>
            <ac:spMk id="161" creationId="{F02EBB71-5DB5-471B-929D-826180A0E900}"/>
          </ac:spMkLst>
        </pc:spChg>
        <pc:spChg chg="del">
          <ac:chgData name="Paulo Tavares" userId="eb59c66c426f7335" providerId="LiveId" clId="{12B2EB72-55E2-47D8-90E9-A016B459499D}" dt="2021-08-14T13:47:25.614" v="1243" actId="478"/>
          <ac:spMkLst>
            <pc:docMk/>
            <pc:sldMk cId="518897921" sldId="310"/>
            <ac:spMk id="162" creationId="{CF47E990-7C52-44FC-882C-C6ECD89DB6CE}"/>
          </ac:spMkLst>
        </pc:spChg>
        <pc:spChg chg="del">
          <ac:chgData name="Paulo Tavares" userId="eb59c66c426f7335" providerId="LiveId" clId="{12B2EB72-55E2-47D8-90E9-A016B459499D}" dt="2021-08-14T13:47:25.614" v="1243" actId="478"/>
          <ac:spMkLst>
            <pc:docMk/>
            <pc:sldMk cId="518897921" sldId="310"/>
            <ac:spMk id="163" creationId="{08C350D8-F230-4F65-97C6-579A2C1DD264}"/>
          </ac:spMkLst>
        </pc:spChg>
        <pc:spChg chg="del">
          <ac:chgData name="Paulo Tavares" userId="eb59c66c426f7335" providerId="LiveId" clId="{12B2EB72-55E2-47D8-90E9-A016B459499D}" dt="2021-08-14T13:47:25.614" v="1243" actId="478"/>
          <ac:spMkLst>
            <pc:docMk/>
            <pc:sldMk cId="518897921" sldId="310"/>
            <ac:spMk id="164" creationId="{64EF49FF-0FEE-458A-A14B-80EA9F41E908}"/>
          </ac:spMkLst>
        </pc:spChg>
        <pc:spChg chg="del">
          <ac:chgData name="Paulo Tavares" userId="eb59c66c426f7335" providerId="LiveId" clId="{12B2EB72-55E2-47D8-90E9-A016B459499D}" dt="2021-08-14T13:47:25.614" v="1243" actId="478"/>
          <ac:spMkLst>
            <pc:docMk/>
            <pc:sldMk cId="518897921" sldId="310"/>
            <ac:spMk id="165" creationId="{A6F1135C-7EC4-4933-898C-BEF13C32BDD5}"/>
          </ac:spMkLst>
        </pc:spChg>
        <pc:spChg chg="del">
          <ac:chgData name="Paulo Tavares" userId="eb59c66c426f7335" providerId="LiveId" clId="{12B2EB72-55E2-47D8-90E9-A016B459499D}" dt="2021-08-14T13:47:25.614" v="1243" actId="478"/>
          <ac:spMkLst>
            <pc:docMk/>
            <pc:sldMk cId="518897921" sldId="310"/>
            <ac:spMk id="166" creationId="{5DB366E3-2088-4AA7-B936-82A72BE4C4E4}"/>
          </ac:spMkLst>
        </pc:spChg>
        <pc:spChg chg="del">
          <ac:chgData name="Paulo Tavares" userId="eb59c66c426f7335" providerId="LiveId" clId="{12B2EB72-55E2-47D8-90E9-A016B459499D}" dt="2021-08-14T13:47:25.614" v="1243" actId="478"/>
          <ac:spMkLst>
            <pc:docMk/>
            <pc:sldMk cId="518897921" sldId="310"/>
            <ac:spMk id="167" creationId="{94BF0299-9430-4850-BBCD-21487774F35F}"/>
          </ac:spMkLst>
        </pc:spChg>
        <pc:spChg chg="del">
          <ac:chgData name="Paulo Tavares" userId="eb59c66c426f7335" providerId="LiveId" clId="{12B2EB72-55E2-47D8-90E9-A016B459499D}" dt="2021-08-14T13:47:25.614" v="1243" actId="478"/>
          <ac:spMkLst>
            <pc:docMk/>
            <pc:sldMk cId="518897921" sldId="310"/>
            <ac:spMk id="168" creationId="{07A74189-1F3B-4536-94CC-20B0ACBE5F7A}"/>
          </ac:spMkLst>
        </pc:spChg>
        <pc:spChg chg="del">
          <ac:chgData name="Paulo Tavares" userId="eb59c66c426f7335" providerId="LiveId" clId="{12B2EB72-55E2-47D8-90E9-A016B459499D}" dt="2021-08-14T13:47:25.614" v="1243" actId="478"/>
          <ac:spMkLst>
            <pc:docMk/>
            <pc:sldMk cId="518897921" sldId="310"/>
            <ac:spMk id="169" creationId="{BA63C991-CB81-4D2A-A260-BE50D922F253}"/>
          </ac:spMkLst>
        </pc:spChg>
        <pc:spChg chg="del">
          <ac:chgData name="Paulo Tavares" userId="eb59c66c426f7335" providerId="LiveId" clId="{12B2EB72-55E2-47D8-90E9-A016B459499D}" dt="2021-08-14T13:47:25.614" v="1243" actId="478"/>
          <ac:spMkLst>
            <pc:docMk/>
            <pc:sldMk cId="518897921" sldId="310"/>
            <ac:spMk id="170" creationId="{A93B474A-548B-4439-8038-83F27AB736A6}"/>
          </ac:spMkLst>
        </pc:spChg>
        <pc:spChg chg="del mod">
          <ac:chgData name="Paulo Tavares" userId="eb59c66c426f7335" providerId="LiveId" clId="{12B2EB72-55E2-47D8-90E9-A016B459499D}" dt="2021-08-14T13:47:25.614" v="1243" actId="478"/>
          <ac:spMkLst>
            <pc:docMk/>
            <pc:sldMk cId="518897921" sldId="310"/>
            <ac:spMk id="171" creationId="{DF07A936-F250-436D-B20E-28C1A21E8D2A}"/>
          </ac:spMkLst>
        </pc:spChg>
        <pc:spChg chg="del">
          <ac:chgData name="Paulo Tavares" userId="eb59c66c426f7335" providerId="LiveId" clId="{12B2EB72-55E2-47D8-90E9-A016B459499D}" dt="2021-08-14T13:47:25.614" v="1243" actId="478"/>
          <ac:spMkLst>
            <pc:docMk/>
            <pc:sldMk cId="518897921" sldId="310"/>
            <ac:spMk id="172" creationId="{E36B96BF-7FF3-4564-A9E6-290C116E6400}"/>
          </ac:spMkLst>
        </pc:spChg>
        <pc:spChg chg="del">
          <ac:chgData name="Paulo Tavares" userId="eb59c66c426f7335" providerId="LiveId" clId="{12B2EB72-55E2-47D8-90E9-A016B459499D}" dt="2021-08-14T13:47:25.614" v="1243" actId="478"/>
          <ac:spMkLst>
            <pc:docMk/>
            <pc:sldMk cId="518897921" sldId="310"/>
            <ac:spMk id="173" creationId="{25849ECE-0669-480B-B234-972E42290E4B}"/>
          </ac:spMkLst>
        </pc:spChg>
        <pc:spChg chg="del">
          <ac:chgData name="Paulo Tavares" userId="eb59c66c426f7335" providerId="LiveId" clId="{12B2EB72-55E2-47D8-90E9-A016B459499D}" dt="2021-08-14T13:47:25.614" v="1243" actId="478"/>
          <ac:spMkLst>
            <pc:docMk/>
            <pc:sldMk cId="518897921" sldId="310"/>
            <ac:spMk id="174" creationId="{27B3309C-88F4-4260-A712-F0841F13F4D7}"/>
          </ac:spMkLst>
        </pc:spChg>
        <pc:spChg chg="del">
          <ac:chgData name="Paulo Tavares" userId="eb59c66c426f7335" providerId="LiveId" clId="{12B2EB72-55E2-47D8-90E9-A016B459499D}" dt="2021-08-14T13:47:25.614" v="1243" actId="478"/>
          <ac:spMkLst>
            <pc:docMk/>
            <pc:sldMk cId="518897921" sldId="310"/>
            <ac:spMk id="175" creationId="{0FEE4C8B-62E4-4E14-BAB5-151CE452CEB1}"/>
          </ac:spMkLst>
        </pc:spChg>
        <pc:spChg chg="mod">
          <ac:chgData name="Paulo Tavares" userId="eb59c66c426f7335" providerId="LiveId" clId="{12B2EB72-55E2-47D8-90E9-A016B459499D}" dt="2021-08-14T13:55:30.314" v="1520" actId="164"/>
          <ac:spMkLst>
            <pc:docMk/>
            <pc:sldMk cId="518897921" sldId="310"/>
            <ac:spMk id="176" creationId="{22101790-B511-46E9-ABA3-E5E65B8D9130}"/>
          </ac:spMkLst>
        </pc:spChg>
        <pc:spChg chg="add mod">
          <ac:chgData name="Paulo Tavares" userId="eb59c66c426f7335" providerId="LiveId" clId="{12B2EB72-55E2-47D8-90E9-A016B459499D}" dt="2021-08-14T13:55:30.314" v="1520" actId="164"/>
          <ac:spMkLst>
            <pc:docMk/>
            <pc:sldMk cId="518897921" sldId="310"/>
            <ac:spMk id="177" creationId="{5144740F-5927-415E-99A4-C8A9E85A2B6A}"/>
          </ac:spMkLst>
        </pc:spChg>
        <pc:spChg chg="add mod">
          <ac:chgData name="Paulo Tavares" userId="eb59c66c426f7335" providerId="LiveId" clId="{12B2EB72-55E2-47D8-90E9-A016B459499D}" dt="2021-08-14T13:55:30.314" v="1520" actId="164"/>
          <ac:spMkLst>
            <pc:docMk/>
            <pc:sldMk cId="518897921" sldId="310"/>
            <ac:spMk id="178" creationId="{7EEAA0A5-0654-49FB-98E2-C90307F70E82}"/>
          </ac:spMkLst>
        </pc:spChg>
        <pc:spChg chg="del mod">
          <ac:chgData name="Paulo Tavares" userId="eb59c66c426f7335" providerId="LiveId" clId="{12B2EB72-55E2-47D8-90E9-A016B459499D}" dt="2021-08-14T13:47:25.614" v="1243" actId="478"/>
          <ac:spMkLst>
            <pc:docMk/>
            <pc:sldMk cId="518897921" sldId="310"/>
            <ac:spMk id="179" creationId="{3BE63F3F-ADAD-4484-A054-2DD842567239}"/>
          </ac:spMkLst>
        </pc:spChg>
        <pc:spChg chg="del mod">
          <ac:chgData name="Paulo Tavares" userId="eb59c66c426f7335" providerId="LiveId" clId="{12B2EB72-55E2-47D8-90E9-A016B459499D}" dt="2021-08-14T13:47:25.614" v="1243" actId="478"/>
          <ac:spMkLst>
            <pc:docMk/>
            <pc:sldMk cId="518897921" sldId="310"/>
            <ac:spMk id="180" creationId="{A7CD3E3C-1058-4B55-9D09-6D47C356981A}"/>
          </ac:spMkLst>
        </pc:spChg>
        <pc:spChg chg="mod">
          <ac:chgData name="Paulo Tavares" userId="eb59c66c426f7335" providerId="LiveId" clId="{12B2EB72-55E2-47D8-90E9-A016B459499D}" dt="2021-08-14T13:55:30.314" v="1520" actId="164"/>
          <ac:spMkLst>
            <pc:docMk/>
            <pc:sldMk cId="518897921" sldId="310"/>
            <ac:spMk id="181" creationId="{363FF9EE-4530-453D-AD58-4731399D04F9}"/>
          </ac:spMkLst>
        </pc:spChg>
        <pc:spChg chg="mod">
          <ac:chgData name="Paulo Tavares" userId="eb59c66c426f7335" providerId="LiveId" clId="{12B2EB72-55E2-47D8-90E9-A016B459499D}" dt="2021-08-14T13:55:30.314" v="1520" actId="164"/>
          <ac:spMkLst>
            <pc:docMk/>
            <pc:sldMk cId="518897921" sldId="310"/>
            <ac:spMk id="182" creationId="{72816209-2B54-46CB-B98D-6573BCD04185}"/>
          </ac:spMkLst>
        </pc:spChg>
        <pc:spChg chg="del">
          <ac:chgData name="Paulo Tavares" userId="eb59c66c426f7335" providerId="LiveId" clId="{12B2EB72-55E2-47D8-90E9-A016B459499D}" dt="2021-08-14T13:47:25.614" v="1243" actId="478"/>
          <ac:spMkLst>
            <pc:docMk/>
            <pc:sldMk cId="518897921" sldId="310"/>
            <ac:spMk id="183" creationId="{44D75276-942A-4D52-A7A6-87574A846535}"/>
          </ac:spMkLst>
        </pc:spChg>
        <pc:spChg chg="add mod">
          <ac:chgData name="Paulo Tavares" userId="eb59c66c426f7335" providerId="LiveId" clId="{12B2EB72-55E2-47D8-90E9-A016B459499D}" dt="2021-08-14T13:55:30.314" v="1520" actId="164"/>
          <ac:spMkLst>
            <pc:docMk/>
            <pc:sldMk cId="518897921" sldId="310"/>
            <ac:spMk id="184" creationId="{9B02D390-DA09-44D8-9399-436D2A5167C4}"/>
          </ac:spMkLst>
        </pc:spChg>
        <pc:spChg chg="add mod">
          <ac:chgData name="Paulo Tavares" userId="eb59c66c426f7335" providerId="LiveId" clId="{12B2EB72-55E2-47D8-90E9-A016B459499D}" dt="2021-08-14T13:55:30.314" v="1520" actId="164"/>
          <ac:spMkLst>
            <pc:docMk/>
            <pc:sldMk cId="518897921" sldId="310"/>
            <ac:spMk id="185" creationId="{28C42875-3A7B-4B23-A63C-99984018BFCB}"/>
          </ac:spMkLst>
        </pc:spChg>
        <pc:spChg chg="del mod">
          <ac:chgData name="Paulo Tavares" userId="eb59c66c426f7335" providerId="LiveId" clId="{12B2EB72-55E2-47D8-90E9-A016B459499D}" dt="2021-08-14T13:47:25.614" v="1243" actId="478"/>
          <ac:spMkLst>
            <pc:docMk/>
            <pc:sldMk cId="518897921" sldId="310"/>
            <ac:spMk id="186" creationId="{4428D4CB-4EF5-4F08-AF2D-D4BD219D80A5}"/>
          </ac:spMkLst>
        </pc:spChg>
        <pc:spChg chg="del mod">
          <ac:chgData name="Paulo Tavares" userId="eb59c66c426f7335" providerId="LiveId" clId="{12B2EB72-55E2-47D8-90E9-A016B459499D}" dt="2021-08-14T13:47:25.614" v="1243" actId="478"/>
          <ac:spMkLst>
            <pc:docMk/>
            <pc:sldMk cId="518897921" sldId="310"/>
            <ac:spMk id="187" creationId="{A976EF53-6242-47A3-B16F-576E41306C66}"/>
          </ac:spMkLst>
        </pc:spChg>
        <pc:spChg chg="del">
          <ac:chgData name="Paulo Tavares" userId="eb59c66c426f7335" providerId="LiveId" clId="{12B2EB72-55E2-47D8-90E9-A016B459499D}" dt="2021-08-14T13:47:25.614" v="1243" actId="478"/>
          <ac:spMkLst>
            <pc:docMk/>
            <pc:sldMk cId="518897921" sldId="310"/>
            <ac:spMk id="188" creationId="{F73B46D0-A365-496B-B07B-94D044BCC67A}"/>
          </ac:spMkLst>
        </pc:spChg>
        <pc:spChg chg="mod">
          <ac:chgData name="Paulo Tavares" userId="eb59c66c426f7335" providerId="LiveId" clId="{12B2EB72-55E2-47D8-90E9-A016B459499D}" dt="2021-08-14T13:55:30.314" v="1520" actId="164"/>
          <ac:spMkLst>
            <pc:docMk/>
            <pc:sldMk cId="518897921" sldId="310"/>
            <ac:spMk id="189" creationId="{7D0C1B8C-1C8A-4BD7-B992-FFF32890B426}"/>
          </ac:spMkLst>
        </pc:spChg>
        <pc:spChg chg="del mod">
          <ac:chgData name="Paulo Tavares" userId="eb59c66c426f7335" providerId="LiveId" clId="{12B2EB72-55E2-47D8-90E9-A016B459499D}" dt="2021-08-14T13:47:25.614" v="1243" actId="478"/>
          <ac:spMkLst>
            <pc:docMk/>
            <pc:sldMk cId="518897921" sldId="310"/>
            <ac:spMk id="190" creationId="{3841F819-7685-4D83-8DB4-4E209971FBD0}"/>
          </ac:spMkLst>
        </pc:spChg>
        <pc:spChg chg="mod">
          <ac:chgData name="Paulo Tavares" userId="eb59c66c426f7335" providerId="LiveId" clId="{12B2EB72-55E2-47D8-90E9-A016B459499D}" dt="2021-08-14T13:55:30.314" v="1520" actId="164"/>
          <ac:spMkLst>
            <pc:docMk/>
            <pc:sldMk cId="518897921" sldId="310"/>
            <ac:spMk id="191" creationId="{BC22EC4C-E165-420F-B887-AE7E42492ADC}"/>
          </ac:spMkLst>
        </pc:spChg>
        <pc:spChg chg="del mod">
          <ac:chgData name="Paulo Tavares" userId="eb59c66c426f7335" providerId="LiveId" clId="{12B2EB72-55E2-47D8-90E9-A016B459499D}" dt="2021-08-14T13:47:25.614" v="1243" actId="478"/>
          <ac:spMkLst>
            <pc:docMk/>
            <pc:sldMk cId="518897921" sldId="310"/>
            <ac:spMk id="192" creationId="{81C8F43B-30B0-45D6-B3A7-BCE50F1BDDB0}"/>
          </ac:spMkLst>
        </pc:spChg>
        <pc:spChg chg="del">
          <ac:chgData name="Paulo Tavares" userId="eb59c66c426f7335" providerId="LiveId" clId="{12B2EB72-55E2-47D8-90E9-A016B459499D}" dt="2021-08-14T13:47:30.768" v="1245" actId="478"/>
          <ac:spMkLst>
            <pc:docMk/>
            <pc:sldMk cId="518897921" sldId="310"/>
            <ac:spMk id="193" creationId="{E2C1EB7E-978A-4B39-A660-D6C0E7FBDAD6}"/>
          </ac:spMkLst>
        </pc:spChg>
        <pc:spChg chg="del">
          <ac:chgData name="Paulo Tavares" userId="eb59c66c426f7335" providerId="LiveId" clId="{12B2EB72-55E2-47D8-90E9-A016B459499D}" dt="2021-08-14T13:46:35.344" v="1238" actId="478"/>
          <ac:spMkLst>
            <pc:docMk/>
            <pc:sldMk cId="518897921" sldId="310"/>
            <ac:spMk id="194" creationId="{9F18FE58-DC1C-414D-893D-2D56E6F81A46}"/>
          </ac:spMkLst>
        </pc:spChg>
        <pc:spChg chg="del">
          <ac:chgData name="Paulo Tavares" userId="eb59c66c426f7335" providerId="LiveId" clId="{12B2EB72-55E2-47D8-90E9-A016B459499D}" dt="2021-08-14T13:46:35.344" v="1238" actId="478"/>
          <ac:spMkLst>
            <pc:docMk/>
            <pc:sldMk cId="518897921" sldId="310"/>
            <ac:spMk id="195" creationId="{C5F405E6-BCD1-4FC8-88C8-30032E79E358}"/>
          </ac:spMkLst>
        </pc:spChg>
        <pc:spChg chg="add mod">
          <ac:chgData name="Paulo Tavares" userId="eb59c66c426f7335" providerId="LiveId" clId="{12B2EB72-55E2-47D8-90E9-A016B459499D}" dt="2021-08-14T13:55:30.314" v="1520" actId="164"/>
          <ac:spMkLst>
            <pc:docMk/>
            <pc:sldMk cId="518897921" sldId="310"/>
            <ac:spMk id="196" creationId="{90096E65-1C91-447E-92EC-62494A0266D1}"/>
          </ac:spMkLst>
        </pc:spChg>
        <pc:spChg chg="add mod">
          <ac:chgData name="Paulo Tavares" userId="eb59c66c426f7335" providerId="LiveId" clId="{12B2EB72-55E2-47D8-90E9-A016B459499D}" dt="2021-08-14T13:55:30.314" v="1520" actId="164"/>
          <ac:spMkLst>
            <pc:docMk/>
            <pc:sldMk cId="518897921" sldId="310"/>
            <ac:spMk id="197" creationId="{4BE4AE3B-C231-4381-8122-D24BBB1D625D}"/>
          </ac:spMkLst>
        </pc:spChg>
        <pc:spChg chg="add mod">
          <ac:chgData name="Paulo Tavares" userId="eb59c66c426f7335" providerId="LiveId" clId="{12B2EB72-55E2-47D8-90E9-A016B459499D}" dt="2021-08-14T13:55:30.314" v="1520" actId="164"/>
          <ac:spMkLst>
            <pc:docMk/>
            <pc:sldMk cId="518897921" sldId="310"/>
            <ac:spMk id="198" creationId="{E816C1F4-DF5A-4BEB-BA8A-263A3C05CD67}"/>
          </ac:spMkLst>
        </pc:spChg>
        <pc:spChg chg="add mod">
          <ac:chgData name="Paulo Tavares" userId="eb59c66c426f7335" providerId="LiveId" clId="{12B2EB72-55E2-47D8-90E9-A016B459499D}" dt="2021-08-14T13:55:30.314" v="1520" actId="164"/>
          <ac:spMkLst>
            <pc:docMk/>
            <pc:sldMk cId="518897921" sldId="310"/>
            <ac:spMk id="199" creationId="{470A3068-B0D3-4AA4-B157-A18F3806D89F}"/>
          </ac:spMkLst>
        </pc:spChg>
        <pc:spChg chg="add mod">
          <ac:chgData name="Paulo Tavares" userId="eb59c66c426f7335" providerId="LiveId" clId="{12B2EB72-55E2-47D8-90E9-A016B459499D}" dt="2021-08-14T13:55:30.314" v="1520" actId="164"/>
          <ac:spMkLst>
            <pc:docMk/>
            <pc:sldMk cId="518897921" sldId="310"/>
            <ac:spMk id="200" creationId="{842731A2-7409-44F2-8E82-331881458660}"/>
          </ac:spMkLst>
        </pc:spChg>
        <pc:spChg chg="add mod">
          <ac:chgData name="Paulo Tavares" userId="eb59c66c426f7335" providerId="LiveId" clId="{12B2EB72-55E2-47D8-90E9-A016B459499D}" dt="2021-08-14T13:55:30.314" v="1520" actId="164"/>
          <ac:spMkLst>
            <pc:docMk/>
            <pc:sldMk cId="518897921" sldId="310"/>
            <ac:spMk id="201" creationId="{B77C23B3-6ED9-4622-AAC9-3DD2781DB0B2}"/>
          </ac:spMkLst>
        </pc:spChg>
        <pc:spChg chg="add mod">
          <ac:chgData name="Paulo Tavares" userId="eb59c66c426f7335" providerId="LiveId" clId="{12B2EB72-55E2-47D8-90E9-A016B459499D}" dt="2021-08-14T13:55:30.314" v="1520" actId="164"/>
          <ac:spMkLst>
            <pc:docMk/>
            <pc:sldMk cId="518897921" sldId="310"/>
            <ac:spMk id="202" creationId="{BF92E61E-09E9-47A1-A96E-F11A5E433EF2}"/>
          </ac:spMkLst>
        </pc:spChg>
        <pc:spChg chg="add mod">
          <ac:chgData name="Paulo Tavares" userId="eb59c66c426f7335" providerId="LiveId" clId="{12B2EB72-55E2-47D8-90E9-A016B459499D}" dt="2021-08-14T13:55:30.314" v="1520" actId="164"/>
          <ac:spMkLst>
            <pc:docMk/>
            <pc:sldMk cId="518897921" sldId="310"/>
            <ac:spMk id="203" creationId="{72346CF8-7C4A-4E61-BD99-DD8FBE57CB26}"/>
          </ac:spMkLst>
        </pc:spChg>
        <pc:spChg chg="add mod">
          <ac:chgData name="Paulo Tavares" userId="eb59c66c426f7335" providerId="LiveId" clId="{12B2EB72-55E2-47D8-90E9-A016B459499D}" dt="2021-08-14T13:55:30.314" v="1520" actId="164"/>
          <ac:spMkLst>
            <pc:docMk/>
            <pc:sldMk cId="518897921" sldId="310"/>
            <ac:spMk id="204" creationId="{DA9615C7-E308-4077-8560-1752D486E07E}"/>
          </ac:spMkLst>
        </pc:spChg>
        <pc:spChg chg="add mod">
          <ac:chgData name="Paulo Tavares" userId="eb59c66c426f7335" providerId="LiveId" clId="{12B2EB72-55E2-47D8-90E9-A016B459499D}" dt="2021-08-14T13:55:30.314" v="1520" actId="164"/>
          <ac:spMkLst>
            <pc:docMk/>
            <pc:sldMk cId="518897921" sldId="310"/>
            <ac:spMk id="205" creationId="{7B79DC17-48A3-498A-ACB6-53AFEB2E784C}"/>
          </ac:spMkLst>
        </pc:spChg>
        <pc:spChg chg="add mod">
          <ac:chgData name="Paulo Tavares" userId="eb59c66c426f7335" providerId="LiveId" clId="{12B2EB72-55E2-47D8-90E9-A016B459499D}" dt="2021-08-14T13:55:30.314" v="1520" actId="164"/>
          <ac:spMkLst>
            <pc:docMk/>
            <pc:sldMk cId="518897921" sldId="310"/>
            <ac:spMk id="206" creationId="{E53D212E-4AC6-423C-AD0F-B49D8B7C5407}"/>
          </ac:spMkLst>
        </pc:spChg>
        <pc:spChg chg="add mod">
          <ac:chgData name="Paulo Tavares" userId="eb59c66c426f7335" providerId="LiveId" clId="{12B2EB72-55E2-47D8-90E9-A016B459499D}" dt="2021-08-14T13:55:30.314" v="1520" actId="164"/>
          <ac:spMkLst>
            <pc:docMk/>
            <pc:sldMk cId="518897921" sldId="310"/>
            <ac:spMk id="207" creationId="{19C8DD8D-1BE2-45D1-B1D2-E79C444D7CF2}"/>
          </ac:spMkLst>
        </pc:spChg>
        <pc:spChg chg="add mod">
          <ac:chgData name="Paulo Tavares" userId="eb59c66c426f7335" providerId="LiveId" clId="{12B2EB72-55E2-47D8-90E9-A016B459499D}" dt="2021-08-14T13:55:30.314" v="1520" actId="164"/>
          <ac:spMkLst>
            <pc:docMk/>
            <pc:sldMk cId="518897921" sldId="310"/>
            <ac:spMk id="208" creationId="{C589CF4B-25B9-40CD-A469-3BDD796F9880}"/>
          </ac:spMkLst>
        </pc:spChg>
        <pc:spChg chg="add mod">
          <ac:chgData name="Paulo Tavares" userId="eb59c66c426f7335" providerId="LiveId" clId="{12B2EB72-55E2-47D8-90E9-A016B459499D}" dt="2021-08-14T13:55:30.314" v="1520" actId="164"/>
          <ac:spMkLst>
            <pc:docMk/>
            <pc:sldMk cId="518897921" sldId="310"/>
            <ac:spMk id="209" creationId="{28595CC0-609C-4DD4-BA30-9C72E5067F00}"/>
          </ac:spMkLst>
        </pc:spChg>
        <pc:spChg chg="add mod">
          <ac:chgData name="Paulo Tavares" userId="eb59c66c426f7335" providerId="LiveId" clId="{12B2EB72-55E2-47D8-90E9-A016B459499D}" dt="2021-08-14T13:55:30.314" v="1520" actId="164"/>
          <ac:spMkLst>
            <pc:docMk/>
            <pc:sldMk cId="518897921" sldId="310"/>
            <ac:spMk id="210" creationId="{871EEE60-5BA0-4A0D-AAB7-4573DDDFA7A6}"/>
          </ac:spMkLst>
        </pc:spChg>
        <pc:spChg chg="add mod">
          <ac:chgData name="Paulo Tavares" userId="eb59c66c426f7335" providerId="LiveId" clId="{12B2EB72-55E2-47D8-90E9-A016B459499D}" dt="2021-08-14T13:55:30.314" v="1520" actId="164"/>
          <ac:spMkLst>
            <pc:docMk/>
            <pc:sldMk cId="518897921" sldId="310"/>
            <ac:spMk id="211" creationId="{21F26241-DF05-481F-B8E9-0B17A4AC2D76}"/>
          </ac:spMkLst>
        </pc:spChg>
        <pc:spChg chg="add mod">
          <ac:chgData name="Paulo Tavares" userId="eb59c66c426f7335" providerId="LiveId" clId="{12B2EB72-55E2-47D8-90E9-A016B459499D}" dt="2021-08-14T13:55:30.314" v="1520" actId="164"/>
          <ac:spMkLst>
            <pc:docMk/>
            <pc:sldMk cId="518897921" sldId="310"/>
            <ac:spMk id="212" creationId="{FC33C520-55AC-4869-B85F-A9AB8C0171DD}"/>
          </ac:spMkLst>
        </pc:spChg>
        <pc:spChg chg="add mod">
          <ac:chgData name="Paulo Tavares" userId="eb59c66c426f7335" providerId="LiveId" clId="{12B2EB72-55E2-47D8-90E9-A016B459499D}" dt="2021-08-14T13:55:30.314" v="1520" actId="164"/>
          <ac:spMkLst>
            <pc:docMk/>
            <pc:sldMk cId="518897921" sldId="310"/>
            <ac:spMk id="213" creationId="{266A14FF-3B04-44D1-A98F-D76A664FBDEE}"/>
          </ac:spMkLst>
        </pc:spChg>
        <pc:spChg chg="add mod">
          <ac:chgData name="Paulo Tavares" userId="eb59c66c426f7335" providerId="LiveId" clId="{12B2EB72-55E2-47D8-90E9-A016B459499D}" dt="2021-08-14T13:55:30.314" v="1520" actId="164"/>
          <ac:spMkLst>
            <pc:docMk/>
            <pc:sldMk cId="518897921" sldId="310"/>
            <ac:spMk id="214" creationId="{B9961798-B760-41D5-9090-F19CB4993155}"/>
          </ac:spMkLst>
        </pc:spChg>
        <pc:spChg chg="mod">
          <ac:chgData name="Paulo Tavares" userId="eb59c66c426f7335" providerId="LiveId" clId="{12B2EB72-55E2-47D8-90E9-A016B459499D}" dt="2021-08-14T13:52:12.144" v="1478"/>
          <ac:spMkLst>
            <pc:docMk/>
            <pc:sldMk cId="518897921" sldId="310"/>
            <ac:spMk id="216" creationId="{61B3D18C-7052-42A1-8F7E-F276891500AE}"/>
          </ac:spMkLst>
        </pc:spChg>
        <pc:spChg chg="mod">
          <ac:chgData name="Paulo Tavares" userId="eb59c66c426f7335" providerId="LiveId" clId="{12B2EB72-55E2-47D8-90E9-A016B459499D}" dt="2021-08-14T13:52:12.144" v="1478"/>
          <ac:spMkLst>
            <pc:docMk/>
            <pc:sldMk cId="518897921" sldId="310"/>
            <ac:spMk id="217" creationId="{E69F7F11-4C04-41F6-A5E8-83A560D19A1F}"/>
          </ac:spMkLst>
        </pc:spChg>
        <pc:spChg chg="mod">
          <ac:chgData name="Paulo Tavares" userId="eb59c66c426f7335" providerId="LiveId" clId="{12B2EB72-55E2-47D8-90E9-A016B459499D}" dt="2021-08-14T13:52:12.144" v="1478"/>
          <ac:spMkLst>
            <pc:docMk/>
            <pc:sldMk cId="518897921" sldId="310"/>
            <ac:spMk id="218" creationId="{EBA8C9D3-F8C4-49C7-8684-925034248AD5}"/>
          </ac:spMkLst>
        </pc:spChg>
        <pc:spChg chg="mod">
          <ac:chgData name="Paulo Tavares" userId="eb59c66c426f7335" providerId="LiveId" clId="{12B2EB72-55E2-47D8-90E9-A016B459499D}" dt="2021-08-14T13:52:12.144" v="1478"/>
          <ac:spMkLst>
            <pc:docMk/>
            <pc:sldMk cId="518897921" sldId="310"/>
            <ac:spMk id="219" creationId="{36EC7D1B-F5CE-47F1-8485-5DAB0CAB0935}"/>
          </ac:spMkLst>
        </pc:spChg>
        <pc:spChg chg="mod">
          <ac:chgData name="Paulo Tavares" userId="eb59c66c426f7335" providerId="LiveId" clId="{12B2EB72-55E2-47D8-90E9-A016B459499D}" dt="2021-08-14T13:52:12.144" v="1478"/>
          <ac:spMkLst>
            <pc:docMk/>
            <pc:sldMk cId="518897921" sldId="310"/>
            <ac:spMk id="220" creationId="{4F283A95-D43C-4518-9748-8193466D6AFA}"/>
          </ac:spMkLst>
        </pc:spChg>
        <pc:spChg chg="mod">
          <ac:chgData name="Paulo Tavares" userId="eb59c66c426f7335" providerId="LiveId" clId="{12B2EB72-55E2-47D8-90E9-A016B459499D}" dt="2021-08-14T13:52:12.144" v="1478"/>
          <ac:spMkLst>
            <pc:docMk/>
            <pc:sldMk cId="518897921" sldId="310"/>
            <ac:spMk id="221" creationId="{5C9EC94B-DE9C-49E7-9E8E-8BAB212C7255}"/>
          </ac:spMkLst>
        </pc:spChg>
        <pc:spChg chg="mod">
          <ac:chgData name="Paulo Tavares" userId="eb59c66c426f7335" providerId="LiveId" clId="{12B2EB72-55E2-47D8-90E9-A016B459499D}" dt="2021-08-14T13:52:12.144" v="1478"/>
          <ac:spMkLst>
            <pc:docMk/>
            <pc:sldMk cId="518897921" sldId="310"/>
            <ac:spMk id="222" creationId="{04D9A119-A1C3-4ADB-B40A-CEDF9CCB0DC8}"/>
          </ac:spMkLst>
        </pc:spChg>
        <pc:spChg chg="mod">
          <ac:chgData name="Paulo Tavares" userId="eb59c66c426f7335" providerId="LiveId" clId="{12B2EB72-55E2-47D8-90E9-A016B459499D}" dt="2021-08-14T13:52:12.144" v="1478"/>
          <ac:spMkLst>
            <pc:docMk/>
            <pc:sldMk cId="518897921" sldId="310"/>
            <ac:spMk id="223" creationId="{1F081504-6001-471C-B8B6-B5977BF8DBDB}"/>
          </ac:spMkLst>
        </pc:spChg>
        <pc:spChg chg="mod">
          <ac:chgData name="Paulo Tavares" userId="eb59c66c426f7335" providerId="LiveId" clId="{12B2EB72-55E2-47D8-90E9-A016B459499D}" dt="2021-08-14T13:52:12.144" v="1478"/>
          <ac:spMkLst>
            <pc:docMk/>
            <pc:sldMk cId="518897921" sldId="310"/>
            <ac:spMk id="224" creationId="{890C7F98-EB77-4EFB-A09C-56DBF01271B9}"/>
          </ac:spMkLst>
        </pc:spChg>
        <pc:spChg chg="mod">
          <ac:chgData name="Paulo Tavares" userId="eb59c66c426f7335" providerId="LiveId" clId="{12B2EB72-55E2-47D8-90E9-A016B459499D}" dt="2021-08-14T13:52:12.144" v="1478"/>
          <ac:spMkLst>
            <pc:docMk/>
            <pc:sldMk cId="518897921" sldId="310"/>
            <ac:spMk id="225" creationId="{54F0484F-8D41-4BA6-8CE0-2F562C9902AD}"/>
          </ac:spMkLst>
        </pc:spChg>
        <pc:spChg chg="mod">
          <ac:chgData name="Paulo Tavares" userId="eb59c66c426f7335" providerId="LiveId" clId="{12B2EB72-55E2-47D8-90E9-A016B459499D}" dt="2021-08-14T13:52:12.144" v="1478"/>
          <ac:spMkLst>
            <pc:docMk/>
            <pc:sldMk cId="518897921" sldId="310"/>
            <ac:spMk id="226" creationId="{BAB9E29B-CCAD-4307-BC93-D952B54A3D46}"/>
          </ac:spMkLst>
        </pc:spChg>
        <pc:spChg chg="mod">
          <ac:chgData name="Paulo Tavares" userId="eb59c66c426f7335" providerId="LiveId" clId="{12B2EB72-55E2-47D8-90E9-A016B459499D}" dt="2021-08-14T13:52:12.144" v="1478"/>
          <ac:spMkLst>
            <pc:docMk/>
            <pc:sldMk cId="518897921" sldId="310"/>
            <ac:spMk id="227" creationId="{CDC0F2BA-8872-456C-8597-2F271B94A144}"/>
          </ac:spMkLst>
        </pc:spChg>
        <pc:spChg chg="mod">
          <ac:chgData name="Paulo Tavares" userId="eb59c66c426f7335" providerId="LiveId" clId="{12B2EB72-55E2-47D8-90E9-A016B459499D}" dt="2021-08-14T13:52:12.144" v="1478"/>
          <ac:spMkLst>
            <pc:docMk/>
            <pc:sldMk cId="518897921" sldId="310"/>
            <ac:spMk id="228" creationId="{B74F9E8C-E4C7-4566-8611-F335C94189A4}"/>
          </ac:spMkLst>
        </pc:spChg>
        <pc:spChg chg="mod">
          <ac:chgData name="Paulo Tavares" userId="eb59c66c426f7335" providerId="LiveId" clId="{12B2EB72-55E2-47D8-90E9-A016B459499D}" dt="2021-08-14T13:52:12.144" v="1478"/>
          <ac:spMkLst>
            <pc:docMk/>
            <pc:sldMk cId="518897921" sldId="310"/>
            <ac:spMk id="229" creationId="{ACD29C09-B9D9-442C-AD1D-D53BBCDB48C9}"/>
          </ac:spMkLst>
        </pc:spChg>
        <pc:spChg chg="mod">
          <ac:chgData name="Paulo Tavares" userId="eb59c66c426f7335" providerId="LiveId" clId="{12B2EB72-55E2-47D8-90E9-A016B459499D}" dt="2021-08-14T13:52:12.144" v="1478"/>
          <ac:spMkLst>
            <pc:docMk/>
            <pc:sldMk cId="518897921" sldId="310"/>
            <ac:spMk id="230" creationId="{F727C145-3400-494C-9802-C8F0C4173D64}"/>
          </ac:spMkLst>
        </pc:spChg>
        <pc:spChg chg="mod">
          <ac:chgData name="Paulo Tavares" userId="eb59c66c426f7335" providerId="LiveId" clId="{12B2EB72-55E2-47D8-90E9-A016B459499D}" dt="2021-08-14T13:52:12.144" v="1478"/>
          <ac:spMkLst>
            <pc:docMk/>
            <pc:sldMk cId="518897921" sldId="310"/>
            <ac:spMk id="231" creationId="{CC93BB75-8004-44CE-8A0E-725837C43991}"/>
          </ac:spMkLst>
        </pc:spChg>
        <pc:spChg chg="mod">
          <ac:chgData name="Paulo Tavares" userId="eb59c66c426f7335" providerId="LiveId" clId="{12B2EB72-55E2-47D8-90E9-A016B459499D}" dt="2021-08-14T13:52:12.144" v="1478"/>
          <ac:spMkLst>
            <pc:docMk/>
            <pc:sldMk cId="518897921" sldId="310"/>
            <ac:spMk id="232" creationId="{586F29F9-502E-4A2C-9012-00078F0F908A}"/>
          </ac:spMkLst>
        </pc:spChg>
        <pc:spChg chg="mod">
          <ac:chgData name="Paulo Tavares" userId="eb59c66c426f7335" providerId="LiveId" clId="{12B2EB72-55E2-47D8-90E9-A016B459499D}" dt="2021-08-14T13:52:12.144" v="1478"/>
          <ac:spMkLst>
            <pc:docMk/>
            <pc:sldMk cId="518897921" sldId="310"/>
            <ac:spMk id="233" creationId="{457609E3-31F9-4E01-BA78-16F40C4D6B8F}"/>
          </ac:spMkLst>
        </pc:spChg>
        <pc:spChg chg="mod">
          <ac:chgData name="Paulo Tavares" userId="eb59c66c426f7335" providerId="LiveId" clId="{12B2EB72-55E2-47D8-90E9-A016B459499D}" dt="2021-08-14T13:52:12.144" v="1478"/>
          <ac:spMkLst>
            <pc:docMk/>
            <pc:sldMk cId="518897921" sldId="310"/>
            <ac:spMk id="234" creationId="{E33818ED-5D9F-41A4-962A-54D4543F48A3}"/>
          </ac:spMkLst>
        </pc:spChg>
        <pc:spChg chg="mod">
          <ac:chgData name="Paulo Tavares" userId="eb59c66c426f7335" providerId="LiveId" clId="{12B2EB72-55E2-47D8-90E9-A016B459499D}" dt="2021-08-14T13:52:12.144" v="1478"/>
          <ac:spMkLst>
            <pc:docMk/>
            <pc:sldMk cId="518897921" sldId="310"/>
            <ac:spMk id="235" creationId="{9942391D-3FD3-4746-B8A5-31D026C9DF52}"/>
          </ac:spMkLst>
        </pc:spChg>
        <pc:spChg chg="mod">
          <ac:chgData name="Paulo Tavares" userId="eb59c66c426f7335" providerId="LiveId" clId="{12B2EB72-55E2-47D8-90E9-A016B459499D}" dt="2021-08-14T13:52:12.144" v="1478"/>
          <ac:spMkLst>
            <pc:docMk/>
            <pc:sldMk cId="518897921" sldId="310"/>
            <ac:spMk id="236" creationId="{7A747113-1A16-4503-BE36-4EFD631F979B}"/>
          </ac:spMkLst>
        </pc:spChg>
        <pc:spChg chg="mod">
          <ac:chgData name="Paulo Tavares" userId="eb59c66c426f7335" providerId="LiveId" clId="{12B2EB72-55E2-47D8-90E9-A016B459499D}" dt="2021-08-14T13:52:12.144" v="1478"/>
          <ac:spMkLst>
            <pc:docMk/>
            <pc:sldMk cId="518897921" sldId="310"/>
            <ac:spMk id="237" creationId="{51CCC5D3-7657-48C6-84FB-67211847B638}"/>
          </ac:spMkLst>
        </pc:spChg>
        <pc:spChg chg="mod">
          <ac:chgData name="Paulo Tavares" userId="eb59c66c426f7335" providerId="LiveId" clId="{12B2EB72-55E2-47D8-90E9-A016B459499D}" dt="2021-08-14T13:52:12.144" v="1478"/>
          <ac:spMkLst>
            <pc:docMk/>
            <pc:sldMk cId="518897921" sldId="310"/>
            <ac:spMk id="238" creationId="{6F6B9D81-550C-463F-AC70-AAAB32521F60}"/>
          </ac:spMkLst>
        </pc:spChg>
        <pc:spChg chg="mod">
          <ac:chgData name="Paulo Tavares" userId="eb59c66c426f7335" providerId="LiveId" clId="{12B2EB72-55E2-47D8-90E9-A016B459499D}" dt="2021-08-14T13:52:12.144" v="1478"/>
          <ac:spMkLst>
            <pc:docMk/>
            <pc:sldMk cId="518897921" sldId="310"/>
            <ac:spMk id="239" creationId="{79575B03-9979-4652-A132-5A4D62D21642}"/>
          </ac:spMkLst>
        </pc:spChg>
        <pc:spChg chg="mod">
          <ac:chgData name="Paulo Tavares" userId="eb59c66c426f7335" providerId="LiveId" clId="{12B2EB72-55E2-47D8-90E9-A016B459499D}" dt="2021-08-14T13:52:12.144" v="1478"/>
          <ac:spMkLst>
            <pc:docMk/>
            <pc:sldMk cId="518897921" sldId="310"/>
            <ac:spMk id="240" creationId="{FE1E5DB7-FED8-43BD-8305-3DE03487EB72}"/>
          </ac:spMkLst>
        </pc:spChg>
        <pc:spChg chg="mod">
          <ac:chgData name="Paulo Tavares" userId="eb59c66c426f7335" providerId="LiveId" clId="{12B2EB72-55E2-47D8-90E9-A016B459499D}" dt="2021-08-14T13:52:12.144" v="1478"/>
          <ac:spMkLst>
            <pc:docMk/>
            <pc:sldMk cId="518897921" sldId="310"/>
            <ac:spMk id="241" creationId="{BCEE5C45-202C-407E-8117-0A1484E1D926}"/>
          </ac:spMkLst>
        </pc:spChg>
        <pc:spChg chg="mod">
          <ac:chgData name="Paulo Tavares" userId="eb59c66c426f7335" providerId="LiveId" clId="{12B2EB72-55E2-47D8-90E9-A016B459499D}" dt="2021-08-14T13:52:12.144" v="1478"/>
          <ac:spMkLst>
            <pc:docMk/>
            <pc:sldMk cId="518897921" sldId="310"/>
            <ac:spMk id="242" creationId="{F27A02D9-D18B-4E6E-809A-0788EB21EC7E}"/>
          </ac:spMkLst>
        </pc:spChg>
        <pc:spChg chg="mod">
          <ac:chgData name="Paulo Tavares" userId="eb59c66c426f7335" providerId="LiveId" clId="{12B2EB72-55E2-47D8-90E9-A016B459499D}" dt="2021-08-14T13:52:12.144" v="1478"/>
          <ac:spMkLst>
            <pc:docMk/>
            <pc:sldMk cId="518897921" sldId="310"/>
            <ac:spMk id="243" creationId="{E9494E32-CDCC-4892-ACE3-6F10C2D7E726}"/>
          </ac:spMkLst>
        </pc:spChg>
        <pc:spChg chg="mod">
          <ac:chgData name="Paulo Tavares" userId="eb59c66c426f7335" providerId="LiveId" clId="{12B2EB72-55E2-47D8-90E9-A016B459499D}" dt="2021-08-14T13:52:12.144" v="1478"/>
          <ac:spMkLst>
            <pc:docMk/>
            <pc:sldMk cId="518897921" sldId="310"/>
            <ac:spMk id="244" creationId="{644C0877-EFD2-4698-AAD8-7DA0C2F50C56}"/>
          </ac:spMkLst>
        </pc:spChg>
        <pc:spChg chg="mod">
          <ac:chgData name="Paulo Tavares" userId="eb59c66c426f7335" providerId="LiveId" clId="{12B2EB72-55E2-47D8-90E9-A016B459499D}" dt="2021-08-14T13:52:12.144" v="1478"/>
          <ac:spMkLst>
            <pc:docMk/>
            <pc:sldMk cId="518897921" sldId="310"/>
            <ac:spMk id="245" creationId="{88EFD813-4BE9-4C02-908F-C234151B208F}"/>
          </ac:spMkLst>
        </pc:spChg>
        <pc:spChg chg="mod">
          <ac:chgData name="Paulo Tavares" userId="eb59c66c426f7335" providerId="LiveId" clId="{12B2EB72-55E2-47D8-90E9-A016B459499D}" dt="2021-08-14T13:52:12.144" v="1478"/>
          <ac:spMkLst>
            <pc:docMk/>
            <pc:sldMk cId="518897921" sldId="310"/>
            <ac:spMk id="246" creationId="{A770D5F0-DB93-4583-B061-DF8CFA9BD5DF}"/>
          </ac:spMkLst>
        </pc:spChg>
        <pc:spChg chg="mod">
          <ac:chgData name="Paulo Tavares" userId="eb59c66c426f7335" providerId="LiveId" clId="{12B2EB72-55E2-47D8-90E9-A016B459499D}" dt="2021-08-14T13:52:12.144" v="1478"/>
          <ac:spMkLst>
            <pc:docMk/>
            <pc:sldMk cId="518897921" sldId="310"/>
            <ac:spMk id="247" creationId="{7AE9EF71-E9C8-4E1D-B740-0BC76EF14412}"/>
          </ac:spMkLst>
        </pc:spChg>
        <pc:spChg chg="mod">
          <ac:chgData name="Paulo Tavares" userId="eb59c66c426f7335" providerId="LiveId" clId="{12B2EB72-55E2-47D8-90E9-A016B459499D}" dt="2021-08-14T13:52:12.144" v="1478"/>
          <ac:spMkLst>
            <pc:docMk/>
            <pc:sldMk cId="518897921" sldId="310"/>
            <ac:spMk id="248" creationId="{48360862-52EB-40F6-8B8D-5B4A6CD8EED8}"/>
          </ac:spMkLst>
        </pc:spChg>
        <pc:spChg chg="mod">
          <ac:chgData name="Paulo Tavares" userId="eb59c66c426f7335" providerId="LiveId" clId="{12B2EB72-55E2-47D8-90E9-A016B459499D}" dt="2021-08-14T13:52:12.144" v="1478"/>
          <ac:spMkLst>
            <pc:docMk/>
            <pc:sldMk cId="518897921" sldId="310"/>
            <ac:spMk id="249" creationId="{99157B9E-1921-4FB7-AD26-6BA3C43BF1EE}"/>
          </ac:spMkLst>
        </pc:spChg>
        <pc:spChg chg="mod">
          <ac:chgData name="Paulo Tavares" userId="eb59c66c426f7335" providerId="LiveId" clId="{12B2EB72-55E2-47D8-90E9-A016B459499D}" dt="2021-08-14T13:52:12.144" v="1478"/>
          <ac:spMkLst>
            <pc:docMk/>
            <pc:sldMk cId="518897921" sldId="310"/>
            <ac:spMk id="250" creationId="{8BE89CEF-6556-43A2-BF2B-2D07D24AB6A8}"/>
          </ac:spMkLst>
        </pc:spChg>
        <pc:spChg chg="mod">
          <ac:chgData name="Paulo Tavares" userId="eb59c66c426f7335" providerId="LiveId" clId="{12B2EB72-55E2-47D8-90E9-A016B459499D}" dt="2021-08-14T13:52:12.144" v="1478"/>
          <ac:spMkLst>
            <pc:docMk/>
            <pc:sldMk cId="518897921" sldId="310"/>
            <ac:spMk id="251" creationId="{E63FEAFB-13C1-40FD-A791-3D733792BB75}"/>
          </ac:spMkLst>
        </pc:spChg>
        <pc:spChg chg="mod">
          <ac:chgData name="Paulo Tavares" userId="eb59c66c426f7335" providerId="LiveId" clId="{12B2EB72-55E2-47D8-90E9-A016B459499D}" dt="2021-08-14T13:52:12.144" v="1478"/>
          <ac:spMkLst>
            <pc:docMk/>
            <pc:sldMk cId="518897921" sldId="310"/>
            <ac:spMk id="252" creationId="{715AAB86-B628-4F02-9D85-DAE72CCCA165}"/>
          </ac:spMkLst>
        </pc:spChg>
        <pc:spChg chg="mod">
          <ac:chgData name="Paulo Tavares" userId="eb59c66c426f7335" providerId="LiveId" clId="{12B2EB72-55E2-47D8-90E9-A016B459499D}" dt="2021-08-14T13:52:12.144" v="1478"/>
          <ac:spMkLst>
            <pc:docMk/>
            <pc:sldMk cId="518897921" sldId="310"/>
            <ac:spMk id="253" creationId="{C5F6B388-D3FA-4F2B-B2A3-A153897F146E}"/>
          </ac:spMkLst>
        </pc:spChg>
        <pc:spChg chg="mod">
          <ac:chgData name="Paulo Tavares" userId="eb59c66c426f7335" providerId="LiveId" clId="{12B2EB72-55E2-47D8-90E9-A016B459499D}" dt="2021-08-14T13:52:12.144" v="1478"/>
          <ac:spMkLst>
            <pc:docMk/>
            <pc:sldMk cId="518897921" sldId="310"/>
            <ac:spMk id="255" creationId="{E8CDDBB1-5875-4BDC-8B95-B2627C523DE6}"/>
          </ac:spMkLst>
        </pc:spChg>
        <pc:spChg chg="mod">
          <ac:chgData name="Paulo Tavares" userId="eb59c66c426f7335" providerId="LiveId" clId="{12B2EB72-55E2-47D8-90E9-A016B459499D}" dt="2021-08-14T13:52:12.144" v="1478"/>
          <ac:spMkLst>
            <pc:docMk/>
            <pc:sldMk cId="518897921" sldId="310"/>
            <ac:spMk id="256" creationId="{E728B0F9-2D27-4A1C-8D8F-F1AA352488A9}"/>
          </ac:spMkLst>
        </pc:spChg>
        <pc:spChg chg="mod">
          <ac:chgData name="Paulo Tavares" userId="eb59c66c426f7335" providerId="LiveId" clId="{12B2EB72-55E2-47D8-90E9-A016B459499D}" dt="2021-08-14T13:52:12.144" v="1478"/>
          <ac:spMkLst>
            <pc:docMk/>
            <pc:sldMk cId="518897921" sldId="310"/>
            <ac:spMk id="257" creationId="{D174DEA3-C0A6-4AFD-95E9-D679DE98ED5B}"/>
          </ac:spMkLst>
        </pc:spChg>
        <pc:spChg chg="mod">
          <ac:chgData name="Paulo Tavares" userId="eb59c66c426f7335" providerId="LiveId" clId="{12B2EB72-55E2-47D8-90E9-A016B459499D}" dt="2021-08-14T13:52:12.144" v="1478"/>
          <ac:spMkLst>
            <pc:docMk/>
            <pc:sldMk cId="518897921" sldId="310"/>
            <ac:spMk id="258" creationId="{3DFEA760-3A98-4AA6-9368-39DE459CA9E6}"/>
          </ac:spMkLst>
        </pc:spChg>
        <pc:spChg chg="mod">
          <ac:chgData name="Paulo Tavares" userId="eb59c66c426f7335" providerId="LiveId" clId="{12B2EB72-55E2-47D8-90E9-A016B459499D}" dt="2021-08-14T13:52:12.144" v="1478"/>
          <ac:spMkLst>
            <pc:docMk/>
            <pc:sldMk cId="518897921" sldId="310"/>
            <ac:spMk id="259" creationId="{B3BECAB5-1923-41D8-803A-CC781DBC5431}"/>
          </ac:spMkLst>
        </pc:spChg>
        <pc:spChg chg="mod">
          <ac:chgData name="Paulo Tavares" userId="eb59c66c426f7335" providerId="LiveId" clId="{12B2EB72-55E2-47D8-90E9-A016B459499D}" dt="2021-08-14T13:52:12.144" v="1478"/>
          <ac:spMkLst>
            <pc:docMk/>
            <pc:sldMk cId="518897921" sldId="310"/>
            <ac:spMk id="260" creationId="{D233B684-15C2-4588-8268-6DDAE1D8DC38}"/>
          </ac:spMkLst>
        </pc:spChg>
        <pc:spChg chg="mod">
          <ac:chgData name="Paulo Tavares" userId="eb59c66c426f7335" providerId="LiveId" clId="{12B2EB72-55E2-47D8-90E9-A016B459499D}" dt="2021-08-14T13:52:12.144" v="1478"/>
          <ac:spMkLst>
            <pc:docMk/>
            <pc:sldMk cId="518897921" sldId="310"/>
            <ac:spMk id="261" creationId="{97C7EDFC-AA96-48AD-9124-42B2C49113D8}"/>
          </ac:spMkLst>
        </pc:spChg>
        <pc:spChg chg="mod">
          <ac:chgData name="Paulo Tavares" userId="eb59c66c426f7335" providerId="LiveId" clId="{12B2EB72-55E2-47D8-90E9-A016B459499D}" dt="2021-08-14T13:52:12.144" v="1478"/>
          <ac:spMkLst>
            <pc:docMk/>
            <pc:sldMk cId="518897921" sldId="310"/>
            <ac:spMk id="262" creationId="{5328DC13-7795-4F05-AE55-A1B993576C45}"/>
          </ac:spMkLst>
        </pc:spChg>
        <pc:spChg chg="mod">
          <ac:chgData name="Paulo Tavares" userId="eb59c66c426f7335" providerId="LiveId" clId="{12B2EB72-55E2-47D8-90E9-A016B459499D}" dt="2021-08-14T13:52:12.144" v="1478"/>
          <ac:spMkLst>
            <pc:docMk/>
            <pc:sldMk cId="518897921" sldId="310"/>
            <ac:spMk id="263" creationId="{7907334C-B418-4E79-A8AF-CE7C4A899465}"/>
          </ac:spMkLst>
        </pc:spChg>
        <pc:spChg chg="mod">
          <ac:chgData name="Paulo Tavares" userId="eb59c66c426f7335" providerId="LiveId" clId="{12B2EB72-55E2-47D8-90E9-A016B459499D}" dt="2021-08-14T13:52:12.144" v="1478"/>
          <ac:spMkLst>
            <pc:docMk/>
            <pc:sldMk cId="518897921" sldId="310"/>
            <ac:spMk id="264" creationId="{FD51DB22-98F9-46A3-B1C3-3DCA4CDC53AF}"/>
          </ac:spMkLst>
        </pc:spChg>
        <pc:spChg chg="mod">
          <ac:chgData name="Paulo Tavares" userId="eb59c66c426f7335" providerId="LiveId" clId="{12B2EB72-55E2-47D8-90E9-A016B459499D}" dt="2021-08-14T13:52:12.144" v="1478"/>
          <ac:spMkLst>
            <pc:docMk/>
            <pc:sldMk cId="518897921" sldId="310"/>
            <ac:spMk id="265" creationId="{C3DEF5B1-7ECE-4CD8-BD94-77EE7F32B415}"/>
          </ac:spMkLst>
        </pc:spChg>
        <pc:spChg chg="mod">
          <ac:chgData name="Paulo Tavares" userId="eb59c66c426f7335" providerId="LiveId" clId="{12B2EB72-55E2-47D8-90E9-A016B459499D}" dt="2021-08-14T13:52:12.144" v="1478"/>
          <ac:spMkLst>
            <pc:docMk/>
            <pc:sldMk cId="518897921" sldId="310"/>
            <ac:spMk id="266" creationId="{F8E8A394-E720-498F-B12F-69C0029405DA}"/>
          </ac:spMkLst>
        </pc:spChg>
        <pc:spChg chg="mod">
          <ac:chgData name="Paulo Tavares" userId="eb59c66c426f7335" providerId="LiveId" clId="{12B2EB72-55E2-47D8-90E9-A016B459499D}" dt="2021-08-14T13:52:12.144" v="1478"/>
          <ac:spMkLst>
            <pc:docMk/>
            <pc:sldMk cId="518897921" sldId="310"/>
            <ac:spMk id="267" creationId="{85C5E2EB-5838-4DC1-A452-F1BB39E473AA}"/>
          </ac:spMkLst>
        </pc:spChg>
        <pc:spChg chg="mod">
          <ac:chgData name="Paulo Tavares" userId="eb59c66c426f7335" providerId="LiveId" clId="{12B2EB72-55E2-47D8-90E9-A016B459499D}" dt="2021-08-14T13:52:12.144" v="1478"/>
          <ac:spMkLst>
            <pc:docMk/>
            <pc:sldMk cId="518897921" sldId="310"/>
            <ac:spMk id="268" creationId="{588B02C8-3AC5-4AE2-B5F9-D7B309260703}"/>
          </ac:spMkLst>
        </pc:spChg>
        <pc:spChg chg="mod">
          <ac:chgData name="Paulo Tavares" userId="eb59c66c426f7335" providerId="LiveId" clId="{12B2EB72-55E2-47D8-90E9-A016B459499D}" dt="2021-08-14T13:52:12.144" v="1478"/>
          <ac:spMkLst>
            <pc:docMk/>
            <pc:sldMk cId="518897921" sldId="310"/>
            <ac:spMk id="269" creationId="{AE5C5069-25B5-4C16-A5B2-B07EE1683E09}"/>
          </ac:spMkLst>
        </pc:spChg>
        <pc:spChg chg="mod">
          <ac:chgData name="Paulo Tavares" userId="eb59c66c426f7335" providerId="LiveId" clId="{12B2EB72-55E2-47D8-90E9-A016B459499D}" dt="2021-08-14T13:52:12.144" v="1478"/>
          <ac:spMkLst>
            <pc:docMk/>
            <pc:sldMk cId="518897921" sldId="310"/>
            <ac:spMk id="270" creationId="{70E20C83-9B22-4C73-9DA8-3288EAAF881C}"/>
          </ac:spMkLst>
        </pc:spChg>
        <pc:spChg chg="mod">
          <ac:chgData name="Paulo Tavares" userId="eb59c66c426f7335" providerId="LiveId" clId="{12B2EB72-55E2-47D8-90E9-A016B459499D}" dt="2021-08-14T13:52:12.144" v="1478"/>
          <ac:spMkLst>
            <pc:docMk/>
            <pc:sldMk cId="518897921" sldId="310"/>
            <ac:spMk id="271" creationId="{3DB64E02-D855-4EB4-90F3-7CFBD384576D}"/>
          </ac:spMkLst>
        </pc:spChg>
        <pc:spChg chg="mod">
          <ac:chgData name="Paulo Tavares" userId="eb59c66c426f7335" providerId="LiveId" clId="{12B2EB72-55E2-47D8-90E9-A016B459499D}" dt="2021-08-14T13:52:12.144" v="1478"/>
          <ac:spMkLst>
            <pc:docMk/>
            <pc:sldMk cId="518897921" sldId="310"/>
            <ac:spMk id="272" creationId="{E7A96E7B-3594-4555-9A35-855498570B64}"/>
          </ac:spMkLst>
        </pc:spChg>
        <pc:spChg chg="mod">
          <ac:chgData name="Paulo Tavares" userId="eb59c66c426f7335" providerId="LiveId" clId="{12B2EB72-55E2-47D8-90E9-A016B459499D}" dt="2021-08-14T13:52:12.144" v="1478"/>
          <ac:spMkLst>
            <pc:docMk/>
            <pc:sldMk cId="518897921" sldId="310"/>
            <ac:spMk id="273" creationId="{F9C33A0C-7BCA-4423-B3A6-2D027D89E58E}"/>
          </ac:spMkLst>
        </pc:spChg>
        <pc:spChg chg="mod">
          <ac:chgData name="Paulo Tavares" userId="eb59c66c426f7335" providerId="LiveId" clId="{12B2EB72-55E2-47D8-90E9-A016B459499D}" dt="2021-08-14T13:52:12.144" v="1478"/>
          <ac:spMkLst>
            <pc:docMk/>
            <pc:sldMk cId="518897921" sldId="310"/>
            <ac:spMk id="274" creationId="{49577FA2-F44F-42BA-B34E-DEEC012254C9}"/>
          </ac:spMkLst>
        </pc:spChg>
        <pc:spChg chg="mod">
          <ac:chgData name="Paulo Tavares" userId="eb59c66c426f7335" providerId="LiveId" clId="{12B2EB72-55E2-47D8-90E9-A016B459499D}" dt="2021-08-14T13:52:12.144" v="1478"/>
          <ac:spMkLst>
            <pc:docMk/>
            <pc:sldMk cId="518897921" sldId="310"/>
            <ac:spMk id="275" creationId="{1132269B-7D05-4A12-BD45-B2E0520135FA}"/>
          </ac:spMkLst>
        </pc:spChg>
        <pc:spChg chg="mod">
          <ac:chgData name="Paulo Tavares" userId="eb59c66c426f7335" providerId="LiveId" clId="{12B2EB72-55E2-47D8-90E9-A016B459499D}" dt="2021-08-14T13:52:12.144" v="1478"/>
          <ac:spMkLst>
            <pc:docMk/>
            <pc:sldMk cId="518897921" sldId="310"/>
            <ac:spMk id="276" creationId="{A6B6DC21-0554-424B-8D34-529816C6CD62}"/>
          </ac:spMkLst>
        </pc:spChg>
        <pc:spChg chg="mod">
          <ac:chgData name="Paulo Tavares" userId="eb59c66c426f7335" providerId="LiveId" clId="{12B2EB72-55E2-47D8-90E9-A016B459499D}" dt="2021-08-14T13:52:12.144" v="1478"/>
          <ac:spMkLst>
            <pc:docMk/>
            <pc:sldMk cId="518897921" sldId="310"/>
            <ac:spMk id="277" creationId="{A14CD653-8563-47E5-A663-63260C449C5C}"/>
          </ac:spMkLst>
        </pc:spChg>
        <pc:spChg chg="mod">
          <ac:chgData name="Paulo Tavares" userId="eb59c66c426f7335" providerId="LiveId" clId="{12B2EB72-55E2-47D8-90E9-A016B459499D}" dt="2021-08-14T13:52:12.144" v="1478"/>
          <ac:spMkLst>
            <pc:docMk/>
            <pc:sldMk cId="518897921" sldId="310"/>
            <ac:spMk id="278" creationId="{01620D7F-53B3-492A-9AE8-067733BA27D7}"/>
          </ac:spMkLst>
        </pc:spChg>
        <pc:spChg chg="mod">
          <ac:chgData name="Paulo Tavares" userId="eb59c66c426f7335" providerId="LiveId" clId="{12B2EB72-55E2-47D8-90E9-A016B459499D}" dt="2021-08-14T13:52:12.144" v="1478"/>
          <ac:spMkLst>
            <pc:docMk/>
            <pc:sldMk cId="518897921" sldId="310"/>
            <ac:spMk id="279" creationId="{5EE88C68-824F-46B2-997E-8D6D8178CF7F}"/>
          </ac:spMkLst>
        </pc:spChg>
        <pc:spChg chg="add del mod">
          <ac:chgData name="Paulo Tavares" userId="eb59c66c426f7335" providerId="LiveId" clId="{12B2EB72-55E2-47D8-90E9-A016B459499D}" dt="2021-08-14T13:54:21.566" v="1492" actId="478"/>
          <ac:spMkLst>
            <pc:docMk/>
            <pc:sldMk cId="518897921" sldId="310"/>
            <ac:spMk id="280" creationId="{428BBC60-5F2E-4A8B-9DE5-2687D3AD939E}"/>
          </ac:spMkLst>
        </pc:spChg>
        <pc:spChg chg="add mod">
          <ac:chgData name="Paulo Tavares" userId="eb59c66c426f7335" providerId="LiveId" clId="{12B2EB72-55E2-47D8-90E9-A016B459499D}" dt="2021-08-14T13:55:08.103" v="1515"/>
          <ac:spMkLst>
            <pc:docMk/>
            <pc:sldMk cId="518897921" sldId="310"/>
            <ac:spMk id="281" creationId="{0F2B72B3-8547-4715-987A-886F14380A5C}"/>
          </ac:spMkLst>
        </pc:spChg>
        <pc:spChg chg="mod">
          <ac:chgData name="Paulo Tavares" userId="eb59c66c426f7335" providerId="LiveId" clId="{12B2EB72-55E2-47D8-90E9-A016B459499D}" dt="2021-08-14T13:56:42.285" v="1534"/>
          <ac:spMkLst>
            <pc:docMk/>
            <pc:sldMk cId="518897921" sldId="310"/>
            <ac:spMk id="283" creationId="{36283A03-81A8-44F0-BFB0-B54D99C704CC}"/>
          </ac:spMkLst>
        </pc:spChg>
        <pc:spChg chg="mod">
          <ac:chgData name="Paulo Tavares" userId="eb59c66c426f7335" providerId="LiveId" clId="{12B2EB72-55E2-47D8-90E9-A016B459499D}" dt="2021-08-14T13:56:42.285" v="1534"/>
          <ac:spMkLst>
            <pc:docMk/>
            <pc:sldMk cId="518897921" sldId="310"/>
            <ac:spMk id="284" creationId="{240522FF-5039-42C8-87F8-0BA7C400A92A}"/>
          </ac:spMkLst>
        </pc:spChg>
        <pc:spChg chg="mod">
          <ac:chgData name="Paulo Tavares" userId="eb59c66c426f7335" providerId="LiveId" clId="{12B2EB72-55E2-47D8-90E9-A016B459499D}" dt="2021-08-14T13:56:42.285" v="1534"/>
          <ac:spMkLst>
            <pc:docMk/>
            <pc:sldMk cId="518897921" sldId="310"/>
            <ac:spMk id="285" creationId="{4F40AF9C-26CC-4640-9B6E-D68ECDA10B0D}"/>
          </ac:spMkLst>
        </pc:spChg>
        <pc:spChg chg="mod">
          <ac:chgData name="Paulo Tavares" userId="eb59c66c426f7335" providerId="LiveId" clId="{12B2EB72-55E2-47D8-90E9-A016B459499D}" dt="2021-08-14T13:56:42.285" v="1534"/>
          <ac:spMkLst>
            <pc:docMk/>
            <pc:sldMk cId="518897921" sldId="310"/>
            <ac:spMk id="286" creationId="{728557CB-D75B-40DE-9C44-6943940082A6}"/>
          </ac:spMkLst>
        </pc:spChg>
        <pc:spChg chg="mod">
          <ac:chgData name="Paulo Tavares" userId="eb59c66c426f7335" providerId="LiveId" clId="{12B2EB72-55E2-47D8-90E9-A016B459499D}" dt="2021-08-14T13:56:42.285" v="1534"/>
          <ac:spMkLst>
            <pc:docMk/>
            <pc:sldMk cId="518897921" sldId="310"/>
            <ac:spMk id="287" creationId="{52B5623E-C05C-49FB-AE90-76C0FB9B63F4}"/>
          </ac:spMkLst>
        </pc:spChg>
        <pc:spChg chg="mod">
          <ac:chgData name="Paulo Tavares" userId="eb59c66c426f7335" providerId="LiveId" clId="{12B2EB72-55E2-47D8-90E9-A016B459499D}" dt="2021-08-14T13:56:42.285" v="1534"/>
          <ac:spMkLst>
            <pc:docMk/>
            <pc:sldMk cId="518897921" sldId="310"/>
            <ac:spMk id="288" creationId="{80B1B22F-AA11-4AA9-B1C6-25F81737B302}"/>
          </ac:spMkLst>
        </pc:spChg>
        <pc:spChg chg="mod">
          <ac:chgData name="Paulo Tavares" userId="eb59c66c426f7335" providerId="LiveId" clId="{12B2EB72-55E2-47D8-90E9-A016B459499D}" dt="2021-08-14T13:56:42.285" v="1534"/>
          <ac:spMkLst>
            <pc:docMk/>
            <pc:sldMk cId="518897921" sldId="310"/>
            <ac:spMk id="289" creationId="{BD4849DE-8502-49C2-871A-9796D2C9279C}"/>
          </ac:spMkLst>
        </pc:spChg>
        <pc:spChg chg="mod">
          <ac:chgData name="Paulo Tavares" userId="eb59c66c426f7335" providerId="LiveId" clId="{12B2EB72-55E2-47D8-90E9-A016B459499D}" dt="2021-08-14T13:56:42.285" v="1534"/>
          <ac:spMkLst>
            <pc:docMk/>
            <pc:sldMk cId="518897921" sldId="310"/>
            <ac:spMk id="290" creationId="{90E5D9EE-24AA-4B53-8267-5EF96F07B05C}"/>
          </ac:spMkLst>
        </pc:spChg>
        <pc:spChg chg="mod">
          <ac:chgData name="Paulo Tavares" userId="eb59c66c426f7335" providerId="LiveId" clId="{12B2EB72-55E2-47D8-90E9-A016B459499D}" dt="2021-08-14T13:56:42.285" v="1534"/>
          <ac:spMkLst>
            <pc:docMk/>
            <pc:sldMk cId="518897921" sldId="310"/>
            <ac:spMk id="291" creationId="{147998AE-9425-449F-AE60-CBCD8D95CB4A}"/>
          </ac:spMkLst>
        </pc:spChg>
        <pc:spChg chg="mod">
          <ac:chgData name="Paulo Tavares" userId="eb59c66c426f7335" providerId="LiveId" clId="{12B2EB72-55E2-47D8-90E9-A016B459499D}" dt="2021-08-14T13:56:42.285" v="1534"/>
          <ac:spMkLst>
            <pc:docMk/>
            <pc:sldMk cId="518897921" sldId="310"/>
            <ac:spMk id="292" creationId="{5B9BAC1D-089F-4C6B-B846-7051D88D49CF}"/>
          </ac:spMkLst>
        </pc:spChg>
        <pc:spChg chg="mod">
          <ac:chgData name="Paulo Tavares" userId="eb59c66c426f7335" providerId="LiveId" clId="{12B2EB72-55E2-47D8-90E9-A016B459499D}" dt="2021-08-14T13:56:42.285" v="1534"/>
          <ac:spMkLst>
            <pc:docMk/>
            <pc:sldMk cId="518897921" sldId="310"/>
            <ac:spMk id="293" creationId="{CD244A26-96AA-4971-B1AD-77B639E824BD}"/>
          </ac:spMkLst>
        </pc:spChg>
        <pc:spChg chg="mod">
          <ac:chgData name="Paulo Tavares" userId="eb59c66c426f7335" providerId="LiveId" clId="{12B2EB72-55E2-47D8-90E9-A016B459499D}" dt="2021-08-14T13:56:42.285" v="1534"/>
          <ac:spMkLst>
            <pc:docMk/>
            <pc:sldMk cId="518897921" sldId="310"/>
            <ac:spMk id="294" creationId="{9E318193-F803-4A3D-81C6-2045B72DC47A}"/>
          </ac:spMkLst>
        </pc:spChg>
        <pc:spChg chg="mod">
          <ac:chgData name="Paulo Tavares" userId="eb59c66c426f7335" providerId="LiveId" clId="{12B2EB72-55E2-47D8-90E9-A016B459499D}" dt="2021-08-14T13:56:42.285" v="1534"/>
          <ac:spMkLst>
            <pc:docMk/>
            <pc:sldMk cId="518897921" sldId="310"/>
            <ac:spMk id="295" creationId="{516ADF7E-28FD-4E9D-8F17-8481F83B4DCA}"/>
          </ac:spMkLst>
        </pc:spChg>
        <pc:spChg chg="mod">
          <ac:chgData name="Paulo Tavares" userId="eb59c66c426f7335" providerId="LiveId" clId="{12B2EB72-55E2-47D8-90E9-A016B459499D}" dt="2021-08-14T13:56:42.285" v="1534"/>
          <ac:spMkLst>
            <pc:docMk/>
            <pc:sldMk cId="518897921" sldId="310"/>
            <ac:spMk id="296" creationId="{122CEF25-2F17-4994-8C0B-E05702AD0EEF}"/>
          </ac:spMkLst>
        </pc:spChg>
        <pc:spChg chg="mod">
          <ac:chgData name="Paulo Tavares" userId="eb59c66c426f7335" providerId="LiveId" clId="{12B2EB72-55E2-47D8-90E9-A016B459499D}" dt="2021-08-14T13:56:42.285" v="1534"/>
          <ac:spMkLst>
            <pc:docMk/>
            <pc:sldMk cId="518897921" sldId="310"/>
            <ac:spMk id="297" creationId="{2554979E-CB8B-495A-9A47-D25678AAE4C5}"/>
          </ac:spMkLst>
        </pc:spChg>
        <pc:spChg chg="mod">
          <ac:chgData name="Paulo Tavares" userId="eb59c66c426f7335" providerId="LiveId" clId="{12B2EB72-55E2-47D8-90E9-A016B459499D}" dt="2021-08-14T13:56:42.285" v="1534"/>
          <ac:spMkLst>
            <pc:docMk/>
            <pc:sldMk cId="518897921" sldId="310"/>
            <ac:spMk id="298" creationId="{CF3D0D1F-2664-460F-839F-681F709A6E0D}"/>
          </ac:spMkLst>
        </pc:spChg>
        <pc:spChg chg="mod">
          <ac:chgData name="Paulo Tavares" userId="eb59c66c426f7335" providerId="LiveId" clId="{12B2EB72-55E2-47D8-90E9-A016B459499D}" dt="2021-08-14T13:56:42.285" v="1534"/>
          <ac:spMkLst>
            <pc:docMk/>
            <pc:sldMk cId="518897921" sldId="310"/>
            <ac:spMk id="299" creationId="{0B4DFF09-316E-4CC1-91C8-3ABB00E11673}"/>
          </ac:spMkLst>
        </pc:spChg>
        <pc:spChg chg="mod">
          <ac:chgData name="Paulo Tavares" userId="eb59c66c426f7335" providerId="LiveId" clId="{12B2EB72-55E2-47D8-90E9-A016B459499D}" dt="2021-08-14T13:56:42.285" v="1534"/>
          <ac:spMkLst>
            <pc:docMk/>
            <pc:sldMk cId="518897921" sldId="310"/>
            <ac:spMk id="300" creationId="{D02F8C1F-BF32-41C6-BE12-4C1FCFAC6F01}"/>
          </ac:spMkLst>
        </pc:spChg>
        <pc:spChg chg="mod">
          <ac:chgData name="Paulo Tavares" userId="eb59c66c426f7335" providerId="LiveId" clId="{12B2EB72-55E2-47D8-90E9-A016B459499D}" dt="2021-08-14T13:56:42.285" v="1534"/>
          <ac:spMkLst>
            <pc:docMk/>
            <pc:sldMk cId="518897921" sldId="310"/>
            <ac:spMk id="301" creationId="{B59138D7-007A-4C43-9BD7-7B57CE850C62}"/>
          </ac:spMkLst>
        </pc:spChg>
        <pc:spChg chg="mod">
          <ac:chgData name="Paulo Tavares" userId="eb59c66c426f7335" providerId="LiveId" clId="{12B2EB72-55E2-47D8-90E9-A016B459499D}" dt="2021-08-14T13:56:42.285" v="1534"/>
          <ac:spMkLst>
            <pc:docMk/>
            <pc:sldMk cId="518897921" sldId="310"/>
            <ac:spMk id="302" creationId="{00280798-2E08-4C11-9876-C13439BCFBDE}"/>
          </ac:spMkLst>
        </pc:spChg>
        <pc:spChg chg="mod">
          <ac:chgData name="Paulo Tavares" userId="eb59c66c426f7335" providerId="LiveId" clId="{12B2EB72-55E2-47D8-90E9-A016B459499D}" dt="2021-08-14T13:56:42.285" v="1534"/>
          <ac:spMkLst>
            <pc:docMk/>
            <pc:sldMk cId="518897921" sldId="310"/>
            <ac:spMk id="303" creationId="{8414BB39-4EEA-454D-B480-131DB76A84F8}"/>
          </ac:spMkLst>
        </pc:spChg>
        <pc:spChg chg="mod">
          <ac:chgData name="Paulo Tavares" userId="eb59c66c426f7335" providerId="LiveId" clId="{12B2EB72-55E2-47D8-90E9-A016B459499D}" dt="2021-08-14T13:56:42.285" v="1534"/>
          <ac:spMkLst>
            <pc:docMk/>
            <pc:sldMk cId="518897921" sldId="310"/>
            <ac:spMk id="304" creationId="{6E892F61-2C5F-4E0C-940A-C51A3F9E1F09}"/>
          </ac:spMkLst>
        </pc:spChg>
        <pc:spChg chg="mod">
          <ac:chgData name="Paulo Tavares" userId="eb59c66c426f7335" providerId="LiveId" clId="{12B2EB72-55E2-47D8-90E9-A016B459499D}" dt="2021-08-14T13:56:42.285" v="1534"/>
          <ac:spMkLst>
            <pc:docMk/>
            <pc:sldMk cId="518897921" sldId="310"/>
            <ac:spMk id="305" creationId="{CBEFFE64-EE07-45D8-AB89-AEDF060866E4}"/>
          </ac:spMkLst>
        </pc:spChg>
        <pc:spChg chg="mod">
          <ac:chgData name="Paulo Tavares" userId="eb59c66c426f7335" providerId="LiveId" clId="{12B2EB72-55E2-47D8-90E9-A016B459499D}" dt="2021-08-14T13:56:42.285" v="1534"/>
          <ac:spMkLst>
            <pc:docMk/>
            <pc:sldMk cId="518897921" sldId="310"/>
            <ac:spMk id="306" creationId="{2CC14D7C-1601-4DB4-80E4-ED58F657E5B4}"/>
          </ac:spMkLst>
        </pc:spChg>
        <pc:spChg chg="mod">
          <ac:chgData name="Paulo Tavares" userId="eb59c66c426f7335" providerId="LiveId" clId="{12B2EB72-55E2-47D8-90E9-A016B459499D}" dt="2021-08-14T13:56:42.285" v="1534"/>
          <ac:spMkLst>
            <pc:docMk/>
            <pc:sldMk cId="518897921" sldId="310"/>
            <ac:spMk id="307" creationId="{E75B2C55-56B8-4691-B7E9-ED732B6A18CC}"/>
          </ac:spMkLst>
        </pc:spChg>
        <pc:spChg chg="mod">
          <ac:chgData name="Paulo Tavares" userId="eb59c66c426f7335" providerId="LiveId" clId="{12B2EB72-55E2-47D8-90E9-A016B459499D}" dt="2021-08-14T13:56:42.285" v="1534"/>
          <ac:spMkLst>
            <pc:docMk/>
            <pc:sldMk cId="518897921" sldId="310"/>
            <ac:spMk id="308" creationId="{F40EA568-7FCB-432D-93B3-3BBE4AD33DC2}"/>
          </ac:spMkLst>
        </pc:spChg>
        <pc:spChg chg="mod">
          <ac:chgData name="Paulo Tavares" userId="eb59c66c426f7335" providerId="LiveId" clId="{12B2EB72-55E2-47D8-90E9-A016B459499D}" dt="2021-08-14T13:56:42.285" v="1534"/>
          <ac:spMkLst>
            <pc:docMk/>
            <pc:sldMk cId="518897921" sldId="310"/>
            <ac:spMk id="309" creationId="{72657679-7AEC-4B4F-ACE6-CA72BE9BBBFF}"/>
          </ac:spMkLst>
        </pc:spChg>
        <pc:spChg chg="mod">
          <ac:chgData name="Paulo Tavares" userId="eb59c66c426f7335" providerId="LiveId" clId="{12B2EB72-55E2-47D8-90E9-A016B459499D}" dt="2021-08-14T13:56:42.285" v="1534"/>
          <ac:spMkLst>
            <pc:docMk/>
            <pc:sldMk cId="518897921" sldId="310"/>
            <ac:spMk id="310" creationId="{7A05B575-6273-46D5-ACFB-F4F623DA5FDD}"/>
          </ac:spMkLst>
        </pc:spChg>
        <pc:spChg chg="mod">
          <ac:chgData name="Paulo Tavares" userId="eb59c66c426f7335" providerId="LiveId" clId="{12B2EB72-55E2-47D8-90E9-A016B459499D}" dt="2021-08-14T13:56:42.285" v="1534"/>
          <ac:spMkLst>
            <pc:docMk/>
            <pc:sldMk cId="518897921" sldId="310"/>
            <ac:spMk id="311" creationId="{176C508C-D6A8-4171-AABF-AE64F809D422}"/>
          </ac:spMkLst>
        </pc:spChg>
        <pc:spChg chg="mod">
          <ac:chgData name="Paulo Tavares" userId="eb59c66c426f7335" providerId="LiveId" clId="{12B2EB72-55E2-47D8-90E9-A016B459499D}" dt="2021-08-14T13:56:42.285" v="1534"/>
          <ac:spMkLst>
            <pc:docMk/>
            <pc:sldMk cId="518897921" sldId="310"/>
            <ac:spMk id="312" creationId="{45826942-5C2A-44B2-BC28-D99D67BAA2BC}"/>
          </ac:spMkLst>
        </pc:spChg>
        <pc:spChg chg="mod">
          <ac:chgData name="Paulo Tavares" userId="eb59c66c426f7335" providerId="LiveId" clId="{12B2EB72-55E2-47D8-90E9-A016B459499D}" dt="2021-08-14T13:56:42.285" v="1534"/>
          <ac:spMkLst>
            <pc:docMk/>
            <pc:sldMk cId="518897921" sldId="310"/>
            <ac:spMk id="313" creationId="{9B324AA0-1E7D-46CF-91AF-54E4487B32BA}"/>
          </ac:spMkLst>
        </pc:spChg>
        <pc:spChg chg="mod">
          <ac:chgData name="Paulo Tavares" userId="eb59c66c426f7335" providerId="LiveId" clId="{12B2EB72-55E2-47D8-90E9-A016B459499D}" dt="2021-08-14T13:56:42.285" v="1534"/>
          <ac:spMkLst>
            <pc:docMk/>
            <pc:sldMk cId="518897921" sldId="310"/>
            <ac:spMk id="314" creationId="{B8840613-BD19-497E-97D8-1B7D2B4BF0B0}"/>
          </ac:spMkLst>
        </pc:spChg>
        <pc:spChg chg="mod">
          <ac:chgData name="Paulo Tavares" userId="eb59c66c426f7335" providerId="LiveId" clId="{12B2EB72-55E2-47D8-90E9-A016B459499D}" dt="2021-08-14T13:56:42.285" v="1534"/>
          <ac:spMkLst>
            <pc:docMk/>
            <pc:sldMk cId="518897921" sldId="310"/>
            <ac:spMk id="315" creationId="{F31C6FA4-A024-4D18-A367-F33419252337}"/>
          </ac:spMkLst>
        </pc:spChg>
        <pc:spChg chg="mod">
          <ac:chgData name="Paulo Tavares" userId="eb59c66c426f7335" providerId="LiveId" clId="{12B2EB72-55E2-47D8-90E9-A016B459499D}" dt="2021-08-14T13:56:42.285" v="1534"/>
          <ac:spMkLst>
            <pc:docMk/>
            <pc:sldMk cId="518897921" sldId="310"/>
            <ac:spMk id="316" creationId="{488D7927-9E21-466A-9BD0-F15EFB077080}"/>
          </ac:spMkLst>
        </pc:spChg>
        <pc:spChg chg="mod">
          <ac:chgData name="Paulo Tavares" userId="eb59c66c426f7335" providerId="LiveId" clId="{12B2EB72-55E2-47D8-90E9-A016B459499D}" dt="2021-08-14T13:56:42.285" v="1534"/>
          <ac:spMkLst>
            <pc:docMk/>
            <pc:sldMk cId="518897921" sldId="310"/>
            <ac:spMk id="317" creationId="{52650E73-4361-4793-8EAF-75FBFA126806}"/>
          </ac:spMkLst>
        </pc:spChg>
        <pc:spChg chg="mod">
          <ac:chgData name="Paulo Tavares" userId="eb59c66c426f7335" providerId="LiveId" clId="{12B2EB72-55E2-47D8-90E9-A016B459499D}" dt="2021-08-14T13:56:42.285" v="1534"/>
          <ac:spMkLst>
            <pc:docMk/>
            <pc:sldMk cId="518897921" sldId="310"/>
            <ac:spMk id="318" creationId="{3DDB2051-F7D4-49A8-A266-C71BC6D6E2F0}"/>
          </ac:spMkLst>
        </pc:spChg>
        <pc:spChg chg="mod">
          <ac:chgData name="Paulo Tavares" userId="eb59c66c426f7335" providerId="LiveId" clId="{12B2EB72-55E2-47D8-90E9-A016B459499D}" dt="2021-08-14T13:56:42.285" v="1534"/>
          <ac:spMkLst>
            <pc:docMk/>
            <pc:sldMk cId="518897921" sldId="310"/>
            <ac:spMk id="320" creationId="{2D3C48D5-652A-40B2-A1E2-5265CFCA0D7B}"/>
          </ac:spMkLst>
        </pc:spChg>
        <pc:spChg chg="mod">
          <ac:chgData name="Paulo Tavares" userId="eb59c66c426f7335" providerId="LiveId" clId="{12B2EB72-55E2-47D8-90E9-A016B459499D}" dt="2021-08-14T13:56:42.285" v="1534"/>
          <ac:spMkLst>
            <pc:docMk/>
            <pc:sldMk cId="518897921" sldId="310"/>
            <ac:spMk id="321" creationId="{1C1785A6-DDDD-4A9F-9459-F270548ADC92}"/>
          </ac:spMkLst>
        </pc:spChg>
        <pc:spChg chg="mod">
          <ac:chgData name="Paulo Tavares" userId="eb59c66c426f7335" providerId="LiveId" clId="{12B2EB72-55E2-47D8-90E9-A016B459499D}" dt="2021-08-14T13:56:42.285" v="1534"/>
          <ac:spMkLst>
            <pc:docMk/>
            <pc:sldMk cId="518897921" sldId="310"/>
            <ac:spMk id="322" creationId="{B044D2F3-4962-48E7-A7DF-6FA5851C2E47}"/>
          </ac:spMkLst>
        </pc:spChg>
        <pc:spChg chg="mod">
          <ac:chgData name="Paulo Tavares" userId="eb59c66c426f7335" providerId="LiveId" clId="{12B2EB72-55E2-47D8-90E9-A016B459499D}" dt="2021-08-14T13:56:42.285" v="1534"/>
          <ac:spMkLst>
            <pc:docMk/>
            <pc:sldMk cId="518897921" sldId="310"/>
            <ac:spMk id="323" creationId="{904FF92E-373F-4664-8B11-BFA822C3C735}"/>
          </ac:spMkLst>
        </pc:spChg>
        <pc:spChg chg="mod">
          <ac:chgData name="Paulo Tavares" userId="eb59c66c426f7335" providerId="LiveId" clId="{12B2EB72-55E2-47D8-90E9-A016B459499D}" dt="2021-08-14T13:56:42.285" v="1534"/>
          <ac:spMkLst>
            <pc:docMk/>
            <pc:sldMk cId="518897921" sldId="310"/>
            <ac:spMk id="324" creationId="{DEBAB99B-8281-4BBE-92B1-862F8132BB29}"/>
          </ac:spMkLst>
        </pc:spChg>
        <pc:spChg chg="mod">
          <ac:chgData name="Paulo Tavares" userId="eb59c66c426f7335" providerId="LiveId" clId="{12B2EB72-55E2-47D8-90E9-A016B459499D}" dt="2021-08-14T13:56:42.285" v="1534"/>
          <ac:spMkLst>
            <pc:docMk/>
            <pc:sldMk cId="518897921" sldId="310"/>
            <ac:spMk id="325" creationId="{02BDB9FE-0E61-4C56-9115-9FFFECEF4433}"/>
          </ac:spMkLst>
        </pc:spChg>
        <pc:spChg chg="mod">
          <ac:chgData name="Paulo Tavares" userId="eb59c66c426f7335" providerId="LiveId" clId="{12B2EB72-55E2-47D8-90E9-A016B459499D}" dt="2021-08-14T13:56:42.285" v="1534"/>
          <ac:spMkLst>
            <pc:docMk/>
            <pc:sldMk cId="518897921" sldId="310"/>
            <ac:spMk id="326" creationId="{0B7FBB40-3E88-4D7D-9940-B08577986BAE}"/>
          </ac:spMkLst>
        </pc:spChg>
        <pc:spChg chg="mod">
          <ac:chgData name="Paulo Tavares" userId="eb59c66c426f7335" providerId="LiveId" clId="{12B2EB72-55E2-47D8-90E9-A016B459499D}" dt="2021-08-14T13:56:42.285" v="1534"/>
          <ac:spMkLst>
            <pc:docMk/>
            <pc:sldMk cId="518897921" sldId="310"/>
            <ac:spMk id="327" creationId="{7057DBB9-0B2A-4EF6-93E4-0C0376820A91}"/>
          </ac:spMkLst>
        </pc:spChg>
        <pc:spChg chg="mod">
          <ac:chgData name="Paulo Tavares" userId="eb59c66c426f7335" providerId="LiveId" clId="{12B2EB72-55E2-47D8-90E9-A016B459499D}" dt="2021-08-14T13:56:42.285" v="1534"/>
          <ac:spMkLst>
            <pc:docMk/>
            <pc:sldMk cId="518897921" sldId="310"/>
            <ac:spMk id="328" creationId="{9B012459-706F-4119-84F2-EE5F9743B423}"/>
          </ac:spMkLst>
        </pc:spChg>
        <pc:spChg chg="mod">
          <ac:chgData name="Paulo Tavares" userId="eb59c66c426f7335" providerId="LiveId" clId="{12B2EB72-55E2-47D8-90E9-A016B459499D}" dt="2021-08-14T13:56:42.285" v="1534"/>
          <ac:spMkLst>
            <pc:docMk/>
            <pc:sldMk cId="518897921" sldId="310"/>
            <ac:spMk id="329" creationId="{3EE9CFAB-A652-4589-B8E9-A57AE340A536}"/>
          </ac:spMkLst>
        </pc:spChg>
        <pc:spChg chg="mod">
          <ac:chgData name="Paulo Tavares" userId="eb59c66c426f7335" providerId="LiveId" clId="{12B2EB72-55E2-47D8-90E9-A016B459499D}" dt="2021-08-14T13:56:42.285" v="1534"/>
          <ac:spMkLst>
            <pc:docMk/>
            <pc:sldMk cId="518897921" sldId="310"/>
            <ac:spMk id="330" creationId="{2B253234-89E0-4D8B-8A44-14935583C5BC}"/>
          </ac:spMkLst>
        </pc:spChg>
        <pc:spChg chg="mod">
          <ac:chgData name="Paulo Tavares" userId="eb59c66c426f7335" providerId="LiveId" clId="{12B2EB72-55E2-47D8-90E9-A016B459499D}" dt="2021-08-14T13:56:42.285" v="1534"/>
          <ac:spMkLst>
            <pc:docMk/>
            <pc:sldMk cId="518897921" sldId="310"/>
            <ac:spMk id="331" creationId="{DD7E2CBF-AF30-4350-BCCD-0AB0E5F20349}"/>
          </ac:spMkLst>
        </pc:spChg>
        <pc:spChg chg="mod">
          <ac:chgData name="Paulo Tavares" userId="eb59c66c426f7335" providerId="LiveId" clId="{12B2EB72-55E2-47D8-90E9-A016B459499D}" dt="2021-08-14T13:56:42.285" v="1534"/>
          <ac:spMkLst>
            <pc:docMk/>
            <pc:sldMk cId="518897921" sldId="310"/>
            <ac:spMk id="332" creationId="{C258216D-6600-423F-A78A-3FBE5D86456F}"/>
          </ac:spMkLst>
        </pc:spChg>
        <pc:spChg chg="mod">
          <ac:chgData name="Paulo Tavares" userId="eb59c66c426f7335" providerId="LiveId" clId="{12B2EB72-55E2-47D8-90E9-A016B459499D}" dt="2021-08-14T13:56:42.285" v="1534"/>
          <ac:spMkLst>
            <pc:docMk/>
            <pc:sldMk cId="518897921" sldId="310"/>
            <ac:spMk id="333" creationId="{D246832D-AFAC-485D-ACF6-CF7F758BC5FF}"/>
          </ac:spMkLst>
        </pc:spChg>
        <pc:spChg chg="mod">
          <ac:chgData name="Paulo Tavares" userId="eb59c66c426f7335" providerId="LiveId" clId="{12B2EB72-55E2-47D8-90E9-A016B459499D}" dt="2021-08-14T13:56:42.285" v="1534"/>
          <ac:spMkLst>
            <pc:docMk/>
            <pc:sldMk cId="518897921" sldId="310"/>
            <ac:spMk id="334" creationId="{52DC79E7-8EBD-444A-9342-14F8D1A32B72}"/>
          </ac:spMkLst>
        </pc:spChg>
        <pc:spChg chg="mod">
          <ac:chgData name="Paulo Tavares" userId="eb59c66c426f7335" providerId="LiveId" clId="{12B2EB72-55E2-47D8-90E9-A016B459499D}" dt="2021-08-14T13:56:42.285" v="1534"/>
          <ac:spMkLst>
            <pc:docMk/>
            <pc:sldMk cId="518897921" sldId="310"/>
            <ac:spMk id="335" creationId="{EF71A3F5-96BE-4041-A016-A38D00E3841E}"/>
          </ac:spMkLst>
        </pc:spChg>
        <pc:spChg chg="mod">
          <ac:chgData name="Paulo Tavares" userId="eb59c66c426f7335" providerId="LiveId" clId="{12B2EB72-55E2-47D8-90E9-A016B459499D}" dt="2021-08-14T13:56:42.285" v="1534"/>
          <ac:spMkLst>
            <pc:docMk/>
            <pc:sldMk cId="518897921" sldId="310"/>
            <ac:spMk id="336" creationId="{D0B0C3CD-605B-4C93-B8B4-3CCEF464A590}"/>
          </ac:spMkLst>
        </pc:spChg>
        <pc:spChg chg="mod">
          <ac:chgData name="Paulo Tavares" userId="eb59c66c426f7335" providerId="LiveId" clId="{12B2EB72-55E2-47D8-90E9-A016B459499D}" dt="2021-08-14T13:56:42.285" v="1534"/>
          <ac:spMkLst>
            <pc:docMk/>
            <pc:sldMk cId="518897921" sldId="310"/>
            <ac:spMk id="337" creationId="{D0F35507-E330-4FC8-B06D-042EA3BABBF1}"/>
          </ac:spMkLst>
        </pc:spChg>
        <pc:spChg chg="mod">
          <ac:chgData name="Paulo Tavares" userId="eb59c66c426f7335" providerId="LiveId" clId="{12B2EB72-55E2-47D8-90E9-A016B459499D}" dt="2021-08-14T13:56:42.285" v="1534"/>
          <ac:spMkLst>
            <pc:docMk/>
            <pc:sldMk cId="518897921" sldId="310"/>
            <ac:spMk id="338" creationId="{7A4ECC82-4E13-48B3-A610-A8EA6A132E04}"/>
          </ac:spMkLst>
        </pc:spChg>
        <pc:spChg chg="mod">
          <ac:chgData name="Paulo Tavares" userId="eb59c66c426f7335" providerId="LiveId" clId="{12B2EB72-55E2-47D8-90E9-A016B459499D}" dt="2021-08-14T13:56:42.285" v="1534"/>
          <ac:spMkLst>
            <pc:docMk/>
            <pc:sldMk cId="518897921" sldId="310"/>
            <ac:spMk id="339" creationId="{AB8D7B96-4F90-4DF9-9F3A-0EFF444656B6}"/>
          </ac:spMkLst>
        </pc:spChg>
        <pc:spChg chg="mod">
          <ac:chgData name="Paulo Tavares" userId="eb59c66c426f7335" providerId="LiveId" clId="{12B2EB72-55E2-47D8-90E9-A016B459499D}" dt="2021-08-14T13:56:42.285" v="1534"/>
          <ac:spMkLst>
            <pc:docMk/>
            <pc:sldMk cId="518897921" sldId="310"/>
            <ac:spMk id="340" creationId="{7B14688C-CD1A-4B65-81A6-1508AA683448}"/>
          </ac:spMkLst>
        </pc:spChg>
        <pc:spChg chg="mod">
          <ac:chgData name="Paulo Tavares" userId="eb59c66c426f7335" providerId="LiveId" clId="{12B2EB72-55E2-47D8-90E9-A016B459499D}" dt="2021-08-14T13:56:42.285" v="1534"/>
          <ac:spMkLst>
            <pc:docMk/>
            <pc:sldMk cId="518897921" sldId="310"/>
            <ac:spMk id="341" creationId="{EB778AE5-3FB0-4A69-A240-8CE1B67CA8B5}"/>
          </ac:spMkLst>
        </pc:spChg>
        <pc:spChg chg="mod">
          <ac:chgData name="Paulo Tavares" userId="eb59c66c426f7335" providerId="LiveId" clId="{12B2EB72-55E2-47D8-90E9-A016B459499D}" dt="2021-08-14T13:56:42.285" v="1534"/>
          <ac:spMkLst>
            <pc:docMk/>
            <pc:sldMk cId="518897921" sldId="310"/>
            <ac:spMk id="342" creationId="{F58E21E4-E865-47D5-8E79-3F8A036BDAF9}"/>
          </ac:spMkLst>
        </pc:spChg>
        <pc:spChg chg="mod">
          <ac:chgData name="Paulo Tavares" userId="eb59c66c426f7335" providerId="LiveId" clId="{12B2EB72-55E2-47D8-90E9-A016B459499D}" dt="2021-08-14T13:56:42.285" v="1534"/>
          <ac:spMkLst>
            <pc:docMk/>
            <pc:sldMk cId="518897921" sldId="310"/>
            <ac:spMk id="343" creationId="{7259BAFF-A20C-4137-B007-0522AFFA695E}"/>
          </ac:spMkLst>
        </pc:spChg>
        <pc:spChg chg="mod">
          <ac:chgData name="Paulo Tavares" userId="eb59c66c426f7335" providerId="LiveId" clId="{12B2EB72-55E2-47D8-90E9-A016B459499D}" dt="2021-08-14T13:56:42.285" v="1534"/>
          <ac:spMkLst>
            <pc:docMk/>
            <pc:sldMk cId="518897921" sldId="310"/>
            <ac:spMk id="344" creationId="{6DB386B0-D166-4B3C-9789-282429DF3C96}"/>
          </ac:spMkLst>
        </pc:spChg>
        <pc:spChg chg="mod">
          <ac:chgData name="Paulo Tavares" userId="eb59c66c426f7335" providerId="LiveId" clId="{12B2EB72-55E2-47D8-90E9-A016B459499D}" dt="2021-08-14T13:56:42.285" v="1534"/>
          <ac:spMkLst>
            <pc:docMk/>
            <pc:sldMk cId="518897921" sldId="310"/>
            <ac:spMk id="345" creationId="{1D546945-C301-441B-BF40-C4B75B101956}"/>
          </ac:spMkLst>
        </pc:spChg>
        <pc:spChg chg="mod">
          <ac:chgData name="Paulo Tavares" userId="eb59c66c426f7335" providerId="LiveId" clId="{12B2EB72-55E2-47D8-90E9-A016B459499D}" dt="2021-08-14T13:56:42.285" v="1534"/>
          <ac:spMkLst>
            <pc:docMk/>
            <pc:sldMk cId="518897921" sldId="310"/>
            <ac:spMk id="346" creationId="{CBC84C6B-EA50-44BF-BB9A-EB7DC2A72749}"/>
          </ac:spMkLst>
        </pc:spChg>
        <pc:spChg chg="add mod">
          <ac:chgData name="Paulo Tavares" userId="eb59c66c426f7335" providerId="LiveId" clId="{12B2EB72-55E2-47D8-90E9-A016B459499D}" dt="2021-08-14T13:58:28.814" v="1551"/>
          <ac:spMkLst>
            <pc:docMk/>
            <pc:sldMk cId="518897921" sldId="310"/>
            <ac:spMk id="347" creationId="{B7B298F0-F62E-4FA5-9321-1E61002CF1CF}"/>
          </ac:spMkLst>
        </pc:spChg>
        <pc:spChg chg="add mod">
          <ac:chgData name="Paulo Tavares" userId="eb59c66c426f7335" providerId="LiveId" clId="{12B2EB72-55E2-47D8-90E9-A016B459499D}" dt="2021-08-14T14:02:50.013" v="1570" actId="1076"/>
          <ac:spMkLst>
            <pc:docMk/>
            <pc:sldMk cId="518897921" sldId="310"/>
            <ac:spMk id="348" creationId="{0279F64E-BD9A-4DD7-AF30-2EC8717D4DF7}"/>
          </ac:spMkLst>
        </pc:spChg>
        <pc:grpChg chg="add mod">
          <ac:chgData name="Paulo Tavares" userId="eb59c66c426f7335" providerId="LiveId" clId="{12B2EB72-55E2-47D8-90E9-A016B459499D}" dt="2021-08-14T13:47:22.245" v="1242" actId="164"/>
          <ac:grpSpMkLst>
            <pc:docMk/>
            <pc:sldMk cId="518897921" sldId="310"/>
            <ac:grpSpMk id="2" creationId="{9CBA0584-54D7-42B3-B2E5-526413F31B9D}"/>
          </ac:grpSpMkLst>
        </pc:grpChg>
        <pc:grpChg chg="add mod">
          <ac:chgData name="Paulo Tavares" userId="eb59c66c426f7335" providerId="LiveId" clId="{12B2EB72-55E2-47D8-90E9-A016B459499D}" dt="2021-08-14T13:55:30.314" v="1520" actId="164"/>
          <ac:grpSpMkLst>
            <pc:docMk/>
            <pc:sldMk cId="518897921" sldId="310"/>
            <ac:grpSpMk id="3" creationId="{FC2276BE-D2E7-483E-B3AE-E8E0A475F162}"/>
          </ac:grpSpMkLst>
        </pc:grpChg>
        <pc:grpChg chg="add del mod">
          <ac:chgData name="Paulo Tavares" userId="eb59c66c426f7335" providerId="LiveId" clId="{12B2EB72-55E2-47D8-90E9-A016B459499D}" dt="2021-08-14T13:54:16.285" v="1490" actId="478"/>
          <ac:grpSpMkLst>
            <pc:docMk/>
            <pc:sldMk cId="518897921" sldId="310"/>
            <ac:grpSpMk id="215" creationId="{7CD0A955-D01C-4317-B838-42827B14F05E}"/>
          </ac:grpSpMkLst>
        </pc:grpChg>
        <pc:grpChg chg="add del mod">
          <ac:chgData name="Paulo Tavares" userId="eb59c66c426f7335" providerId="LiveId" clId="{12B2EB72-55E2-47D8-90E9-A016B459499D}" dt="2021-08-14T13:54:18.599" v="1491" actId="478"/>
          <ac:grpSpMkLst>
            <pc:docMk/>
            <pc:sldMk cId="518897921" sldId="310"/>
            <ac:grpSpMk id="254" creationId="{43A6ACE2-2A2B-4EE0-BFF0-9D4B6820226E}"/>
          </ac:grpSpMkLst>
        </pc:grpChg>
        <pc:grpChg chg="add mod">
          <ac:chgData name="Paulo Tavares" userId="eb59c66c426f7335" providerId="LiveId" clId="{12B2EB72-55E2-47D8-90E9-A016B459499D}" dt="2021-08-14T13:56:42.285" v="1534"/>
          <ac:grpSpMkLst>
            <pc:docMk/>
            <pc:sldMk cId="518897921" sldId="310"/>
            <ac:grpSpMk id="282" creationId="{276FD751-ABB4-4B7F-9028-772977A36E3C}"/>
          </ac:grpSpMkLst>
        </pc:grpChg>
        <pc:grpChg chg="add mod">
          <ac:chgData name="Paulo Tavares" userId="eb59c66c426f7335" providerId="LiveId" clId="{12B2EB72-55E2-47D8-90E9-A016B459499D}" dt="2021-08-14T13:56:42.285" v="1534"/>
          <ac:grpSpMkLst>
            <pc:docMk/>
            <pc:sldMk cId="518897921" sldId="310"/>
            <ac:grpSpMk id="319" creationId="{AD241AAF-7CAE-46AC-8C67-613127DD2E05}"/>
          </ac:grpSpMkLst>
        </pc:grpChg>
      </pc:sldChg>
      <pc:sldChg chg="add del">
        <pc:chgData name="Paulo Tavares" userId="eb59c66c426f7335" providerId="LiveId" clId="{12B2EB72-55E2-47D8-90E9-A016B459499D}" dt="2021-08-14T14:11:18.259" v="1764" actId="47"/>
        <pc:sldMkLst>
          <pc:docMk/>
          <pc:sldMk cId="4207496197" sldId="311"/>
        </pc:sldMkLst>
      </pc:sldChg>
      <pc:sldChg chg="add del">
        <pc:chgData name="Paulo Tavares" userId="eb59c66c426f7335" providerId="LiveId" clId="{12B2EB72-55E2-47D8-90E9-A016B459499D}" dt="2021-08-14T14:11:17.026" v="1763" actId="47"/>
        <pc:sldMkLst>
          <pc:docMk/>
          <pc:sldMk cId="1772317953" sldId="312"/>
        </pc:sldMkLst>
      </pc:sldChg>
      <pc:sldChg chg="addSp delSp modSp add mod delAnim modAnim">
        <pc:chgData name="Paulo Tavares" userId="eb59c66c426f7335" providerId="LiveId" clId="{12B2EB72-55E2-47D8-90E9-A016B459499D}" dt="2021-08-14T14:14:15.048" v="1785"/>
        <pc:sldMkLst>
          <pc:docMk/>
          <pc:sldMk cId="2180249953" sldId="313"/>
        </pc:sldMkLst>
        <pc:spChg chg="mod">
          <ac:chgData name="Paulo Tavares" userId="eb59c66c426f7335" providerId="LiveId" clId="{12B2EB72-55E2-47D8-90E9-A016B459499D}" dt="2021-08-14T14:07:56.707" v="1730" actId="1076"/>
          <ac:spMkLst>
            <pc:docMk/>
            <pc:sldMk cId="2180249953" sldId="313"/>
            <ac:spMk id="10" creationId="{E8D30CCE-4CED-4001-B936-60810FACB1E8}"/>
          </ac:spMkLst>
        </pc:spChg>
        <pc:spChg chg="mod">
          <ac:chgData name="Paulo Tavares" userId="eb59c66c426f7335" providerId="LiveId" clId="{12B2EB72-55E2-47D8-90E9-A016B459499D}" dt="2021-08-14T14:14:15.048" v="1785"/>
          <ac:spMkLst>
            <pc:docMk/>
            <pc:sldMk cId="2180249953" sldId="313"/>
            <ac:spMk id="11" creationId="{5253DA6E-6D85-4C5B-B4C6-D0CD2E69C240}"/>
          </ac:spMkLst>
        </pc:spChg>
        <pc:spChg chg="add mod">
          <ac:chgData name="Paulo Tavares" userId="eb59c66c426f7335" providerId="LiveId" clId="{12B2EB72-55E2-47D8-90E9-A016B459499D}" dt="2021-08-14T14:07:19.758" v="1725" actId="164"/>
          <ac:spMkLst>
            <pc:docMk/>
            <pc:sldMk cId="2180249953" sldId="313"/>
            <ac:spMk id="146" creationId="{F11387D9-F154-4172-ADCD-2B386057A3FC}"/>
          </ac:spMkLst>
        </pc:spChg>
        <pc:spChg chg="add mod">
          <ac:chgData name="Paulo Tavares" userId="eb59c66c426f7335" providerId="LiveId" clId="{12B2EB72-55E2-47D8-90E9-A016B459499D}" dt="2021-08-14T14:07:19.758" v="1725" actId="164"/>
          <ac:spMkLst>
            <pc:docMk/>
            <pc:sldMk cId="2180249953" sldId="313"/>
            <ac:spMk id="147" creationId="{AA6B8554-1416-49CE-9B1E-BB6353A7B5C9}"/>
          </ac:spMkLst>
        </pc:spChg>
        <pc:spChg chg="add mod">
          <ac:chgData name="Paulo Tavares" userId="eb59c66c426f7335" providerId="LiveId" clId="{12B2EB72-55E2-47D8-90E9-A016B459499D}" dt="2021-08-14T14:07:19.758" v="1725" actId="164"/>
          <ac:spMkLst>
            <pc:docMk/>
            <pc:sldMk cId="2180249953" sldId="313"/>
            <ac:spMk id="148" creationId="{9465C2B6-E45D-491B-B021-77E863533E84}"/>
          </ac:spMkLst>
        </pc:spChg>
        <pc:spChg chg="add mod">
          <ac:chgData name="Paulo Tavares" userId="eb59c66c426f7335" providerId="LiveId" clId="{12B2EB72-55E2-47D8-90E9-A016B459499D}" dt="2021-08-14T14:07:19.758" v="1725" actId="164"/>
          <ac:spMkLst>
            <pc:docMk/>
            <pc:sldMk cId="2180249953" sldId="313"/>
            <ac:spMk id="149" creationId="{DC5ECB40-7E74-4FA5-9A60-F77F5BC94C8E}"/>
          </ac:spMkLst>
        </pc:spChg>
        <pc:spChg chg="add mod">
          <ac:chgData name="Paulo Tavares" userId="eb59c66c426f7335" providerId="LiveId" clId="{12B2EB72-55E2-47D8-90E9-A016B459499D}" dt="2021-08-14T14:07:19.758" v="1725" actId="164"/>
          <ac:spMkLst>
            <pc:docMk/>
            <pc:sldMk cId="2180249953" sldId="313"/>
            <ac:spMk id="150" creationId="{D5C60ECB-D474-4C8B-92E2-AEFE3376855D}"/>
          </ac:spMkLst>
        </pc:spChg>
        <pc:spChg chg="add mod">
          <ac:chgData name="Paulo Tavares" userId="eb59c66c426f7335" providerId="LiveId" clId="{12B2EB72-55E2-47D8-90E9-A016B459499D}" dt="2021-08-14T14:07:19.758" v="1725" actId="164"/>
          <ac:spMkLst>
            <pc:docMk/>
            <pc:sldMk cId="2180249953" sldId="313"/>
            <ac:spMk id="151" creationId="{CF3AECE6-6405-405B-B1DA-F16FC22E8FFF}"/>
          </ac:spMkLst>
        </pc:spChg>
        <pc:spChg chg="add mod">
          <ac:chgData name="Paulo Tavares" userId="eb59c66c426f7335" providerId="LiveId" clId="{12B2EB72-55E2-47D8-90E9-A016B459499D}" dt="2021-08-14T14:07:19.758" v="1725" actId="164"/>
          <ac:spMkLst>
            <pc:docMk/>
            <pc:sldMk cId="2180249953" sldId="313"/>
            <ac:spMk id="152" creationId="{2E5405DA-C104-43F2-A894-57973FEBB798}"/>
          </ac:spMkLst>
        </pc:spChg>
        <pc:spChg chg="add mod">
          <ac:chgData name="Paulo Tavares" userId="eb59c66c426f7335" providerId="LiveId" clId="{12B2EB72-55E2-47D8-90E9-A016B459499D}" dt="2021-08-14T14:07:19.758" v="1725" actId="164"/>
          <ac:spMkLst>
            <pc:docMk/>
            <pc:sldMk cId="2180249953" sldId="313"/>
            <ac:spMk id="153" creationId="{B4E043DC-0BF7-4430-956C-8CE51856FE53}"/>
          </ac:spMkLst>
        </pc:spChg>
        <pc:spChg chg="add mod">
          <ac:chgData name="Paulo Tavares" userId="eb59c66c426f7335" providerId="LiveId" clId="{12B2EB72-55E2-47D8-90E9-A016B459499D}" dt="2021-08-14T14:07:19.758" v="1725" actId="164"/>
          <ac:spMkLst>
            <pc:docMk/>
            <pc:sldMk cId="2180249953" sldId="313"/>
            <ac:spMk id="154" creationId="{362BA0BD-E1EC-43D7-83C9-8DE4B4C7FE67}"/>
          </ac:spMkLst>
        </pc:spChg>
        <pc:spChg chg="add mod">
          <ac:chgData name="Paulo Tavares" userId="eb59c66c426f7335" providerId="LiveId" clId="{12B2EB72-55E2-47D8-90E9-A016B459499D}" dt="2021-08-14T14:07:19.758" v="1725" actId="164"/>
          <ac:spMkLst>
            <pc:docMk/>
            <pc:sldMk cId="2180249953" sldId="313"/>
            <ac:spMk id="155" creationId="{BF50B1A5-6C00-4D0A-B928-E67957167E2A}"/>
          </ac:spMkLst>
        </pc:spChg>
        <pc:spChg chg="add mod">
          <ac:chgData name="Paulo Tavares" userId="eb59c66c426f7335" providerId="LiveId" clId="{12B2EB72-55E2-47D8-90E9-A016B459499D}" dt="2021-08-14T14:07:19.758" v="1725" actId="164"/>
          <ac:spMkLst>
            <pc:docMk/>
            <pc:sldMk cId="2180249953" sldId="313"/>
            <ac:spMk id="156" creationId="{2601D99C-2D90-4015-B13E-DB402DF2B01B}"/>
          </ac:spMkLst>
        </pc:spChg>
        <pc:spChg chg="add mod">
          <ac:chgData name="Paulo Tavares" userId="eb59c66c426f7335" providerId="LiveId" clId="{12B2EB72-55E2-47D8-90E9-A016B459499D}" dt="2021-08-14T14:07:19.758" v="1725" actId="164"/>
          <ac:spMkLst>
            <pc:docMk/>
            <pc:sldMk cId="2180249953" sldId="313"/>
            <ac:spMk id="157" creationId="{C49E521A-F0D4-4BD8-9EDE-86AADE6D6271}"/>
          </ac:spMkLst>
        </pc:spChg>
        <pc:spChg chg="add mod">
          <ac:chgData name="Paulo Tavares" userId="eb59c66c426f7335" providerId="LiveId" clId="{12B2EB72-55E2-47D8-90E9-A016B459499D}" dt="2021-08-14T14:07:19.758" v="1725" actId="164"/>
          <ac:spMkLst>
            <pc:docMk/>
            <pc:sldMk cId="2180249953" sldId="313"/>
            <ac:spMk id="158" creationId="{058874AF-5703-43CF-A226-9A2F1FC62911}"/>
          </ac:spMkLst>
        </pc:spChg>
        <pc:spChg chg="add mod">
          <ac:chgData name="Paulo Tavares" userId="eb59c66c426f7335" providerId="LiveId" clId="{12B2EB72-55E2-47D8-90E9-A016B459499D}" dt="2021-08-14T14:07:19.758" v="1725" actId="164"/>
          <ac:spMkLst>
            <pc:docMk/>
            <pc:sldMk cId="2180249953" sldId="313"/>
            <ac:spMk id="159" creationId="{F36CDA3B-EDE3-4E43-BC01-3E328A3EE23F}"/>
          </ac:spMkLst>
        </pc:spChg>
        <pc:spChg chg="add mod">
          <ac:chgData name="Paulo Tavares" userId="eb59c66c426f7335" providerId="LiveId" clId="{12B2EB72-55E2-47D8-90E9-A016B459499D}" dt="2021-08-14T14:07:19.758" v="1725" actId="164"/>
          <ac:spMkLst>
            <pc:docMk/>
            <pc:sldMk cId="2180249953" sldId="313"/>
            <ac:spMk id="160" creationId="{70E7CCF7-8530-45B9-AF09-5E96117BA8C1}"/>
          </ac:spMkLst>
        </pc:spChg>
        <pc:spChg chg="add mod">
          <ac:chgData name="Paulo Tavares" userId="eb59c66c426f7335" providerId="LiveId" clId="{12B2EB72-55E2-47D8-90E9-A016B459499D}" dt="2021-08-14T14:07:19.758" v="1725" actId="164"/>
          <ac:spMkLst>
            <pc:docMk/>
            <pc:sldMk cId="2180249953" sldId="313"/>
            <ac:spMk id="161" creationId="{1B4B75D9-72E5-4C13-AC9A-6C04C0BE5AB0}"/>
          </ac:spMkLst>
        </pc:spChg>
        <pc:spChg chg="add mod">
          <ac:chgData name="Paulo Tavares" userId="eb59c66c426f7335" providerId="LiveId" clId="{12B2EB72-55E2-47D8-90E9-A016B459499D}" dt="2021-08-14T14:07:19.758" v="1725" actId="164"/>
          <ac:spMkLst>
            <pc:docMk/>
            <pc:sldMk cId="2180249953" sldId="313"/>
            <ac:spMk id="162" creationId="{BE596E39-70C6-4895-A7FE-3F264F8E0AFE}"/>
          </ac:spMkLst>
        </pc:spChg>
        <pc:spChg chg="add mod">
          <ac:chgData name="Paulo Tavares" userId="eb59c66c426f7335" providerId="LiveId" clId="{12B2EB72-55E2-47D8-90E9-A016B459499D}" dt="2021-08-14T14:07:19.758" v="1725" actId="164"/>
          <ac:spMkLst>
            <pc:docMk/>
            <pc:sldMk cId="2180249953" sldId="313"/>
            <ac:spMk id="163" creationId="{A934A280-CAC3-4382-A062-3F113B515588}"/>
          </ac:spMkLst>
        </pc:spChg>
        <pc:spChg chg="add mod">
          <ac:chgData name="Paulo Tavares" userId="eb59c66c426f7335" providerId="LiveId" clId="{12B2EB72-55E2-47D8-90E9-A016B459499D}" dt="2021-08-14T14:07:19.758" v="1725" actId="164"/>
          <ac:spMkLst>
            <pc:docMk/>
            <pc:sldMk cId="2180249953" sldId="313"/>
            <ac:spMk id="164" creationId="{DEEEB7B4-4225-4CB3-8D8E-8F884422DB1E}"/>
          </ac:spMkLst>
        </pc:spChg>
        <pc:spChg chg="add mod">
          <ac:chgData name="Paulo Tavares" userId="eb59c66c426f7335" providerId="LiveId" clId="{12B2EB72-55E2-47D8-90E9-A016B459499D}" dt="2021-08-14T14:07:19.758" v="1725" actId="164"/>
          <ac:spMkLst>
            <pc:docMk/>
            <pc:sldMk cId="2180249953" sldId="313"/>
            <ac:spMk id="165" creationId="{DFD6E301-C617-4BB1-8430-0CBD55DA56A0}"/>
          </ac:spMkLst>
        </pc:spChg>
        <pc:spChg chg="add mod">
          <ac:chgData name="Paulo Tavares" userId="eb59c66c426f7335" providerId="LiveId" clId="{12B2EB72-55E2-47D8-90E9-A016B459499D}" dt="2021-08-14T14:07:19.758" v="1725" actId="164"/>
          <ac:spMkLst>
            <pc:docMk/>
            <pc:sldMk cId="2180249953" sldId="313"/>
            <ac:spMk id="166" creationId="{DE19B662-27E3-4A17-A5D0-D425D1D50DBB}"/>
          </ac:spMkLst>
        </pc:spChg>
        <pc:spChg chg="add mod">
          <ac:chgData name="Paulo Tavares" userId="eb59c66c426f7335" providerId="LiveId" clId="{12B2EB72-55E2-47D8-90E9-A016B459499D}" dt="2021-08-14T14:07:19.758" v="1725" actId="164"/>
          <ac:spMkLst>
            <pc:docMk/>
            <pc:sldMk cId="2180249953" sldId="313"/>
            <ac:spMk id="167" creationId="{D24F1453-B856-4A8D-A97B-0CB8634ABC3B}"/>
          </ac:spMkLst>
        </pc:spChg>
        <pc:spChg chg="add mod">
          <ac:chgData name="Paulo Tavares" userId="eb59c66c426f7335" providerId="LiveId" clId="{12B2EB72-55E2-47D8-90E9-A016B459499D}" dt="2021-08-14T14:07:19.758" v="1725" actId="164"/>
          <ac:spMkLst>
            <pc:docMk/>
            <pc:sldMk cId="2180249953" sldId="313"/>
            <ac:spMk id="168" creationId="{AD879D68-3216-487B-9279-8352EB181CC2}"/>
          </ac:spMkLst>
        </pc:spChg>
        <pc:spChg chg="add mod">
          <ac:chgData name="Paulo Tavares" userId="eb59c66c426f7335" providerId="LiveId" clId="{12B2EB72-55E2-47D8-90E9-A016B459499D}" dt="2021-08-14T14:07:19.758" v="1725" actId="164"/>
          <ac:spMkLst>
            <pc:docMk/>
            <pc:sldMk cId="2180249953" sldId="313"/>
            <ac:spMk id="169" creationId="{62173FF4-6E02-4C6D-87A0-0C856CAF6642}"/>
          </ac:spMkLst>
        </pc:spChg>
        <pc:spChg chg="add mod">
          <ac:chgData name="Paulo Tavares" userId="eb59c66c426f7335" providerId="LiveId" clId="{12B2EB72-55E2-47D8-90E9-A016B459499D}" dt="2021-08-14T14:07:19.758" v="1725" actId="164"/>
          <ac:spMkLst>
            <pc:docMk/>
            <pc:sldMk cId="2180249953" sldId="313"/>
            <ac:spMk id="170" creationId="{CC501439-26A4-4367-9E00-53368BA4E40E}"/>
          </ac:spMkLst>
        </pc:spChg>
        <pc:spChg chg="add mod">
          <ac:chgData name="Paulo Tavares" userId="eb59c66c426f7335" providerId="LiveId" clId="{12B2EB72-55E2-47D8-90E9-A016B459499D}" dt="2021-08-14T14:07:19.758" v="1725" actId="164"/>
          <ac:spMkLst>
            <pc:docMk/>
            <pc:sldMk cId="2180249953" sldId="313"/>
            <ac:spMk id="171" creationId="{5EA6A0D2-92F3-4EB7-8C80-7C0EBF6BAAFD}"/>
          </ac:spMkLst>
        </pc:spChg>
        <pc:spChg chg="add mod">
          <ac:chgData name="Paulo Tavares" userId="eb59c66c426f7335" providerId="LiveId" clId="{12B2EB72-55E2-47D8-90E9-A016B459499D}" dt="2021-08-14T14:07:19.758" v="1725" actId="164"/>
          <ac:spMkLst>
            <pc:docMk/>
            <pc:sldMk cId="2180249953" sldId="313"/>
            <ac:spMk id="172" creationId="{23264A2C-A3C2-446A-B164-62D93EF73BAE}"/>
          </ac:spMkLst>
        </pc:spChg>
        <pc:spChg chg="add mod">
          <ac:chgData name="Paulo Tavares" userId="eb59c66c426f7335" providerId="LiveId" clId="{12B2EB72-55E2-47D8-90E9-A016B459499D}" dt="2021-08-14T14:07:19.758" v="1725" actId="164"/>
          <ac:spMkLst>
            <pc:docMk/>
            <pc:sldMk cId="2180249953" sldId="313"/>
            <ac:spMk id="173" creationId="{6E0AFF95-3F2A-459E-B639-4649AF7FAC80}"/>
          </ac:spMkLst>
        </pc:spChg>
        <pc:spChg chg="add mod">
          <ac:chgData name="Paulo Tavares" userId="eb59c66c426f7335" providerId="LiveId" clId="{12B2EB72-55E2-47D8-90E9-A016B459499D}" dt="2021-08-14T14:07:19.758" v="1725" actId="164"/>
          <ac:spMkLst>
            <pc:docMk/>
            <pc:sldMk cId="2180249953" sldId="313"/>
            <ac:spMk id="174" creationId="{D8159A79-ED57-4813-81EE-B629EB24BD15}"/>
          </ac:spMkLst>
        </pc:spChg>
        <pc:spChg chg="add mod">
          <ac:chgData name="Paulo Tavares" userId="eb59c66c426f7335" providerId="LiveId" clId="{12B2EB72-55E2-47D8-90E9-A016B459499D}" dt="2021-08-14T14:07:19.758" v="1725" actId="164"/>
          <ac:spMkLst>
            <pc:docMk/>
            <pc:sldMk cId="2180249953" sldId="313"/>
            <ac:spMk id="175" creationId="{6B567CB8-3B1B-4AAF-B8E1-3FE584F2DC06}"/>
          </ac:spMkLst>
        </pc:spChg>
        <pc:spChg chg="add mod">
          <ac:chgData name="Paulo Tavares" userId="eb59c66c426f7335" providerId="LiveId" clId="{12B2EB72-55E2-47D8-90E9-A016B459499D}" dt="2021-08-14T14:07:19.758" v="1725" actId="164"/>
          <ac:spMkLst>
            <pc:docMk/>
            <pc:sldMk cId="2180249953" sldId="313"/>
            <ac:spMk id="179" creationId="{4A543013-C1A0-4A79-8CB3-091076AB73DF}"/>
          </ac:spMkLst>
        </pc:spChg>
        <pc:spChg chg="add mod">
          <ac:chgData name="Paulo Tavares" userId="eb59c66c426f7335" providerId="LiveId" clId="{12B2EB72-55E2-47D8-90E9-A016B459499D}" dt="2021-08-14T14:07:19.758" v="1725" actId="164"/>
          <ac:spMkLst>
            <pc:docMk/>
            <pc:sldMk cId="2180249953" sldId="313"/>
            <ac:spMk id="180" creationId="{AD8831B8-4B4C-4131-B550-FACD204668D9}"/>
          </ac:spMkLst>
        </pc:spChg>
        <pc:spChg chg="add mod">
          <ac:chgData name="Paulo Tavares" userId="eb59c66c426f7335" providerId="LiveId" clId="{12B2EB72-55E2-47D8-90E9-A016B459499D}" dt="2021-08-14T14:07:19.758" v="1725" actId="164"/>
          <ac:spMkLst>
            <pc:docMk/>
            <pc:sldMk cId="2180249953" sldId="313"/>
            <ac:spMk id="183" creationId="{098D6C99-4B54-43AD-94D9-F4AEE73C2BB7}"/>
          </ac:spMkLst>
        </pc:spChg>
        <pc:spChg chg="add mod">
          <ac:chgData name="Paulo Tavares" userId="eb59c66c426f7335" providerId="LiveId" clId="{12B2EB72-55E2-47D8-90E9-A016B459499D}" dt="2021-08-14T14:07:19.758" v="1725" actId="164"/>
          <ac:spMkLst>
            <pc:docMk/>
            <pc:sldMk cId="2180249953" sldId="313"/>
            <ac:spMk id="186" creationId="{2BFB6404-11B9-4944-B7FB-3F25E6A58310}"/>
          </ac:spMkLst>
        </pc:spChg>
        <pc:spChg chg="add mod">
          <ac:chgData name="Paulo Tavares" userId="eb59c66c426f7335" providerId="LiveId" clId="{12B2EB72-55E2-47D8-90E9-A016B459499D}" dt="2021-08-14T14:07:19.758" v="1725" actId="164"/>
          <ac:spMkLst>
            <pc:docMk/>
            <pc:sldMk cId="2180249953" sldId="313"/>
            <ac:spMk id="187" creationId="{0E1078F6-BF79-4A11-B251-DC554852C870}"/>
          </ac:spMkLst>
        </pc:spChg>
        <pc:spChg chg="add mod">
          <ac:chgData name="Paulo Tavares" userId="eb59c66c426f7335" providerId="LiveId" clId="{12B2EB72-55E2-47D8-90E9-A016B459499D}" dt="2021-08-14T14:07:19.758" v="1725" actId="164"/>
          <ac:spMkLst>
            <pc:docMk/>
            <pc:sldMk cId="2180249953" sldId="313"/>
            <ac:spMk id="188" creationId="{4B21325E-2101-4488-BEC4-74A3788D78F8}"/>
          </ac:spMkLst>
        </pc:spChg>
        <pc:spChg chg="add mod">
          <ac:chgData name="Paulo Tavares" userId="eb59c66c426f7335" providerId="LiveId" clId="{12B2EB72-55E2-47D8-90E9-A016B459499D}" dt="2021-08-14T14:07:19.758" v="1725" actId="164"/>
          <ac:spMkLst>
            <pc:docMk/>
            <pc:sldMk cId="2180249953" sldId="313"/>
            <ac:spMk id="190" creationId="{0A682071-619D-48B2-8524-86657544404F}"/>
          </ac:spMkLst>
        </pc:spChg>
        <pc:spChg chg="add mod">
          <ac:chgData name="Paulo Tavares" userId="eb59c66c426f7335" providerId="LiveId" clId="{12B2EB72-55E2-47D8-90E9-A016B459499D}" dt="2021-08-14T14:07:19.758" v="1725" actId="164"/>
          <ac:spMkLst>
            <pc:docMk/>
            <pc:sldMk cId="2180249953" sldId="313"/>
            <ac:spMk id="192" creationId="{3707D136-092B-486A-B082-6E8AB50EDC74}"/>
          </ac:spMkLst>
        </pc:spChg>
        <pc:spChg chg="add mod">
          <ac:chgData name="Paulo Tavares" userId="eb59c66c426f7335" providerId="LiveId" clId="{12B2EB72-55E2-47D8-90E9-A016B459499D}" dt="2021-08-14T14:07:19.758" v="1725" actId="164"/>
          <ac:spMkLst>
            <pc:docMk/>
            <pc:sldMk cId="2180249953" sldId="313"/>
            <ac:spMk id="193" creationId="{F5A03CB7-EA98-4AC8-A9A4-27E110F070D0}"/>
          </ac:spMkLst>
        </pc:spChg>
        <pc:spChg chg="add mod">
          <ac:chgData name="Paulo Tavares" userId="eb59c66c426f7335" providerId="LiveId" clId="{12B2EB72-55E2-47D8-90E9-A016B459499D}" dt="2021-08-14T14:07:19.758" v="1725" actId="164"/>
          <ac:spMkLst>
            <pc:docMk/>
            <pc:sldMk cId="2180249953" sldId="313"/>
            <ac:spMk id="194" creationId="{91DD7F63-A6B3-48FB-8764-A1203ED422A9}"/>
          </ac:spMkLst>
        </pc:spChg>
        <pc:spChg chg="add mod">
          <ac:chgData name="Paulo Tavares" userId="eb59c66c426f7335" providerId="LiveId" clId="{12B2EB72-55E2-47D8-90E9-A016B459499D}" dt="2021-08-14T14:07:19.758" v="1725" actId="164"/>
          <ac:spMkLst>
            <pc:docMk/>
            <pc:sldMk cId="2180249953" sldId="313"/>
            <ac:spMk id="195" creationId="{CF7863F7-6B67-4F4E-B15C-1AF4C2252056}"/>
          </ac:spMkLst>
        </pc:spChg>
        <pc:spChg chg="add mod">
          <ac:chgData name="Paulo Tavares" userId="eb59c66c426f7335" providerId="LiveId" clId="{12B2EB72-55E2-47D8-90E9-A016B459499D}" dt="2021-08-14T14:07:19.758" v="1725" actId="164"/>
          <ac:spMkLst>
            <pc:docMk/>
            <pc:sldMk cId="2180249953" sldId="313"/>
            <ac:spMk id="215" creationId="{C4D7B7E6-39F6-45B9-B28B-6EE36D0A8CD0}"/>
          </ac:spMkLst>
        </pc:spChg>
        <pc:spChg chg="add mod">
          <ac:chgData name="Paulo Tavares" userId="eb59c66c426f7335" providerId="LiveId" clId="{12B2EB72-55E2-47D8-90E9-A016B459499D}" dt="2021-08-14T14:07:19.758" v="1725" actId="164"/>
          <ac:spMkLst>
            <pc:docMk/>
            <pc:sldMk cId="2180249953" sldId="313"/>
            <ac:spMk id="216" creationId="{EDB47F1A-31B2-4775-BE79-3D0D2272E99E}"/>
          </ac:spMkLst>
        </pc:spChg>
        <pc:spChg chg="add mod">
          <ac:chgData name="Paulo Tavares" userId="eb59c66c426f7335" providerId="LiveId" clId="{12B2EB72-55E2-47D8-90E9-A016B459499D}" dt="2021-08-14T14:07:19.758" v="1725" actId="164"/>
          <ac:spMkLst>
            <pc:docMk/>
            <pc:sldMk cId="2180249953" sldId="313"/>
            <ac:spMk id="217" creationId="{D329BA09-C825-44A5-8410-4015D5870BC4}"/>
          </ac:spMkLst>
        </pc:spChg>
        <pc:spChg chg="add mod">
          <ac:chgData name="Paulo Tavares" userId="eb59c66c426f7335" providerId="LiveId" clId="{12B2EB72-55E2-47D8-90E9-A016B459499D}" dt="2021-08-14T14:07:19.758" v="1725" actId="164"/>
          <ac:spMkLst>
            <pc:docMk/>
            <pc:sldMk cId="2180249953" sldId="313"/>
            <ac:spMk id="218" creationId="{2188D660-2F34-4497-AD16-FBDBAE0C04B6}"/>
          </ac:spMkLst>
        </pc:spChg>
        <pc:spChg chg="add mod">
          <ac:chgData name="Paulo Tavares" userId="eb59c66c426f7335" providerId="LiveId" clId="{12B2EB72-55E2-47D8-90E9-A016B459499D}" dt="2021-08-14T14:07:19.758" v="1725" actId="164"/>
          <ac:spMkLst>
            <pc:docMk/>
            <pc:sldMk cId="2180249953" sldId="313"/>
            <ac:spMk id="219" creationId="{5946A47C-6880-4E00-BB79-7033BF36006C}"/>
          </ac:spMkLst>
        </pc:spChg>
        <pc:spChg chg="add mod">
          <ac:chgData name="Paulo Tavares" userId="eb59c66c426f7335" providerId="LiveId" clId="{12B2EB72-55E2-47D8-90E9-A016B459499D}" dt="2021-08-14T14:07:19.758" v="1725" actId="164"/>
          <ac:spMkLst>
            <pc:docMk/>
            <pc:sldMk cId="2180249953" sldId="313"/>
            <ac:spMk id="220" creationId="{E5330F51-71D8-4496-A931-E6A6387295E2}"/>
          </ac:spMkLst>
        </pc:spChg>
        <pc:spChg chg="add mod">
          <ac:chgData name="Paulo Tavares" userId="eb59c66c426f7335" providerId="LiveId" clId="{12B2EB72-55E2-47D8-90E9-A016B459499D}" dt="2021-08-14T14:07:19.758" v="1725" actId="164"/>
          <ac:spMkLst>
            <pc:docMk/>
            <pc:sldMk cId="2180249953" sldId="313"/>
            <ac:spMk id="221" creationId="{099B1735-4659-4061-B491-D13D8044A9EF}"/>
          </ac:spMkLst>
        </pc:spChg>
        <pc:spChg chg="add mod">
          <ac:chgData name="Paulo Tavares" userId="eb59c66c426f7335" providerId="LiveId" clId="{12B2EB72-55E2-47D8-90E9-A016B459499D}" dt="2021-08-14T14:07:19.758" v="1725" actId="164"/>
          <ac:spMkLst>
            <pc:docMk/>
            <pc:sldMk cId="2180249953" sldId="313"/>
            <ac:spMk id="222" creationId="{14FF14F5-D32F-420D-A933-1449BD9C8029}"/>
          </ac:spMkLst>
        </pc:spChg>
        <pc:spChg chg="add mod">
          <ac:chgData name="Paulo Tavares" userId="eb59c66c426f7335" providerId="LiveId" clId="{12B2EB72-55E2-47D8-90E9-A016B459499D}" dt="2021-08-14T14:07:19.758" v="1725" actId="164"/>
          <ac:spMkLst>
            <pc:docMk/>
            <pc:sldMk cId="2180249953" sldId="313"/>
            <ac:spMk id="223" creationId="{4677A1F4-7BBA-41B4-963C-FD4F775D42DD}"/>
          </ac:spMkLst>
        </pc:spChg>
        <pc:spChg chg="add mod">
          <ac:chgData name="Paulo Tavares" userId="eb59c66c426f7335" providerId="LiveId" clId="{12B2EB72-55E2-47D8-90E9-A016B459499D}" dt="2021-08-14T14:07:19.758" v="1725" actId="164"/>
          <ac:spMkLst>
            <pc:docMk/>
            <pc:sldMk cId="2180249953" sldId="313"/>
            <ac:spMk id="224" creationId="{F257DF32-C68A-4033-A1FF-361DA2F84EB1}"/>
          </ac:spMkLst>
        </pc:spChg>
        <pc:spChg chg="add mod">
          <ac:chgData name="Paulo Tavares" userId="eb59c66c426f7335" providerId="LiveId" clId="{12B2EB72-55E2-47D8-90E9-A016B459499D}" dt="2021-08-14T14:07:19.758" v="1725" actId="164"/>
          <ac:spMkLst>
            <pc:docMk/>
            <pc:sldMk cId="2180249953" sldId="313"/>
            <ac:spMk id="225" creationId="{866AE20F-5285-4E62-8667-E404EF8643DD}"/>
          </ac:spMkLst>
        </pc:spChg>
        <pc:spChg chg="add mod">
          <ac:chgData name="Paulo Tavares" userId="eb59c66c426f7335" providerId="LiveId" clId="{12B2EB72-55E2-47D8-90E9-A016B459499D}" dt="2021-08-14T14:07:19.758" v="1725" actId="164"/>
          <ac:spMkLst>
            <pc:docMk/>
            <pc:sldMk cId="2180249953" sldId="313"/>
            <ac:spMk id="226" creationId="{20362540-DD65-4B12-A7C7-2E6AD5DF3BB7}"/>
          </ac:spMkLst>
        </pc:spChg>
        <pc:spChg chg="add mod">
          <ac:chgData name="Paulo Tavares" userId="eb59c66c426f7335" providerId="LiveId" clId="{12B2EB72-55E2-47D8-90E9-A016B459499D}" dt="2021-08-14T14:07:19.758" v="1725" actId="164"/>
          <ac:spMkLst>
            <pc:docMk/>
            <pc:sldMk cId="2180249953" sldId="313"/>
            <ac:spMk id="227" creationId="{9A0EBA09-E866-494F-8A69-B0EDE694D194}"/>
          </ac:spMkLst>
        </pc:spChg>
        <pc:spChg chg="add mod">
          <ac:chgData name="Paulo Tavares" userId="eb59c66c426f7335" providerId="LiveId" clId="{12B2EB72-55E2-47D8-90E9-A016B459499D}" dt="2021-08-14T14:07:19.758" v="1725" actId="164"/>
          <ac:spMkLst>
            <pc:docMk/>
            <pc:sldMk cId="2180249953" sldId="313"/>
            <ac:spMk id="228" creationId="{08B9072B-8A7B-4960-A46D-800A969EB9A1}"/>
          </ac:spMkLst>
        </pc:spChg>
        <pc:spChg chg="add mod">
          <ac:chgData name="Paulo Tavares" userId="eb59c66c426f7335" providerId="LiveId" clId="{12B2EB72-55E2-47D8-90E9-A016B459499D}" dt="2021-08-14T14:07:19.758" v="1725" actId="164"/>
          <ac:spMkLst>
            <pc:docMk/>
            <pc:sldMk cId="2180249953" sldId="313"/>
            <ac:spMk id="229" creationId="{2471E8A3-1CB8-426C-AA7D-1E5F1CF0577A}"/>
          </ac:spMkLst>
        </pc:spChg>
        <pc:spChg chg="add mod">
          <ac:chgData name="Paulo Tavares" userId="eb59c66c426f7335" providerId="LiveId" clId="{12B2EB72-55E2-47D8-90E9-A016B459499D}" dt="2021-08-14T14:07:19.758" v="1725" actId="164"/>
          <ac:spMkLst>
            <pc:docMk/>
            <pc:sldMk cId="2180249953" sldId="313"/>
            <ac:spMk id="230" creationId="{EB18036D-6471-4C0B-AD3E-6C7FDD656EBD}"/>
          </ac:spMkLst>
        </pc:spChg>
        <pc:spChg chg="add mod">
          <ac:chgData name="Paulo Tavares" userId="eb59c66c426f7335" providerId="LiveId" clId="{12B2EB72-55E2-47D8-90E9-A016B459499D}" dt="2021-08-14T14:07:19.758" v="1725" actId="164"/>
          <ac:spMkLst>
            <pc:docMk/>
            <pc:sldMk cId="2180249953" sldId="313"/>
            <ac:spMk id="231" creationId="{B7BA148A-7F44-4F23-879C-7B92B6CF924A}"/>
          </ac:spMkLst>
        </pc:spChg>
        <pc:spChg chg="add mod">
          <ac:chgData name="Paulo Tavares" userId="eb59c66c426f7335" providerId="LiveId" clId="{12B2EB72-55E2-47D8-90E9-A016B459499D}" dt="2021-08-14T14:07:19.758" v="1725" actId="164"/>
          <ac:spMkLst>
            <pc:docMk/>
            <pc:sldMk cId="2180249953" sldId="313"/>
            <ac:spMk id="232" creationId="{82C3D165-F2D8-4C78-A5C3-430421ED8940}"/>
          </ac:spMkLst>
        </pc:spChg>
        <pc:spChg chg="add mod">
          <ac:chgData name="Paulo Tavares" userId="eb59c66c426f7335" providerId="LiveId" clId="{12B2EB72-55E2-47D8-90E9-A016B459499D}" dt="2021-08-14T14:07:19.758" v="1725" actId="164"/>
          <ac:spMkLst>
            <pc:docMk/>
            <pc:sldMk cId="2180249953" sldId="313"/>
            <ac:spMk id="233" creationId="{DE31D118-B728-474A-A510-F7B239DA498C}"/>
          </ac:spMkLst>
        </pc:spChg>
        <pc:spChg chg="add mod">
          <ac:chgData name="Paulo Tavares" userId="eb59c66c426f7335" providerId="LiveId" clId="{12B2EB72-55E2-47D8-90E9-A016B459499D}" dt="2021-08-14T14:07:19.758" v="1725" actId="164"/>
          <ac:spMkLst>
            <pc:docMk/>
            <pc:sldMk cId="2180249953" sldId="313"/>
            <ac:spMk id="234" creationId="{478A9075-EAA9-4198-BB7D-E711D804F60D}"/>
          </ac:spMkLst>
        </pc:spChg>
        <pc:spChg chg="add mod">
          <ac:chgData name="Paulo Tavares" userId="eb59c66c426f7335" providerId="LiveId" clId="{12B2EB72-55E2-47D8-90E9-A016B459499D}" dt="2021-08-14T14:07:19.758" v="1725" actId="164"/>
          <ac:spMkLst>
            <pc:docMk/>
            <pc:sldMk cId="2180249953" sldId="313"/>
            <ac:spMk id="235" creationId="{BD84DB19-1188-46E5-8CD6-E38CBDE2D00B}"/>
          </ac:spMkLst>
        </pc:spChg>
        <pc:spChg chg="add mod">
          <ac:chgData name="Paulo Tavares" userId="eb59c66c426f7335" providerId="LiveId" clId="{12B2EB72-55E2-47D8-90E9-A016B459499D}" dt="2021-08-14T14:07:19.758" v="1725" actId="164"/>
          <ac:spMkLst>
            <pc:docMk/>
            <pc:sldMk cId="2180249953" sldId="313"/>
            <ac:spMk id="236" creationId="{AD4AFA20-6FC6-471D-A94D-3558F6C20C01}"/>
          </ac:spMkLst>
        </pc:spChg>
        <pc:spChg chg="add mod">
          <ac:chgData name="Paulo Tavares" userId="eb59c66c426f7335" providerId="LiveId" clId="{12B2EB72-55E2-47D8-90E9-A016B459499D}" dt="2021-08-14T14:07:23.598" v="1726" actId="164"/>
          <ac:spMkLst>
            <pc:docMk/>
            <pc:sldMk cId="2180249953" sldId="313"/>
            <ac:spMk id="237" creationId="{146771C5-CB86-4312-9FE6-EE842BC3F11E}"/>
          </ac:spMkLst>
        </pc:spChg>
        <pc:spChg chg="add mod">
          <ac:chgData name="Paulo Tavares" userId="eb59c66c426f7335" providerId="LiveId" clId="{12B2EB72-55E2-47D8-90E9-A016B459499D}" dt="2021-08-14T14:07:19.758" v="1725" actId="164"/>
          <ac:spMkLst>
            <pc:docMk/>
            <pc:sldMk cId="2180249953" sldId="313"/>
            <ac:spMk id="238" creationId="{3544DFA8-6F30-4BC7-9E5A-4E7F0E438E47}"/>
          </ac:spMkLst>
        </pc:spChg>
        <pc:spChg chg="add mod">
          <ac:chgData name="Paulo Tavares" userId="eb59c66c426f7335" providerId="LiveId" clId="{12B2EB72-55E2-47D8-90E9-A016B459499D}" dt="2021-08-14T14:07:23.598" v="1726" actId="164"/>
          <ac:spMkLst>
            <pc:docMk/>
            <pc:sldMk cId="2180249953" sldId="313"/>
            <ac:spMk id="239" creationId="{977C677D-C471-498A-A019-B9390AF81905}"/>
          </ac:spMkLst>
        </pc:spChg>
        <pc:spChg chg="add mod">
          <ac:chgData name="Paulo Tavares" userId="eb59c66c426f7335" providerId="LiveId" clId="{12B2EB72-55E2-47D8-90E9-A016B459499D}" dt="2021-08-14T14:07:23.598" v="1726" actId="164"/>
          <ac:spMkLst>
            <pc:docMk/>
            <pc:sldMk cId="2180249953" sldId="313"/>
            <ac:spMk id="240" creationId="{4FF53E36-8EED-4C31-B513-D189D0997E0A}"/>
          </ac:spMkLst>
        </pc:spChg>
        <pc:spChg chg="add mod">
          <ac:chgData name="Paulo Tavares" userId="eb59c66c426f7335" providerId="LiveId" clId="{12B2EB72-55E2-47D8-90E9-A016B459499D}" dt="2021-08-14T14:07:23.598" v="1726" actId="164"/>
          <ac:spMkLst>
            <pc:docMk/>
            <pc:sldMk cId="2180249953" sldId="313"/>
            <ac:spMk id="241" creationId="{0D341212-0ED6-45CB-88DB-235B280BBED2}"/>
          </ac:spMkLst>
        </pc:spChg>
        <pc:spChg chg="add mod">
          <ac:chgData name="Paulo Tavares" userId="eb59c66c426f7335" providerId="LiveId" clId="{12B2EB72-55E2-47D8-90E9-A016B459499D}" dt="2021-08-14T14:07:23.598" v="1726" actId="164"/>
          <ac:spMkLst>
            <pc:docMk/>
            <pc:sldMk cId="2180249953" sldId="313"/>
            <ac:spMk id="242" creationId="{A72D740C-77C3-4E7E-8A2A-7E04FA6C597F}"/>
          </ac:spMkLst>
        </pc:spChg>
        <pc:spChg chg="add mod">
          <ac:chgData name="Paulo Tavares" userId="eb59c66c426f7335" providerId="LiveId" clId="{12B2EB72-55E2-47D8-90E9-A016B459499D}" dt="2021-08-14T14:07:23.598" v="1726" actId="164"/>
          <ac:spMkLst>
            <pc:docMk/>
            <pc:sldMk cId="2180249953" sldId="313"/>
            <ac:spMk id="243" creationId="{236BB740-A67B-4447-BA52-52B7672796C7}"/>
          </ac:spMkLst>
        </pc:spChg>
        <pc:spChg chg="add mod">
          <ac:chgData name="Paulo Tavares" userId="eb59c66c426f7335" providerId="LiveId" clId="{12B2EB72-55E2-47D8-90E9-A016B459499D}" dt="2021-08-14T14:07:23.598" v="1726" actId="164"/>
          <ac:spMkLst>
            <pc:docMk/>
            <pc:sldMk cId="2180249953" sldId="313"/>
            <ac:spMk id="244" creationId="{CD9C08D3-AC70-4572-9927-EE4D48578524}"/>
          </ac:spMkLst>
        </pc:spChg>
        <pc:spChg chg="add mod">
          <ac:chgData name="Paulo Tavares" userId="eb59c66c426f7335" providerId="LiveId" clId="{12B2EB72-55E2-47D8-90E9-A016B459499D}" dt="2021-08-14T14:07:23.598" v="1726" actId="164"/>
          <ac:spMkLst>
            <pc:docMk/>
            <pc:sldMk cId="2180249953" sldId="313"/>
            <ac:spMk id="245" creationId="{E84DD0F7-0857-491A-9B22-FFDD1D992342}"/>
          </ac:spMkLst>
        </pc:spChg>
        <pc:spChg chg="add mod">
          <ac:chgData name="Paulo Tavares" userId="eb59c66c426f7335" providerId="LiveId" clId="{12B2EB72-55E2-47D8-90E9-A016B459499D}" dt="2021-08-14T14:07:23.598" v="1726" actId="164"/>
          <ac:spMkLst>
            <pc:docMk/>
            <pc:sldMk cId="2180249953" sldId="313"/>
            <ac:spMk id="246" creationId="{C61AFC88-45EB-445B-B019-2A0B13613994}"/>
          </ac:spMkLst>
        </pc:spChg>
        <pc:spChg chg="add mod">
          <ac:chgData name="Paulo Tavares" userId="eb59c66c426f7335" providerId="LiveId" clId="{12B2EB72-55E2-47D8-90E9-A016B459499D}" dt="2021-08-14T14:07:23.598" v="1726" actId="164"/>
          <ac:spMkLst>
            <pc:docMk/>
            <pc:sldMk cId="2180249953" sldId="313"/>
            <ac:spMk id="247" creationId="{189DDC8B-C9AB-40FF-A26D-C1155A50F0A9}"/>
          </ac:spMkLst>
        </pc:spChg>
        <pc:spChg chg="add mod">
          <ac:chgData name="Paulo Tavares" userId="eb59c66c426f7335" providerId="LiveId" clId="{12B2EB72-55E2-47D8-90E9-A016B459499D}" dt="2021-08-14T14:07:23.598" v="1726" actId="164"/>
          <ac:spMkLst>
            <pc:docMk/>
            <pc:sldMk cId="2180249953" sldId="313"/>
            <ac:spMk id="248" creationId="{B72225CB-4385-4F20-A488-C9819537487C}"/>
          </ac:spMkLst>
        </pc:spChg>
        <pc:spChg chg="add mod">
          <ac:chgData name="Paulo Tavares" userId="eb59c66c426f7335" providerId="LiveId" clId="{12B2EB72-55E2-47D8-90E9-A016B459499D}" dt="2021-08-14T14:07:23.598" v="1726" actId="164"/>
          <ac:spMkLst>
            <pc:docMk/>
            <pc:sldMk cId="2180249953" sldId="313"/>
            <ac:spMk id="249" creationId="{527C7D67-6C25-4BF3-AB77-33BE92630471}"/>
          </ac:spMkLst>
        </pc:spChg>
        <pc:spChg chg="add mod">
          <ac:chgData name="Paulo Tavares" userId="eb59c66c426f7335" providerId="LiveId" clId="{12B2EB72-55E2-47D8-90E9-A016B459499D}" dt="2021-08-14T14:07:23.598" v="1726" actId="164"/>
          <ac:spMkLst>
            <pc:docMk/>
            <pc:sldMk cId="2180249953" sldId="313"/>
            <ac:spMk id="250" creationId="{BB506D82-EB8D-48E7-8E06-324E41D26E7A}"/>
          </ac:spMkLst>
        </pc:spChg>
        <pc:spChg chg="add mod">
          <ac:chgData name="Paulo Tavares" userId="eb59c66c426f7335" providerId="LiveId" clId="{12B2EB72-55E2-47D8-90E9-A016B459499D}" dt="2021-08-14T14:07:23.598" v="1726" actId="164"/>
          <ac:spMkLst>
            <pc:docMk/>
            <pc:sldMk cId="2180249953" sldId="313"/>
            <ac:spMk id="251" creationId="{693FEA26-6AA3-4BF9-B2A9-69359515CB56}"/>
          </ac:spMkLst>
        </pc:spChg>
        <pc:spChg chg="add mod">
          <ac:chgData name="Paulo Tavares" userId="eb59c66c426f7335" providerId="LiveId" clId="{12B2EB72-55E2-47D8-90E9-A016B459499D}" dt="2021-08-14T14:07:23.598" v="1726" actId="164"/>
          <ac:spMkLst>
            <pc:docMk/>
            <pc:sldMk cId="2180249953" sldId="313"/>
            <ac:spMk id="252" creationId="{1EB4BD62-0674-4A87-AFC0-B2D0ADFB78C5}"/>
          </ac:spMkLst>
        </pc:spChg>
        <pc:spChg chg="add mod">
          <ac:chgData name="Paulo Tavares" userId="eb59c66c426f7335" providerId="LiveId" clId="{12B2EB72-55E2-47D8-90E9-A016B459499D}" dt="2021-08-14T14:07:23.598" v="1726" actId="164"/>
          <ac:spMkLst>
            <pc:docMk/>
            <pc:sldMk cId="2180249953" sldId="313"/>
            <ac:spMk id="253" creationId="{4F0207C5-0156-4291-A1BD-A449E5D4B749}"/>
          </ac:spMkLst>
        </pc:spChg>
        <pc:spChg chg="add mod">
          <ac:chgData name="Paulo Tavares" userId="eb59c66c426f7335" providerId="LiveId" clId="{12B2EB72-55E2-47D8-90E9-A016B459499D}" dt="2021-08-14T14:07:23.598" v="1726" actId="164"/>
          <ac:spMkLst>
            <pc:docMk/>
            <pc:sldMk cId="2180249953" sldId="313"/>
            <ac:spMk id="254" creationId="{26D3FB27-A28B-40C5-85F5-B6C22CEE682E}"/>
          </ac:spMkLst>
        </pc:spChg>
        <pc:spChg chg="add mod">
          <ac:chgData name="Paulo Tavares" userId="eb59c66c426f7335" providerId="LiveId" clId="{12B2EB72-55E2-47D8-90E9-A016B459499D}" dt="2021-08-14T14:07:23.598" v="1726" actId="164"/>
          <ac:spMkLst>
            <pc:docMk/>
            <pc:sldMk cId="2180249953" sldId="313"/>
            <ac:spMk id="255" creationId="{5EE3F5B3-F524-40FE-A32D-CB63B4D45F46}"/>
          </ac:spMkLst>
        </pc:spChg>
        <pc:spChg chg="add mod">
          <ac:chgData name="Paulo Tavares" userId="eb59c66c426f7335" providerId="LiveId" clId="{12B2EB72-55E2-47D8-90E9-A016B459499D}" dt="2021-08-14T14:07:23.598" v="1726" actId="164"/>
          <ac:spMkLst>
            <pc:docMk/>
            <pc:sldMk cId="2180249953" sldId="313"/>
            <ac:spMk id="256" creationId="{EEBD3F13-1DC1-4CCD-A4FE-513090A03DC9}"/>
          </ac:spMkLst>
        </pc:spChg>
        <pc:spChg chg="add mod">
          <ac:chgData name="Paulo Tavares" userId="eb59c66c426f7335" providerId="LiveId" clId="{12B2EB72-55E2-47D8-90E9-A016B459499D}" dt="2021-08-14T14:07:23.598" v="1726" actId="164"/>
          <ac:spMkLst>
            <pc:docMk/>
            <pc:sldMk cId="2180249953" sldId="313"/>
            <ac:spMk id="257" creationId="{9FBC73E0-DA33-40BD-9A3E-65E894E58CAC}"/>
          </ac:spMkLst>
        </pc:spChg>
        <pc:spChg chg="add mod">
          <ac:chgData name="Paulo Tavares" userId="eb59c66c426f7335" providerId="LiveId" clId="{12B2EB72-55E2-47D8-90E9-A016B459499D}" dt="2021-08-14T14:07:23.598" v="1726" actId="164"/>
          <ac:spMkLst>
            <pc:docMk/>
            <pc:sldMk cId="2180249953" sldId="313"/>
            <ac:spMk id="258" creationId="{1926D03C-5EA1-4A6A-A68B-58A8FAC879C3}"/>
          </ac:spMkLst>
        </pc:spChg>
        <pc:spChg chg="add mod">
          <ac:chgData name="Paulo Tavares" userId="eb59c66c426f7335" providerId="LiveId" clId="{12B2EB72-55E2-47D8-90E9-A016B459499D}" dt="2021-08-14T14:07:23.598" v="1726" actId="164"/>
          <ac:spMkLst>
            <pc:docMk/>
            <pc:sldMk cId="2180249953" sldId="313"/>
            <ac:spMk id="259" creationId="{F326FE64-8F0A-4AE9-8D22-64AC2D0CA1F3}"/>
          </ac:spMkLst>
        </pc:spChg>
        <pc:spChg chg="add mod">
          <ac:chgData name="Paulo Tavares" userId="eb59c66c426f7335" providerId="LiveId" clId="{12B2EB72-55E2-47D8-90E9-A016B459499D}" dt="2021-08-14T14:07:23.598" v="1726" actId="164"/>
          <ac:spMkLst>
            <pc:docMk/>
            <pc:sldMk cId="2180249953" sldId="313"/>
            <ac:spMk id="260" creationId="{1FA6D475-C0DC-4B50-8E54-5BA8889D7C26}"/>
          </ac:spMkLst>
        </pc:spChg>
        <pc:spChg chg="add mod">
          <ac:chgData name="Paulo Tavares" userId="eb59c66c426f7335" providerId="LiveId" clId="{12B2EB72-55E2-47D8-90E9-A016B459499D}" dt="2021-08-14T14:07:23.598" v="1726" actId="164"/>
          <ac:spMkLst>
            <pc:docMk/>
            <pc:sldMk cId="2180249953" sldId="313"/>
            <ac:spMk id="261" creationId="{72B18866-5104-4C2A-87F5-3E51B05DF4C7}"/>
          </ac:spMkLst>
        </pc:spChg>
        <pc:spChg chg="add mod">
          <ac:chgData name="Paulo Tavares" userId="eb59c66c426f7335" providerId="LiveId" clId="{12B2EB72-55E2-47D8-90E9-A016B459499D}" dt="2021-08-14T14:07:23.598" v="1726" actId="164"/>
          <ac:spMkLst>
            <pc:docMk/>
            <pc:sldMk cId="2180249953" sldId="313"/>
            <ac:spMk id="262" creationId="{6974AE01-B9EB-4D59-AC79-104682CD1355}"/>
          </ac:spMkLst>
        </pc:spChg>
        <pc:spChg chg="add mod">
          <ac:chgData name="Paulo Tavares" userId="eb59c66c426f7335" providerId="LiveId" clId="{12B2EB72-55E2-47D8-90E9-A016B459499D}" dt="2021-08-14T14:07:23.598" v="1726" actId="164"/>
          <ac:spMkLst>
            <pc:docMk/>
            <pc:sldMk cId="2180249953" sldId="313"/>
            <ac:spMk id="263" creationId="{F022CC98-6832-45D7-90AD-F7E0218F6BA2}"/>
          </ac:spMkLst>
        </pc:spChg>
        <pc:spChg chg="add mod">
          <ac:chgData name="Paulo Tavares" userId="eb59c66c426f7335" providerId="LiveId" clId="{12B2EB72-55E2-47D8-90E9-A016B459499D}" dt="2021-08-14T14:07:23.598" v="1726" actId="164"/>
          <ac:spMkLst>
            <pc:docMk/>
            <pc:sldMk cId="2180249953" sldId="313"/>
            <ac:spMk id="264" creationId="{72BF93FB-1ABA-4A23-BC85-6EE71EA906B8}"/>
          </ac:spMkLst>
        </pc:spChg>
        <pc:spChg chg="add mod">
          <ac:chgData name="Paulo Tavares" userId="eb59c66c426f7335" providerId="LiveId" clId="{12B2EB72-55E2-47D8-90E9-A016B459499D}" dt="2021-08-14T14:07:23.598" v="1726" actId="164"/>
          <ac:spMkLst>
            <pc:docMk/>
            <pc:sldMk cId="2180249953" sldId="313"/>
            <ac:spMk id="265" creationId="{A3EE64DC-1F0E-41EC-B311-215E8D4F9E46}"/>
          </ac:spMkLst>
        </pc:spChg>
        <pc:spChg chg="add mod">
          <ac:chgData name="Paulo Tavares" userId="eb59c66c426f7335" providerId="LiveId" clId="{12B2EB72-55E2-47D8-90E9-A016B459499D}" dt="2021-08-14T14:07:23.598" v="1726" actId="164"/>
          <ac:spMkLst>
            <pc:docMk/>
            <pc:sldMk cId="2180249953" sldId="313"/>
            <ac:spMk id="266" creationId="{F2D4402C-573F-496B-AF87-F09F0A960DD9}"/>
          </ac:spMkLst>
        </pc:spChg>
        <pc:spChg chg="add mod">
          <ac:chgData name="Paulo Tavares" userId="eb59c66c426f7335" providerId="LiveId" clId="{12B2EB72-55E2-47D8-90E9-A016B459499D}" dt="2021-08-14T14:07:23.598" v="1726" actId="164"/>
          <ac:spMkLst>
            <pc:docMk/>
            <pc:sldMk cId="2180249953" sldId="313"/>
            <ac:spMk id="267" creationId="{11B9A581-427B-428E-962E-1AAA16B06FAB}"/>
          </ac:spMkLst>
        </pc:spChg>
        <pc:spChg chg="add mod">
          <ac:chgData name="Paulo Tavares" userId="eb59c66c426f7335" providerId="LiveId" clId="{12B2EB72-55E2-47D8-90E9-A016B459499D}" dt="2021-08-14T14:07:23.598" v="1726" actId="164"/>
          <ac:spMkLst>
            <pc:docMk/>
            <pc:sldMk cId="2180249953" sldId="313"/>
            <ac:spMk id="268" creationId="{ADEF7752-99B2-4EA0-83E0-47885DB85C37}"/>
          </ac:spMkLst>
        </pc:spChg>
        <pc:spChg chg="add mod">
          <ac:chgData name="Paulo Tavares" userId="eb59c66c426f7335" providerId="LiveId" clId="{12B2EB72-55E2-47D8-90E9-A016B459499D}" dt="2021-08-14T14:07:23.598" v="1726" actId="164"/>
          <ac:spMkLst>
            <pc:docMk/>
            <pc:sldMk cId="2180249953" sldId="313"/>
            <ac:spMk id="269" creationId="{D45B203F-5F87-4CAE-A905-3EC8E338E806}"/>
          </ac:spMkLst>
        </pc:spChg>
        <pc:spChg chg="add mod">
          <ac:chgData name="Paulo Tavares" userId="eb59c66c426f7335" providerId="LiveId" clId="{12B2EB72-55E2-47D8-90E9-A016B459499D}" dt="2021-08-14T14:07:23.598" v="1726" actId="164"/>
          <ac:spMkLst>
            <pc:docMk/>
            <pc:sldMk cId="2180249953" sldId="313"/>
            <ac:spMk id="270" creationId="{88B50969-98EA-4F9B-89CB-9610460E038F}"/>
          </ac:spMkLst>
        </pc:spChg>
        <pc:spChg chg="add mod">
          <ac:chgData name="Paulo Tavares" userId="eb59c66c426f7335" providerId="LiveId" clId="{12B2EB72-55E2-47D8-90E9-A016B459499D}" dt="2021-08-14T14:07:23.598" v="1726" actId="164"/>
          <ac:spMkLst>
            <pc:docMk/>
            <pc:sldMk cId="2180249953" sldId="313"/>
            <ac:spMk id="271" creationId="{DFA22AA2-FF4D-4990-85A5-E3C1C06F3D1B}"/>
          </ac:spMkLst>
        </pc:spChg>
        <pc:spChg chg="add mod">
          <ac:chgData name="Paulo Tavares" userId="eb59c66c426f7335" providerId="LiveId" clId="{12B2EB72-55E2-47D8-90E9-A016B459499D}" dt="2021-08-14T14:07:23.598" v="1726" actId="164"/>
          <ac:spMkLst>
            <pc:docMk/>
            <pc:sldMk cId="2180249953" sldId="313"/>
            <ac:spMk id="272" creationId="{B5C8FE7C-3B32-45B7-8A86-F61410AFD39B}"/>
          </ac:spMkLst>
        </pc:spChg>
        <pc:spChg chg="add mod">
          <ac:chgData name="Paulo Tavares" userId="eb59c66c426f7335" providerId="LiveId" clId="{12B2EB72-55E2-47D8-90E9-A016B459499D}" dt="2021-08-14T14:07:23.598" v="1726" actId="164"/>
          <ac:spMkLst>
            <pc:docMk/>
            <pc:sldMk cId="2180249953" sldId="313"/>
            <ac:spMk id="273" creationId="{3B0C1474-7132-493C-8B85-6C3EF78BEF71}"/>
          </ac:spMkLst>
        </pc:spChg>
        <pc:spChg chg="add mod">
          <ac:chgData name="Paulo Tavares" userId="eb59c66c426f7335" providerId="LiveId" clId="{12B2EB72-55E2-47D8-90E9-A016B459499D}" dt="2021-08-14T14:07:23.598" v="1726" actId="164"/>
          <ac:spMkLst>
            <pc:docMk/>
            <pc:sldMk cId="2180249953" sldId="313"/>
            <ac:spMk id="274" creationId="{BBD61D79-01D1-48B9-84FA-ED8D6F5CF2B1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276" creationId="{8D304CD5-30B6-4416-836A-A185F18D4F45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277" creationId="{EDE21727-ABAC-480D-AF41-F0A12FF9A4C3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278" creationId="{B5CB609B-FF6E-43F4-B850-3CA3296AC233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279" creationId="{21D77D34-F9B8-4DFC-8C19-BC823A01026F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280" creationId="{4BCFBC72-0C7E-46BC-9EF4-827296A88E5D}"/>
          </ac:spMkLst>
        </pc:spChg>
        <pc:spChg chg="mod">
          <ac:chgData name="Paulo Tavares" userId="eb59c66c426f7335" providerId="LiveId" clId="{12B2EB72-55E2-47D8-90E9-A016B459499D}" dt="2021-08-14T14:04:34.350" v="1643" actId="20577"/>
          <ac:spMkLst>
            <pc:docMk/>
            <pc:sldMk cId="2180249953" sldId="313"/>
            <ac:spMk id="281" creationId="{0F2B72B3-8547-4715-987A-886F14380A5C}"/>
          </ac:spMkLst>
        </pc:spChg>
        <pc:spChg chg="del">
          <ac:chgData name="Paulo Tavares" userId="eb59c66c426f7335" providerId="LiveId" clId="{12B2EB72-55E2-47D8-90E9-A016B459499D}" dt="2021-08-14T14:04:08.339" v="1576" actId="478"/>
          <ac:spMkLst>
            <pc:docMk/>
            <pc:sldMk cId="2180249953" sldId="313"/>
            <ac:spMk id="347" creationId="{B7B298F0-F62E-4FA5-9321-1E61002CF1CF}"/>
          </ac:spMkLst>
        </pc:spChg>
        <pc:spChg chg="del">
          <ac:chgData name="Paulo Tavares" userId="eb59c66c426f7335" providerId="LiveId" clId="{12B2EB72-55E2-47D8-90E9-A016B459499D}" dt="2021-08-14T14:04:08.339" v="1576" actId="478"/>
          <ac:spMkLst>
            <pc:docMk/>
            <pc:sldMk cId="2180249953" sldId="313"/>
            <ac:spMk id="348" creationId="{0279F64E-BD9A-4DD7-AF30-2EC8717D4DF7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349" creationId="{AA0BB219-4777-45C7-8CA1-0E307AE25212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350" creationId="{DB3F1D20-8D53-4C70-BD39-CC6421B7BFB9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351" creationId="{E7BD3630-45A6-421A-BE43-88CB5A840DA8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352" creationId="{F789A672-9441-4060-B90B-F1363BF203F2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353" creationId="{A6904A75-4497-47BE-B6D8-6DFAE435D12B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354" creationId="{780D55C4-852B-409B-BA1B-4C9EBB14A070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355" creationId="{70249599-E3C9-474F-982E-48A6B5451056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356" creationId="{4A80B21C-ABAE-449A-A333-16D4C3EC566A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357" creationId="{A26010DA-1E0A-46CF-8A0D-86383C17D8DF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358" creationId="{F533EE1A-356E-46DB-BA40-50FBE35FF09E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359" creationId="{834C6999-1DA9-4982-9287-5909488B4F47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360" creationId="{58BE53F0-0590-4F06-B8E3-BB9FEC6D0F3C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361" creationId="{314987C0-5ACC-4BA8-A137-250E8633ECBF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362" creationId="{73E08A64-0676-445C-AC31-0FD9199D1FB1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363" creationId="{55DD4ADF-84C4-4321-90BE-4B63D4ED08BB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364" creationId="{FB922EFA-05B1-4E44-877C-0D31CD0A2A2B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365" creationId="{62006C2C-C68E-4167-867C-F8B7A7F0CA94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366" creationId="{4E5E518E-A09B-4B3F-9BD6-44237047C4D0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367" creationId="{718B5B7A-0F22-4115-817F-228C07B3757A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368" creationId="{A037DBF1-FDFB-400D-8222-126BE7554A5B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369" creationId="{C66574BA-EC7C-4835-8BA6-8AC00B3F96F3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370" creationId="{0D8BBCB0-2917-4DB0-BFEC-31C425EB5156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371" creationId="{C41F29B8-1D1A-42EF-B313-F656EC41ADDA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372" creationId="{60856BEC-6E54-46F8-B0EB-C93A96D634B1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373" creationId="{BE294653-D29B-4F97-A719-990ABF7E550F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374" creationId="{A73F697E-4E6B-4CBA-954C-7C701C70B19C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375" creationId="{84BB6C1D-4A3D-4547-864F-FDDDCA6CAACB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376" creationId="{A70B10A9-A6A7-49D2-B823-F421102434C7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377" creationId="{C8A2AA66-256E-4E6A-9BCD-0D23662C4D7C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378" creationId="{478AD403-3B74-491D-AACA-95DCC991BCF8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379" creationId="{C070878F-9773-4016-A595-5D6181E3A843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380" creationId="{488D48BD-51D2-4D71-A87C-01AA732C4020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381" creationId="{F3BA2145-0AA1-44F1-B99D-AD0A23C82078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382" creationId="{B4F6FD11-8788-4BE2-883A-C2D88789D4F9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383" creationId="{1CBB3538-D9BC-4953-81BE-8DFC24E60C54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384" creationId="{9FFDF590-6BBF-4451-A630-F7E6B93F1AE4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385" creationId="{7B9D4356-3245-414F-92DE-D20D93DF0D8C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386" creationId="{38F68B14-3C59-474F-9E09-2C781236F668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387" creationId="{49EBBF1B-B82C-462C-B23E-C0208C6E803E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388" creationId="{9504BC52-3DD5-47DE-85FC-4D46E4D1BA8D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389" creationId="{62E6DB8F-0A7A-4AFF-82DA-D8F153CD6D69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390" creationId="{06D5114F-E9D5-4F46-8E1A-EBB68C8CE659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391" creationId="{7E307395-E9EF-4026-9EA8-34E5C31CA60F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392" creationId="{D4D5DCDA-7A91-46A3-A373-BF4D22FEBF9C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393" creationId="{A9E0785C-1522-4691-BBB6-65EA30FDDCCC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394" creationId="{CFBF7D4B-2056-47B5-990B-0EA309DCBBC8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395" creationId="{472F56F9-783A-4A4F-9DCA-42E29CC712FD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396" creationId="{346F3FFE-1A17-42B1-B255-8DDC60D5236A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397" creationId="{F4433725-F972-4527-90D8-EF745464B36F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398" creationId="{F4820A3C-851F-4DBE-99B8-0DD371C9D747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399" creationId="{E9C7D931-690F-4372-B130-986583B6AC83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400" creationId="{9C6528AE-E96E-4BB6-A5F3-AADA0F9E6F2B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401" creationId="{64BFD22B-78C4-4F82-9B7D-25B7DF090FD0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402" creationId="{51FD0EDA-EAC4-492D-AA40-BE22D21FACE9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403" creationId="{80E4A5F5-A203-4804-B0E6-082912806647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404" creationId="{31DA43A1-4E10-438B-B559-0695814FD9F6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405" creationId="{1E11F86B-CC28-4240-935D-DF2C69305218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406" creationId="{BBDAC447-D24A-4A5F-A002-41BE9918BDB7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407" creationId="{1B5562C2-17CC-4ADD-A3F6-0B8CDFC8AF52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408" creationId="{6838D97E-FB7A-462D-A1F6-35B20B70DBC1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409" creationId="{D202D5FE-4E92-4AA5-9434-9C8E7A67F1D6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410" creationId="{6E392236-D3BC-40BB-A078-E4C08EF0F1A1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411" creationId="{A48F3330-41BA-40D9-9115-DFB81DACBB9B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412" creationId="{CC1496E3-F757-42B1-9BFF-802E13FCF510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413" creationId="{B49B0D8C-2E80-49C8-821D-1C9B454EFF0E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414" creationId="{AE6FFFFB-8BF2-495C-BEFD-B6DF28221F05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415" creationId="{52A9D861-6739-49D7-A6C4-88A8DE573BEE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416" creationId="{26014FEB-3E79-41D1-B3D4-0084A7F07ABA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417" creationId="{8895F805-3FF1-4FF3-ACFB-EC693EBB191C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418" creationId="{95471214-A836-4A2F-B47A-A992500E7042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419" creationId="{BD57C04A-ACB5-4963-A793-A7C80B72CE59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420" creationId="{DC228FF4-A62A-42E2-A925-D574A00D571B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421" creationId="{B84473F9-2BE1-4D51-8CDC-2EF91DBF59FE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422" creationId="{41D7ADE0-AAF8-46F8-93A0-B2F9042D611B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423" creationId="{D119AE82-D9D9-485F-ACC7-410185440076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424" creationId="{B400802B-64BD-43E7-A3C7-72A4329684F9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425" creationId="{598A2D4A-3C25-4FD8-813B-0F5ABD9A46D7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426" creationId="{EE8E0AF0-588B-4B3B-84A0-202EB6B6939D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427" creationId="{89FA38E0-F59C-4730-8B06-19849A9C1245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428" creationId="{2EA2E68D-8287-4D1E-8A5A-F1720B777443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429" creationId="{10ED4685-DAEF-48FD-9515-DE4976565A1A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430" creationId="{BD0DAFCD-D96E-4CDD-AFF4-1DC362015B3B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431" creationId="{A91587D8-109A-49AB-959F-B050B3D0CB1C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432" creationId="{C4A091B2-E93A-464C-B7F3-4B45E58DF494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433" creationId="{4E0E5E35-A623-4642-9915-A09C17F7AB34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434" creationId="{DE0CB89A-8351-4265-A7F5-28BE7C6ECC82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435" creationId="{99E4ED14-F0DB-411D-847C-105F1895C568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436" creationId="{CD06FD44-84E4-44DB-B5DE-2403F8ECCE4B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437" creationId="{A2845AC7-83B6-45DE-92E6-47127AAFDA94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438" creationId="{7EC009B1-DE1D-48F5-AE51-4CE550E8F8A6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439" creationId="{E094B777-55E5-4015-80D2-6258D2044339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440" creationId="{2E027CB4-EFD2-440A-BB71-7E14C2FDE23F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441" creationId="{B70333C5-AFEE-4AB0-A8C4-8851E4B78E97}"/>
          </ac:spMkLst>
        </pc:spChg>
        <pc:spChg chg="mod">
          <ac:chgData name="Paulo Tavares" userId="eb59c66c426f7335" providerId="LiveId" clId="{12B2EB72-55E2-47D8-90E9-A016B459499D}" dt="2021-08-14T14:09:50.084" v="1746"/>
          <ac:spMkLst>
            <pc:docMk/>
            <pc:sldMk cId="2180249953" sldId="313"/>
            <ac:spMk id="442" creationId="{BE458FF0-6ED9-4318-A086-448DB6D9EC71}"/>
          </ac:spMkLst>
        </pc:spChg>
        <pc:grpChg chg="add mod">
          <ac:chgData name="Paulo Tavares" userId="eb59c66c426f7335" providerId="LiveId" clId="{12B2EB72-55E2-47D8-90E9-A016B459499D}" dt="2021-08-14T14:07:19.758" v="1725" actId="164"/>
          <ac:grpSpMkLst>
            <pc:docMk/>
            <pc:sldMk cId="2180249953" sldId="313"/>
            <ac:grpSpMk id="2" creationId="{0F79F7A6-1A19-4DA7-A2F6-BF26F5E2BC26}"/>
          </ac:grpSpMkLst>
        </pc:grpChg>
        <pc:grpChg chg="del">
          <ac:chgData name="Paulo Tavares" userId="eb59c66c426f7335" providerId="LiveId" clId="{12B2EB72-55E2-47D8-90E9-A016B459499D}" dt="2021-08-14T14:04:08.339" v="1576" actId="478"/>
          <ac:grpSpMkLst>
            <pc:docMk/>
            <pc:sldMk cId="2180249953" sldId="313"/>
            <ac:grpSpMk id="3" creationId="{FC2276BE-D2E7-483E-B3AE-E8E0A475F162}"/>
          </ac:grpSpMkLst>
        </pc:grpChg>
        <pc:grpChg chg="add mod">
          <ac:chgData name="Paulo Tavares" userId="eb59c66c426f7335" providerId="LiveId" clId="{12B2EB72-55E2-47D8-90E9-A016B459499D}" dt="2021-08-14T14:07:23.598" v="1726" actId="164"/>
          <ac:grpSpMkLst>
            <pc:docMk/>
            <pc:sldMk cId="2180249953" sldId="313"/>
            <ac:grpSpMk id="4" creationId="{8A8555FE-3162-4EC0-B52C-9D8770532323}"/>
          </ac:grpSpMkLst>
        </pc:grpChg>
        <pc:grpChg chg="add mod">
          <ac:chgData name="Paulo Tavares" userId="eb59c66c426f7335" providerId="LiveId" clId="{12B2EB72-55E2-47D8-90E9-A016B459499D}" dt="2021-08-14T14:09:50.084" v="1746"/>
          <ac:grpSpMkLst>
            <pc:docMk/>
            <pc:sldMk cId="2180249953" sldId="313"/>
            <ac:grpSpMk id="275" creationId="{D3C30271-D4EC-4C82-886D-B1920F119DDF}"/>
          </ac:grpSpMkLst>
        </pc:grpChg>
        <pc:grpChg chg="del">
          <ac:chgData name="Paulo Tavares" userId="eb59c66c426f7335" providerId="LiveId" clId="{12B2EB72-55E2-47D8-90E9-A016B459499D}" dt="2021-08-14T14:04:08.339" v="1576" actId="478"/>
          <ac:grpSpMkLst>
            <pc:docMk/>
            <pc:sldMk cId="2180249953" sldId="313"/>
            <ac:grpSpMk id="282" creationId="{276FD751-ABB4-4B7F-9028-772977A36E3C}"/>
          </ac:grpSpMkLst>
        </pc:grpChg>
        <pc:grpChg chg="del">
          <ac:chgData name="Paulo Tavares" userId="eb59c66c426f7335" providerId="LiveId" clId="{12B2EB72-55E2-47D8-90E9-A016B459499D}" dt="2021-08-14T14:04:08.339" v="1576" actId="478"/>
          <ac:grpSpMkLst>
            <pc:docMk/>
            <pc:sldMk cId="2180249953" sldId="313"/>
            <ac:grpSpMk id="319" creationId="{AD241AAF-7CAE-46AC-8C67-613127DD2E05}"/>
          </ac:grpSpMkLst>
        </pc:grpChg>
      </pc:sldChg>
      <pc:sldChg chg="add del">
        <pc:chgData name="Paulo Tavares" userId="eb59c66c426f7335" providerId="LiveId" clId="{12B2EB72-55E2-47D8-90E9-A016B459499D}" dt="2021-08-14T16:34:40.093" v="3452" actId="47"/>
        <pc:sldMkLst>
          <pc:docMk/>
          <pc:sldMk cId="2660532567" sldId="314"/>
        </pc:sldMkLst>
      </pc:sldChg>
      <pc:sldChg chg="addSp delSp modSp add mod modTransition modAnim">
        <pc:chgData name="Paulo Tavares" userId="eb59c66c426f7335" providerId="LiveId" clId="{12B2EB72-55E2-47D8-90E9-A016B459499D}" dt="2021-08-14T16:45:00.774" v="3711"/>
        <pc:sldMkLst>
          <pc:docMk/>
          <pc:sldMk cId="2080050206" sldId="315"/>
        </pc:sldMkLst>
        <pc:spChg chg="mod">
          <ac:chgData name="Paulo Tavares" userId="eb59c66c426f7335" providerId="LiveId" clId="{12B2EB72-55E2-47D8-90E9-A016B459499D}" dt="2021-08-14T15:15:00.435" v="2455" actId="1076"/>
          <ac:spMkLst>
            <pc:docMk/>
            <pc:sldMk cId="2080050206" sldId="315"/>
            <ac:spMk id="10" creationId="{E8D30CCE-4CED-4001-B936-60810FACB1E8}"/>
          </ac:spMkLst>
        </pc:spChg>
        <pc:spChg chg="add mod">
          <ac:chgData name="Paulo Tavares" userId="eb59c66c426f7335" providerId="LiveId" clId="{12B2EB72-55E2-47D8-90E9-A016B459499D}" dt="2021-08-14T15:14:31.295" v="2429" actId="20577"/>
          <ac:spMkLst>
            <pc:docMk/>
            <pc:sldMk cId="2080050206" sldId="315"/>
            <ac:spMk id="12" creationId="{7C0D9FF1-82F8-45D4-8CC1-D7DCB225B4A5}"/>
          </ac:spMkLst>
        </pc:spChg>
        <pc:spChg chg="mod">
          <ac:chgData name="Paulo Tavares" userId="eb59c66c426f7335" providerId="LiveId" clId="{12B2EB72-55E2-47D8-90E9-A016B459499D}" dt="2021-08-14T16:25:46.851" v="2808" actId="115"/>
          <ac:spMkLst>
            <pc:docMk/>
            <pc:sldMk cId="2080050206" sldId="315"/>
            <ac:spMk id="13" creationId="{CAF44291-A2FF-4257-A614-EBFAE6641A73}"/>
          </ac:spMkLst>
        </pc:spChg>
        <pc:spChg chg="add del mod">
          <ac:chgData name="Paulo Tavares" userId="eb59c66c426f7335" providerId="LiveId" clId="{12B2EB72-55E2-47D8-90E9-A016B459499D}" dt="2021-08-14T15:12:32.988" v="2380" actId="478"/>
          <ac:spMkLst>
            <pc:docMk/>
            <pc:sldMk cId="2080050206" sldId="315"/>
            <ac:spMk id="14" creationId="{32450FB4-541A-47F9-8D2B-87D747CDDFED}"/>
          </ac:spMkLst>
        </pc:spChg>
        <pc:spChg chg="add mod">
          <ac:chgData name="Paulo Tavares" userId="eb59c66c426f7335" providerId="LiveId" clId="{12B2EB72-55E2-47D8-90E9-A016B459499D}" dt="2021-08-14T15:14:55.752" v="2452" actId="20577"/>
          <ac:spMkLst>
            <pc:docMk/>
            <pc:sldMk cId="2080050206" sldId="315"/>
            <ac:spMk id="15" creationId="{DE6F82E8-4C55-4E74-8C30-42D5119743B2}"/>
          </ac:spMkLst>
        </pc:spChg>
        <pc:spChg chg="add mod">
          <ac:chgData name="Paulo Tavares" userId="eb59c66c426f7335" providerId="LiveId" clId="{12B2EB72-55E2-47D8-90E9-A016B459499D}" dt="2021-08-14T15:15:43.990" v="2463" actId="20577"/>
          <ac:spMkLst>
            <pc:docMk/>
            <pc:sldMk cId="2080050206" sldId="315"/>
            <ac:spMk id="16" creationId="{36E60EE7-09F0-40FA-865E-F9BE6769F569}"/>
          </ac:spMkLst>
        </pc:spChg>
        <pc:spChg chg="add mod">
          <ac:chgData name="Paulo Tavares" userId="eb59c66c426f7335" providerId="LiveId" clId="{12B2EB72-55E2-47D8-90E9-A016B459499D}" dt="2021-08-14T15:19:26.527" v="2504" actId="20577"/>
          <ac:spMkLst>
            <pc:docMk/>
            <pc:sldMk cId="2080050206" sldId="315"/>
            <ac:spMk id="20" creationId="{36A3DD4E-2935-4FF1-A464-2206CD63E709}"/>
          </ac:spMkLst>
        </pc:spChg>
      </pc:sldChg>
      <pc:sldChg chg="add del">
        <pc:chgData name="Paulo Tavares" userId="eb59c66c426f7335" providerId="LiveId" clId="{12B2EB72-55E2-47D8-90E9-A016B459499D}" dt="2021-08-14T14:56:17.514" v="2266" actId="47"/>
        <pc:sldMkLst>
          <pc:docMk/>
          <pc:sldMk cId="1446817232" sldId="316"/>
        </pc:sldMkLst>
      </pc:sldChg>
      <pc:sldChg chg="delSp modSp add del mod">
        <pc:chgData name="Paulo Tavares" userId="eb59c66c426f7335" providerId="LiveId" clId="{12B2EB72-55E2-47D8-90E9-A016B459499D}" dt="2021-08-14T15:01:47.599" v="2314" actId="47"/>
        <pc:sldMkLst>
          <pc:docMk/>
          <pc:sldMk cId="837512399" sldId="317"/>
        </pc:sldMkLst>
        <pc:spChg chg="del">
          <ac:chgData name="Paulo Tavares" userId="eb59c66c426f7335" providerId="LiveId" clId="{12B2EB72-55E2-47D8-90E9-A016B459499D}" dt="2021-08-14T14:55:59.985" v="2260" actId="478"/>
          <ac:spMkLst>
            <pc:docMk/>
            <pc:sldMk cId="837512399" sldId="317"/>
            <ac:spMk id="15" creationId="{3BB5DC71-D8B4-4976-9453-A9FA2A304BD2}"/>
          </ac:spMkLst>
        </pc:spChg>
        <pc:spChg chg="mod">
          <ac:chgData name="Paulo Tavares" userId="eb59c66c426f7335" providerId="LiveId" clId="{12B2EB72-55E2-47D8-90E9-A016B459499D}" dt="2021-08-14T14:56:06.384" v="2264" actId="1035"/>
          <ac:spMkLst>
            <pc:docMk/>
            <pc:sldMk cId="837512399" sldId="317"/>
            <ac:spMk id="16" creationId="{E0652D8B-CDD2-4425-9772-3C801EB454DF}"/>
          </ac:spMkLst>
        </pc:spChg>
        <pc:spChg chg="mod">
          <ac:chgData name="Paulo Tavares" userId="eb59c66c426f7335" providerId="LiveId" clId="{12B2EB72-55E2-47D8-90E9-A016B459499D}" dt="2021-08-14T14:56:11.836" v="2265" actId="1076"/>
          <ac:spMkLst>
            <pc:docMk/>
            <pc:sldMk cId="837512399" sldId="317"/>
            <ac:spMk id="20" creationId="{20342B7A-6C5B-4797-9D2B-D3788C79EF7D}"/>
          </ac:spMkLst>
        </pc:spChg>
      </pc:sldChg>
      <pc:sldChg chg="addSp delSp modSp add mod ord modAnim">
        <pc:chgData name="Paulo Tavares" userId="eb59c66c426f7335" providerId="LiveId" clId="{12B2EB72-55E2-47D8-90E9-A016B459499D}" dt="2021-08-14T16:25:35.629" v="2805" actId="115"/>
        <pc:sldMkLst>
          <pc:docMk/>
          <pc:sldMk cId="1768015436" sldId="318"/>
        </pc:sldMkLst>
        <pc:spChg chg="mod">
          <ac:chgData name="Paulo Tavares" userId="eb59c66c426f7335" providerId="LiveId" clId="{12B2EB72-55E2-47D8-90E9-A016B459499D}" dt="2021-08-14T16:25:35.629" v="2805" actId="115"/>
          <ac:spMkLst>
            <pc:docMk/>
            <pc:sldMk cId="1768015436" sldId="318"/>
            <ac:spMk id="13" creationId="{CAF44291-A2FF-4257-A614-EBFAE6641A73}"/>
          </ac:spMkLst>
        </pc:spChg>
        <pc:spChg chg="mod">
          <ac:chgData name="Paulo Tavares" userId="eb59c66c426f7335" providerId="LiveId" clId="{12B2EB72-55E2-47D8-90E9-A016B459499D}" dt="2021-08-14T14:59:27.426" v="2276" actId="113"/>
          <ac:spMkLst>
            <pc:docMk/>
            <pc:sldMk cId="1768015436" sldId="318"/>
            <ac:spMk id="14" creationId="{C61602EC-99D9-41E2-AB77-3B9B905C16EA}"/>
          </ac:spMkLst>
        </pc:spChg>
        <pc:spChg chg="add del mod">
          <ac:chgData name="Paulo Tavares" userId="eb59c66c426f7335" providerId="LiveId" clId="{12B2EB72-55E2-47D8-90E9-A016B459499D}" dt="2021-08-14T15:00:40.265" v="2280" actId="478"/>
          <ac:spMkLst>
            <pc:docMk/>
            <pc:sldMk cId="1768015436" sldId="318"/>
            <ac:spMk id="15" creationId="{93DB6830-2EBF-4E90-B429-755500AA49C0}"/>
          </ac:spMkLst>
        </pc:spChg>
        <pc:spChg chg="del mod">
          <ac:chgData name="Paulo Tavares" userId="eb59c66c426f7335" providerId="LiveId" clId="{12B2EB72-55E2-47D8-90E9-A016B459499D}" dt="2021-08-14T15:00:40.265" v="2280" actId="478"/>
          <ac:spMkLst>
            <pc:docMk/>
            <pc:sldMk cId="1768015436" sldId="318"/>
            <ac:spMk id="16" creationId="{E0652D8B-CDD2-4425-9772-3C801EB454DF}"/>
          </ac:spMkLst>
        </pc:spChg>
        <pc:spChg chg="del">
          <ac:chgData name="Paulo Tavares" userId="eb59c66c426f7335" providerId="LiveId" clId="{12B2EB72-55E2-47D8-90E9-A016B459499D}" dt="2021-08-14T14:56:25.569" v="2268" actId="478"/>
          <ac:spMkLst>
            <pc:docMk/>
            <pc:sldMk cId="1768015436" sldId="318"/>
            <ac:spMk id="20" creationId="{20342B7A-6C5B-4797-9D2B-D3788C79EF7D}"/>
          </ac:spMkLst>
        </pc:spChg>
        <pc:spChg chg="add mod">
          <ac:chgData name="Paulo Tavares" userId="eb59c66c426f7335" providerId="LiveId" clId="{12B2EB72-55E2-47D8-90E9-A016B459499D}" dt="2021-08-14T15:00:48.209" v="2283" actId="113"/>
          <ac:spMkLst>
            <pc:docMk/>
            <pc:sldMk cId="1768015436" sldId="318"/>
            <ac:spMk id="22" creationId="{6C35E7D3-AADD-49FA-B9F7-E8D906EDCE27}"/>
          </ac:spMkLst>
        </pc:spChg>
      </pc:sldChg>
      <pc:sldChg chg="addSp delSp modSp add mod modTransition">
        <pc:chgData name="Paulo Tavares" userId="eb59c66c426f7335" providerId="LiveId" clId="{12B2EB72-55E2-47D8-90E9-A016B459499D}" dt="2021-08-14T16:44:28.375" v="3709"/>
        <pc:sldMkLst>
          <pc:docMk/>
          <pc:sldMk cId="3647167427" sldId="319"/>
        </pc:sldMkLst>
        <pc:spChg chg="mod">
          <ac:chgData name="Paulo Tavares" userId="eb59c66c426f7335" providerId="LiveId" clId="{12B2EB72-55E2-47D8-90E9-A016B459499D}" dt="2021-08-14T16:25:40.110" v="2806" actId="115"/>
          <ac:spMkLst>
            <pc:docMk/>
            <pc:sldMk cId="3647167427" sldId="319"/>
            <ac:spMk id="13" creationId="{CAF44291-A2FF-4257-A614-EBFAE6641A73}"/>
          </ac:spMkLst>
        </pc:spChg>
        <pc:spChg chg="del">
          <ac:chgData name="Paulo Tavares" userId="eb59c66c426f7335" providerId="LiveId" clId="{12B2EB72-55E2-47D8-90E9-A016B459499D}" dt="2021-08-14T15:01:25.352" v="2289" actId="478"/>
          <ac:spMkLst>
            <pc:docMk/>
            <pc:sldMk cId="3647167427" sldId="319"/>
            <ac:spMk id="15" creationId="{93DB6830-2EBF-4E90-B429-755500AA49C0}"/>
          </ac:spMkLst>
        </pc:spChg>
        <pc:spChg chg="add mod">
          <ac:chgData name="Paulo Tavares" userId="eb59c66c426f7335" providerId="LiveId" clId="{12B2EB72-55E2-47D8-90E9-A016B459499D}" dt="2021-08-14T15:05:47.309" v="2352" actId="20577"/>
          <ac:spMkLst>
            <pc:docMk/>
            <pc:sldMk cId="3647167427" sldId="319"/>
            <ac:spMk id="20" creationId="{9456D217-91A6-4BED-8BA2-323C09A1E9A3}"/>
          </ac:spMkLst>
        </pc:spChg>
      </pc:sldChg>
      <pc:sldChg chg="addSp modSp add mod modTransition">
        <pc:chgData name="Paulo Tavares" userId="eb59c66c426f7335" providerId="LiveId" clId="{12B2EB72-55E2-47D8-90E9-A016B459499D}" dt="2021-08-14T16:44:55.059" v="3710"/>
        <pc:sldMkLst>
          <pc:docMk/>
          <pc:sldMk cId="514465145" sldId="320"/>
        </pc:sldMkLst>
        <pc:spChg chg="mod">
          <ac:chgData name="Paulo Tavares" userId="eb59c66c426f7335" providerId="LiveId" clId="{12B2EB72-55E2-47D8-90E9-A016B459499D}" dt="2021-08-14T16:25:43.062" v="2807" actId="115"/>
          <ac:spMkLst>
            <pc:docMk/>
            <pc:sldMk cId="514465145" sldId="320"/>
            <ac:spMk id="13" creationId="{CAF44291-A2FF-4257-A614-EBFAE6641A73}"/>
          </ac:spMkLst>
        </pc:spChg>
        <pc:spChg chg="mod">
          <ac:chgData name="Paulo Tavares" userId="eb59c66c426f7335" providerId="LiveId" clId="{12B2EB72-55E2-47D8-90E9-A016B459499D}" dt="2021-08-14T15:10:14.681" v="2365" actId="20577"/>
          <ac:spMkLst>
            <pc:docMk/>
            <pc:sldMk cId="514465145" sldId="320"/>
            <ac:spMk id="15" creationId="{93DB6830-2EBF-4E90-B429-755500AA49C0}"/>
          </ac:spMkLst>
        </pc:spChg>
        <pc:spChg chg="add mod">
          <ac:chgData name="Paulo Tavares" userId="eb59c66c426f7335" providerId="LiveId" clId="{12B2EB72-55E2-47D8-90E9-A016B459499D}" dt="2021-08-14T15:10:41.020" v="2369" actId="1036"/>
          <ac:spMkLst>
            <pc:docMk/>
            <pc:sldMk cId="514465145" sldId="320"/>
            <ac:spMk id="20" creationId="{6AAC0BA1-775D-4774-9F85-FB378745FD9F}"/>
          </ac:spMkLst>
        </pc:spChg>
      </pc:sldChg>
      <pc:sldChg chg="addSp delSp modSp add del mod delAnim modAnim">
        <pc:chgData name="Paulo Tavares" userId="eb59c66c426f7335" providerId="LiveId" clId="{12B2EB72-55E2-47D8-90E9-A016B459499D}" dt="2021-08-14T16:34:40.093" v="3452" actId="47"/>
        <pc:sldMkLst>
          <pc:docMk/>
          <pc:sldMk cId="1416915915" sldId="321"/>
        </pc:sldMkLst>
        <pc:spChg chg="add del mod">
          <ac:chgData name="Paulo Tavares" userId="eb59c66c426f7335" providerId="LiveId" clId="{12B2EB72-55E2-47D8-90E9-A016B459499D}" dt="2021-08-14T16:22:49.706" v="2783" actId="478"/>
          <ac:spMkLst>
            <pc:docMk/>
            <pc:sldMk cId="1416915915" sldId="321"/>
            <ac:spMk id="12" creationId="{DE039089-4F41-4B63-9FA2-1756B749DB6F}"/>
          </ac:spMkLst>
        </pc:spChg>
        <pc:spChg chg="mod">
          <ac:chgData name="Paulo Tavares" userId="eb59c66c426f7335" providerId="LiveId" clId="{12B2EB72-55E2-47D8-90E9-A016B459499D}" dt="2021-08-14T16:16:32.078" v="2579" actId="113"/>
          <ac:spMkLst>
            <pc:docMk/>
            <pc:sldMk cId="1416915915" sldId="321"/>
            <ac:spMk id="13" creationId="{CAF44291-A2FF-4257-A614-EBFAE6641A73}"/>
          </ac:spMkLst>
        </pc:spChg>
        <pc:spChg chg="add del mod">
          <ac:chgData name="Paulo Tavares" userId="eb59c66c426f7335" providerId="LiveId" clId="{12B2EB72-55E2-47D8-90E9-A016B459499D}" dt="2021-08-14T16:22:43.894" v="2782" actId="478"/>
          <ac:spMkLst>
            <pc:docMk/>
            <pc:sldMk cId="1416915915" sldId="321"/>
            <ac:spMk id="14" creationId="{BF2DE456-2175-4327-BBA7-2ABCF44ED381}"/>
          </ac:spMkLst>
        </pc:spChg>
      </pc:sldChg>
      <pc:sldChg chg="addSp delSp modSp add mod modTransition delAnim modAnim">
        <pc:chgData name="Paulo Tavares" userId="eb59c66c426f7335" providerId="LiveId" clId="{12B2EB72-55E2-47D8-90E9-A016B459499D}" dt="2021-08-14T16:45:07.259" v="3712"/>
        <pc:sldMkLst>
          <pc:docMk/>
          <pc:sldMk cId="3881322953" sldId="322"/>
        </pc:sldMkLst>
        <pc:spChg chg="mod">
          <ac:chgData name="Paulo Tavares" userId="eb59c66c426f7335" providerId="LiveId" clId="{12B2EB72-55E2-47D8-90E9-A016B459499D}" dt="2021-08-14T15:21:47.268" v="2537" actId="20577"/>
          <ac:spMkLst>
            <pc:docMk/>
            <pc:sldMk cId="3881322953" sldId="322"/>
            <ac:spMk id="12" creationId="{7C0D9FF1-82F8-45D4-8CC1-D7DCB225B4A5}"/>
          </ac:spMkLst>
        </pc:spChg>
        <pc:spChg chg="mod">
          <ac:chgData name="Paulo Tavares" userId="eb59c66c426f7335" providerId="LiveId" clId="{12B2EB72-55E2-47D8-90E9-A016B459499D}" dt="2021-08-14T16:25:51.122" v="2809" actId="115"/>
          <ac:spMkLst>
            <pc:docMk/>
            <pc:sldMk cId="3881322953" sldId="322"/>
            <ac:spMk id="13" creationId="{CAF44291-A2FF-4257-A614-EBFAE6641A73}"/>
          </ac:spMkLst>
        </pc:spChg>
        <pc:spChg chg="del">
          <ac:chgData name="Paulo Tavares" userId="eb59c66c426f7335" providerId="LiveId" clId="{12B2EB72-55E2-47D8-90E9-A016B459499D}" dt="2021-08-14T15:21:32.272" v="2509" actId="478"/>
          <ac:spMkLst>
            <pc:docMk/>
            <pc:sldMk cId="3881322953" sldId="322"/>
            <ac:spMk id="15" creationId="{DE6F82E8-4C55-4E74-8C30-42D5119743B2}"/>
          </ac:spMkLst>
        </pc:spChg>
        <pc:spChg chg="del">
          <ac:chgData name="Paulo Tavares" userId="eb59c66c426f7335" providerId="LiveId" clId="{12B2EB72-55E2-47D8-90E9-A016B459499D}" dt="2021-08-14T15:21:32.272" v="2509" actId="478"/>
          <ac:spMkLst>
            <pc:docMk/>
            <pc:sldMk cId="3881322953" sldId="322"/>
            <ac:spMk id="16" creationId="{36E60EE7-09F0-40FA-865E-F9BE6769F569}"/>
          </ac:spMkLst>
        </pc:spChg>
        <pc:spChg chg="del">
          <ac:chgData name="Paulo Tavares" userId="eb59c66c426f7335" providerId="LiveId" clId="{12B2EB72-55E2-47D8-90E9-A016B459499D}" dt="2021-08-14T15:21:32.272" v="2509" actId="478"/>
          <ac:spMkLst>
            <pc:docMk/>
            <pc:sldMk cId="3881322953" sldId="322"/>
            <ac:spMk id="20" creationId="{36A3DD4E-2935-4FF1-A464-2206CD63E709}"/>
          </ac:spMkLst>
        </pc:spChg>
        <pc:spChg chg="add mod">
          <ac:chgData name="Paulo Tavares" userId="eb59c66c426f7335" providerId="LiveId" clId="{12B2EB72-55E2-47D8-90E9-A016B459499D}" dt="2021-08-14T15:24:08.139" v="2573" actId="20577"/>
          <ac:spMkLst>
            <pc:docMk/>
            <pc:sldMk cId="3881322953" sldId="322"/>
            <ac:spMk id="22" creationId="{DD0B9BB7-1099-440A-8D16-1C102704B3C3}"/>
          </ac:spMkLst>
        </pc:spChg>
      </pc:sldChg>
      <pc:sldChg chg="add del">
        <pc:chgData name="Paulo Tavares" userId="eb59c66c426f7335" providerId="LiveId" clId="{12B2EB72-55E2-47D8-90E9-A016B459499D}" dt="2021-08-14T16:34:40.093" v="3452" actId="47"/>
        <pc:sldMkLst>
          <pc:docMk/>
          <pc:sldMk cId="4091178752" sldId="323"/>
        </pc:sldMkLst>
      </pc:sldChg>
      <pc:sldChg chg="add del">
        <pc:chgData name="Paulo Tavares" userId="eb59c66c426f7335" providerId="LiveId" clId="{12B2EB72-55E2-47D8-90E9-A016B459499D}" dt="2021-08-14T16:34:40.093" v="3452" actId="47"/>
        <pc:sldMkLst>
          <pc:docMk/>
          <pc:sldMk cId="1478404119" sldId="324"/>
        </pc:sldMkLst>
      </pc:sldChg>
      <pc:sldChg chg="modSp add mod ord modTransition modAnim">
        <pc:chgData name="Paulo Tavares" userId="eb59c66c426f7335" providerId="LiveId" clId="{12B2EB72-55E2-47D8-90E9-A016B459499D}" dt="2021-08-14T16:45:10.545" v="3713"/>
        <pc:sldMkLst>
          <pc:docMk/>
          <pc:sldMk cId="1023655641" sldId="325"/>
        </pc:sldMkLst>
        <pc:spChg chg="mod">
          <ac:chgData name="Paulo Tavares" userId="eb59c66c426f7335" providerId="LiveId" clId="{12B2EB72-55E2-47D8-90E9-A016B459499D}" dt="2021-08-14T16:30:32.766" v="3073" actId="20577"/>
          <ac:spMkLst>
            <pc:docMk/>
            <pc:sldMk cId="1023655641" sldId="325"/>
            <ac:spMk id="12" creationId="{DE039089-4F41-4B63-9FA2-1756B749DB6F}"/>
          </ac:spMkLst>
        </pc:spChg>
        <pc:spChg chg="mod">
          <ac:chgData name="Paulo Tavares" userId="eb59c66c426f7335" providerId="LiveId" clId="{12B2EB72-55E2-47D8-90E9-A016B459499D}" dt="2021-08-14T16:29:58.645" v="3052" actId="20577"/>
          <ac:spMkLst>
            <pc:docMk/>
            <pc:sldMk cId="1023655641" sldId="325"/>
            <ac:spMk id="13" creationId="{CAF44291-A2FF-4257-A614-EBFAE6641A73}"/>
          </ac:spMkLst>
        </pc:spChg>
        <pc:spChg chg="mod">
          <ac:chgData name="Paulo Tavares" userId="eb59c66c426f7335" providerId="LiveId" clId="{12B2EB72-55E2-47D8-90E9-A016B459499D}" dt="2021-08-14T16:30:25.633" v="3071" actId="1038"/>
          <ac:spMkLst>
            <pc:docMk/>
            <pc:sldMk cId="1023655641" sldId="325"/>
            <ac:spMk id="14" creationId="{BF2DE456-2175-4327-BBA7-2ABCF44ED381}"/>
          </ac:spMkLst>
        </pc:spChg>
      </pc:sldChg>
      <pc:sldChg chg="modSp add del modAnim">
        <pc:chgData name="Paulo Tavares" userId="eb59c66c426f7335" providerId="LiveId" clId="{12B2EB72-55E2-47D8-90E9-A016B459499D}" dt="2021-08-14T16:34:40.093" v="3452" actId="47"/>
        <pc:sldMkLst>
          <pc:docMk/>
          <pc:sldMk cId="561644260" sldId="326"/>
        </pc:sldMkLst>
        <pc:spChg chg="mod">
          <ac:chgData name="Paulo Tavares" userId="eb59c66c426f7335" providerId="LiveId" clId="{12B2EB72-55E2-47D8-90E9-A016B459499D}" dt="2021-08-14T16:25:09.699" v="2795" actId="20577"/>
          <ac:spMkLst>
            <pc:docMk/>
            <pc:sldMk cId="561644260" sldId="326"/>
            <ac:spMk id="12" creationId="{DE039089-4F41-4B63-9FA2-1756B749DB6F}"/>
          </ac:spMkLst>
        </pc:spChg>
      </pc:sldChg>
      <pc:sldChg chg="modSp add del mod modAnim">
        <pc:chgData name="Paulo Tavares" userId="eb59c66c426f7335" providerId="LiveId" clId="{12B2EB72-55E2-47D8-90E9-A016B459499D}" dt="2021-08-14T16:31:33.699" v="3184" actId="47"/>
        <pc:sldMkLst>
          <pc:docMk/>
          <pc:sldMk cId="3543256288" sldId="327"/>
        </pc:sldMkLst>
        <pc:spChg chg="mod">
          <ac:chgData name="Paulo Tavares" userId="eb59c66c426f7335" providerId="LiveId" clId="{12B2EB72-55E2-47D8-90E9-A016B459499D}" dt="2021-08-14T16:27:40.292" v="2922" actId="20577"/>
          <ac:spMkLst>
            <pc:docMk/>
            <pc:sldMk cId="3543256288" sldId="327"/>
            <ac:spMk id="12" creationId="{DE039089-4F41-4B63-9FA2-1756B749DB6F}"/>
          </ac:spMkLst>
        </pc:spChg>
        <pc:spChg chg="mod">
          <ac:chgData name="Paulo Tavares" userId="eb59c66c426f7335" providerId="LiveId" clId="{12B2EB72-55E2-47D8-90E9-A016B459499D}" dt="2021-08-14T16:28:07.433" v="2934" actId="20577"/>
          <ac:spMkLst>
            <pc:docMk/>
            <pc:sldMk cId="3543256288" sldId="327"/>
            <ac:spMk id="14" creationId="{BF2DE456-2175-4327-BBA7-2ABCF44ED381}"/>
          </ac:spMkLst>
        </pc:spChg>
      </pc:sldChg>
      <pc:sldChg chg="modSp add del mod">
        <pc:chgData name="Paulo Tavares" userId="eb59c66c426f7335" providerId="LiveId" clId="{12B2EB72-55E2-47D8-90E9-A016B459499D}" dt="2021-08-14T16:32:13.042" v="3244" actId="47"/>
        <pc:sldMkLst>
          <pc:docMk/>
          <pc:sldMk cId="806601751" sldId="328"/>
        </pc:sldMkLst>
        <pc:spChg chg="mod">
          <ac:chgData name="Paulo Tavares" userId="eb59c66c426f7335" providerId="LiveId" clId="{12B2EB72-55E2-47D8-90E9-A016B459499D}" dt="2021-08-14T16:28:59.192" v="3005" actId="20577"/>
          <ac:spMkLst>
            <pc:docMk/>
            <pc:sldMk cId="806601751" sldId="328"/>
            <ac:spMk id="12" creationId="{DE039089-4F41-4B63-9FA2-1756B749DB6F}"/>
          </ac:spMkLst>
        </pc:spChg>
        <pc:spChg chg="mod">
          <ac:chgData name="Paulo Tavares" userId="eb59c66c426f7335" providerId="LiveId" clId="{12B2EB72-55E2-47D8-90E9-A016B459499D}" dt="2021-08-14T16:29:45.266" v="3036" actId="20577"/>
          <ac:spMkLst>
            <pc:docMk/>
            <pc:sldMk cId="806601751" sldId="328"/>
            <ac:spMk id="13" creationId="{CAF44291-A2FF-4257-A614-EBFAE6641A73}"/>
          </ac:spMkLst>
        </pc:spChg>
        <pc:spChg chg="mod">
          <ac:chgData name="Paulo Tavares" userId="eb59c66c426f7335" providerId="LiveId" clId="{12B2EB72-55E2-47D8-90E9-A016B459499D}" dt="2021-08-14T16:29:24.792" v="3032" actId="1036"/>
          <ac:spMkLst>
            <pc:docMk/>
            <pc:sldMk cId="806601751" sldId="328"/>
            <ac:spMk id="14" creationId="{BF2DE456-2175-4327-BBA7-2ABCF44ED381}"/>
          </ac:spMkLst>
        </pc:spChg>
      </pc:sldChg>
      <pc:sldChg chg="add del">
        <pc:chgData name="Paulo Tavares" userId="eb59c66c426f7335" providerId="LiveId" clId="{12B2EB72-55E2-47D8-90E9-A016B459499D}" dt="2021-08-14T16:32:15.649" v="3245" actId="47"/>
        <pc:sldMkLst>
          <pc:docMk/>
          <pc:sldMk cId="2246729123" sldId="329"/>
        </pc:sldMkLst>
      </pc:sldChg>
      <pc:sldChg chg="addSp delSp modSp add mod modTransition modAnim">
        <pc:chgData name="Paulo Tavares" userId="eb59c66c426f7335" providerId="LiveId" clId="{12B2EB72-55E2-47D8-90E9-A016B459499D}" dt="2021-08-14T16:45:15.895" v="3714"/>
        <pc:sldMkLst>
          <pc:docMk/>
          <pc:sldMk cId="3081619738" sldId="330"/>
        </pc:sldMkLst>
        <pc:spChg chg="mod">
          <ac:chgData name="Paulo Tavares" userId="eb59c66c426f7335" providerId="LiveId" clId="{12B2EB72-55E2-47D8-90E9-A016B459499D}" dt="2021-08-14T16:31:09.452" v="3134" actId="20577"/>
          <ac:spMkLst>
            <pc:docMk/>
            <pc:sldMk cId="3081619738" sldId="330"/>
            <ac:spMk id="12" creationId="{DE039089-4F41-4B63-9FA2-1756B749DB6F}"/>
          </ac:spMkLst>
        </pc:spChg>
        <pc:spChg chg="del mod">
          <ac:chgData name="Paulo Tavares" userId="eb59c66c426f7335" providerId="LiveId" clId="{12B2EB72-55E2-47D8-90E9-A016B459499D}" dt="2021-08-14T16:31:15.909" v="3157" actId="478"/>
          <ac:spMkLst>
            <pc:docMk/>
            <pc:sldMk cId="3081619738" sldId="330"/>
            <ac:spMk id="14" creationId="{BF2DE456-2175-4327-BBA7-2ABCF44ED381}"/>
          </ac:spMkLst>
        </pc:spChg>
        <pc:spChg chg="add mod">
          <ac:chgData name="Paulo Tavares" userId="eb59c66c426f7335" providerId="LiveId" clId="{12B2EB72-55E2-47D8-90E9-A016B459499D}" dt="2021-08-14T16:31:26.598" v="3183" actId="1035"/>
          <ac:spMkLst>
            <pc:docMk/>
            <pc:sldMk cId="3081619738" sldId="330"/>
            <ac:spMk id="15" creationId="{B64C4C4D-E24E-47DE-9E63-84EF03539DF5}"/>
          </ac:spMkLst>
        </pc:spChg>
      </pc:sldChg>
      <pc:sldChg chg="addSp delSp modSp add mod modTransition">
        <pc:chgData name="Paulo Tavares" userId="eb59c66c426f7335" providerId="LiveId" clId="{12B2EB72-55E2-47D8-90E9-A016B459499D}" dt="2021-08-14T16:45:22.440" v="3715"/>
        <pc:sldMkLst>
          <pc:docMk/>
          <pc:sldMk cId="1738046593" sldId="331"/>
        </pc:sldMkLst>
        <pc:spChg chg="mod">
          <ac:chgData name="Paulo Tavares" userId="eb59c66c426f7335" providerId="LiveId" clId="{12B2EB72-55E2-47D8-90E9-A016B459499D}" dt="2021-08-14T16:31:55.432" v="3216" actId="20577"/>
          <ac:spMkLst>
            <pc:docMk/>
            <pc:sldMk cId="1738046593" sldId="331"/>
            <ac:spMk id="12" creationId="{DE039089-4F41-4B63-9FA2-1756B749DB6F}"/>
          </ac:spMkLst>
        </pc:spChg>
        <pc:spChg chg="add mod">
          <ac:chgData name="Paulo Tavares" userId="eb59c66c426f7335" providerId="LiveId" clId="{12B2EB72-55E2-47D8-90E9-A016B459499D}" dt="2021-08-14T16:32:04.553" v="3242" actId="1035"/>
          <ac:spMkLst>
            <pc:docMk/>
            <pc:sldMk cId="1738046593" sldId="331"/>
            <ac:spMk id="14" creationId="{2FB2C57D-885E-4CF3-A80C-A97EBC0D8BC2}"/>
          </ac:spMkLst>
        </pc:spChg>
        <pc:spChg chg="del">
          <ac:chgData name="Paulo Tavares" userId="eb59c66c426f7335" providerId="LiveId" clId="{12B2EB72-55E2-47D8-90E9-A016B459499D}" dt="2021-08-14T16:31:57.352" v="3217" actId="478"/>
          <ac:spMkLst>
            <pc:docMk/>
            <pc:sldMk cId="1738046593" sldId="331"/>
            <ac:spMk id="15" creationId="{B64C4C4D-E24E-47DE-9E63-84EF03539DF5}"/>
          </ac:spMkLst>
        </pc:spChg>
      </pc:sldChg>
      <pc:sldChg chg="modSp add mod modTransition">
        <pc:chgData name="Paulo Tavares" userId="eb59c66c426f7335" providerId="LiveId" clId="{12B2EB72-55E2-47D8-90E9-A016B459499D}" dt="2021-08-14T16:45:25.613" v="3716"/>
        <pc:sldMkLst>
          <pc:docMk/>
          <pc:sldMk cId="826995915" sldId="332"/>
        </pc:sldMkLst>
        <pc:spChg chg="mod">
          <ac:chgData name="Paulo Tavares" userId="eb59c66c426f7335" providerId="LiveId" clId="{12B2EB72-55E2-47D8-90E9-A016B459499D}" dt="2021-08-14T16:33:08.951" v="3286" actId="20577"/>
          <ac:spMkLst>
            <pc:docMk/>
            <pc:sldMk cId="826995915" sldId="332"/>
            <ac:spMk id="12" creationId="{DE039089-4F41-4B63-9FA2-1756B749DB6F}"/>
          </ac:spMkLst>
        </pc:spChg>
        <pc:spChg chg="mod">
          <ac:chgData name="Paulo Tavares" userId="eb59c66c426f7335" providerId="LiveId" clId="{12B2EB72-55E2-47D8-90E9-A016B459499D}" dt="2021-08-14T16:33:27.029" v="3313" actId="6549"/>
          <ac:spMkLst>
            <pc:docMk/>
            <pc:sldMk cId="826995915" sldId="332"/>
            <ac:spMk id="14" creationId="{2FB2C57D-885E-4CF3-A80C-A97EBC0D8BC2}"/>
          </ac:spMkLst>
        </pc:spChg>
      </pc:sldChg>
      <pc:sldChg chg="addSp delSp modSp add mod modTransition modAnim">
        <pc:chgData name="Paulo Tavares" userId="eb59c66c426f7335" providerId="LiveId" clId="{12B2EB72-55E2-47D8-90E9-A016B459499D}" dt="2021-08-14T20:30:37.380" v="3721" actId="20577"/>
        <pc:sldMkLst>
          <pc:docMk/>
          <pc:sldMk cId="3029382623" sldId="333"/>
        </pc:sldMkLst>
        <pc:spChg chg="mod">
          <ac:chgData name="Paulo Tavares" userId="eb59c66c426f7335" providerId="LiveId" clId="{12B2EB72-55E2-47D8-90E9-A016B459499D}" dt="2021-08-14T16:35:25.503" v="3478" actId="20577"/>
          <ac:spMkLst>
            <pc:docMk/>
            <pc:sldMk cId="3029382623" sldId="333"/>
            <ac:spMk id="12" creationId="{DE039089-4F41-4B63-9FA2-1756B749DB6F}"/>
          </ac:spMkLst>
        </pc:spChg>
        <pc:spChg chg="mod">
          <ac:chgData name="Paulo Tavares" userId="eb59c66c426f7335" providerId="LiveId" clId="{12B2EB72-55E2-47D8-90E9-A016B459499D}" dt="2021-08-14T20:30:37.380" v="3721" actId="20577"/>
          <ac:spMkLst>
            <pc:docMk/>
            <pc:sldMk cId="3029382623" sldId="333"/>
            <ac:spMk id="13" creationId="{CAF44291-A2FF-4257-A614-EBFAE6641A73}"/>
          </ac:spMkLst>
        </pc:spChg>
        <pc:spChg chg="del">
          <ac:chgData name="Paulo Tavares" userId="eb59c66c426f7335" providerId="LiveId" clId="{12B2EB72-55E2-47D8-90E9-A016B459499D}" dt="2021-08-14T16:34:06.119" v="3364" actId="478"/>
          <ac:spMkLst>
            <pc:docMk/>
            <pc:sldMk cId="3029382623" sldId="333"/>
            <ac:spMk id="14" creationId="{2FB2C57D-885E-4CF3-A80C-A97EBC0D8BC2}"/>
          </ac:spMkLst>
        </pc:spChg>
        <pc:spChg chg="add mod">
          <ac:chgData name="Paulo Tavares" userId="eb59c66c426f7335" providerId="LiveId" clId="{12B2EB72-55E2-47D8-90E9-A016B459499D}" dt="2021-08-14T16:36:33.884" v="3498" actId="20577"/>
          <ac:spMkLst>
            <pc:docMk/>
            <pc:sldMk cId="3029382623" sldId="333"/>
            <ac:spMk id="15" creationId="{5E167837-814B-4FF1-9042-F937C1585B77}"/>
          </ac:spMkLst>
        </pc:spChg>
      </pc:sldChg>
      <pc:sldChg chg="addSp delSp modSp add mod modTransition modAnim">
        <pc:chgData name="Paulo Tavares" userId="eb59c66c426f7335" providerId="LiveId" clId="{12B2EB72-55E2-47D8-90E9-A016B459499D}" dt="2021-08-14T20:30:41.386" v="3722" actId="20577"/>
        <pc:sldMkLst>
          <pc:docMk/>
          <pc:sldMk cId="3282759477" sldId="334"/>
        </pc:sldMkLst>
        <pc:spChg chg="add mod">
          <ac:chgData name="Paulo Tavares" userId="eb59c66c426f7335" providerId="LiveId" clId="{12B2EB72-55E2-47D8-90E9-A016B459499D}" dt="2021-08-14T16:41:41.897" v="3693" actId="1038"/>
          <ac:spMkLst>
            <pc:docMk/>
            <pc:sldMk cId="3282759477" sldId="334"/>
            <ac:spMk id="2" creationId="{8E20FD79-7FFC-40A0-859F-B07F8116F1EB}"/>
          </ac:spMkLst>
        </pc:spChg>
        <pc:spChg chg="mod">
          <ac:chgData name="Paulo Tavares" userId="eb59c66c426f7335" providerId="LiveId" clId="{12B2EB72-55E2-47D8-90E9-A016B459499D}" dt="2021-08-14T20:30:41.386" v="3722" actId="20577"/>
          <ac:spMkLst>
            <pc:docMk/>
            <pc:sldMk cId="3282759477" sldId="334"/>
            <ac:spMk id="13" creationId="{CAF44291-A2FF-4257-A614-EBFAE6641A73}"/>
          </ac:spMkLst>
        </pc:spChg>
        <pc:spChg chg="add mod">
          <ac:chgData name="Paulo Tavares" userId="eb59c66c426f7335" providerId="LiveId" clId="{12B2EB72-55E2-47D8-90E9-A016B459499D}" dt="2021-08-14T16:41:41.897" v="3693" actId="1038"/>
          <ac:spMkLst>
            <pc:docMk/>
            <pc:sldMk cId="3282759477" sldId="334"/>
            <ac:spMk id="14" creationId="{808F95FA-D4F0-46AC-AFFE-F9F352607A6D}"/>
          </ac:spMkLst>
        </pc:spChg>
        <pc:spChg chg="add mod">
          <ac:chgData name="Paulo Tavares" userId="eb59c66c426f7335" providerId="LiveId" clId="{12B2EB72-55E2-47D8-90E9-A016B459499D}" dt="2021-08-14T16:41:41.897" v="3693" actId="1038"/>
          <ac:spMkLst>
            <pc:docMk/>
            <pc:sldMk cId="3282759477" sldId="334"/>
            <ac:spMk id="15" creationId="{4EB3F4E4-048A-445E-B05C-3F7877D926D6}"/>
          </ac:spMkLst>
        </pc:spChg>
        <pc:spChg chg="add del mod">
          <ac:chgData name="Paulo Tavares" userId="eb59c66c426f7335" providerId="LiveId" clId="{12B2EB72-55E2-47D8-90E9-A016B459499D}" dt="2021-08-14T16:41:14.348" v="3668" actId="21"/>
          <ac:spMkLst>
            <pc:docMk/>
            <pc:sldMk cId="3282759477" sldId="334"/>
            <ac:spMk id="16" creationId="{8AFB1B81-223A-43E4-8F7F-862DE3147C00}"/>
          </ac:spMkLst>
        </pc:spChg>
        <pc:spChg chg="add del mod">
          <ac:chgData name="Paulo Tavares" userId="eb59c66c426f7335" providerId="LiveId" clId="{12B2EB72-55E2-47D8-90E9-A016B459499D}" dt="2021-08-14T16:41:14.348" v="3668" actId="21"/>
          <ac:spMkLst>
            <pc:docMk/>
            <pc:sldMk cId="3282759477" sldId="334"/>
            <ac:spMk id="20" creationId="{C6543DF8-1A65-4AF0-9D9B-3F36BF18F2E8}"/>
          </ac:spMkLst>
        </pc:spChg>
        <pc:spChg chg="add del mod">
          <ac:chgData name="Paulo Tavares" userId="eb59c66c426f7335" providerId="LiveId" clId="{12B2EB72-55E2-47D8-90E9-A016B459499D}" dt="2021-08-14T16:39:56.716" v="3587" actId="21"/>
          <ac:spMkLst>
            <pc:docMk/>
            <pc:sldMk cId="3282759477" sldId="334"/>
            <ac:spMk id="22" creationId="{955EF8E3-028A-41A4-97F3-1D0D29AA8152}"/>
          </ac:spMkLst>
        </pc:spChg>
        <pc:spChg chg="add mod">
          <ac:chgData name="Paulo Tavares" userId="eb59c66c426f7335" providerId="LiveId" clId="{12B2EB72-55E2-47D8-90E9-A016B459499D}" dt="2021-08-14T16:41:41.897" v="3693" actId="1038"/>
          <ac:spMkLst>
            <pc:docMk/>
            <pc:sldMk cId="3282759477" sldId="334"/>
            <ac:spMk id="23" creationId="{4341B417-6524-43A5-8B57-6E80EC878925}"/>
          </ac:spMkLst>
        </pc:spChg>
        <pc:spChg chg="add mod">
          <ac:chgData name="Paulo Tavares" userId="eb59c66c426f7335" providerId="LiveId" clId="{12B2EB72-55E2-47D8-90E9-A016B459499D}" dt="2021-08-14T16:41:41.897" v="3693" actId="1038"/>
          <ac:spMkLst>
            <pc:docMk/>
            <pc:sldMk cId="3282759477" sldId="334"/>
            <ac:spMk id="24" creationId="{564D66E3-A563-4E86-843F-C34FFD9FA812}"/>
          </ac:spMkLst>
        </pc:spChg>
        <pc:spChg chg="add mod">
          <ac:chgData name="Paulo Tavares" userId="eb59c66c426f7335" providerId="LiveId" clId="{12B2EB72-55E2-47D8-90E9-A016B459499D}" dt="2021-08-14T16:41:41.897" v="3693" actId="1038"/>
          <ac:spMkLst>
            <pc:docMk/>
            <pc:sldMk cId="3282759477" sldId="334"/>
            <ac:spMk id="25" creationId="{0E6D72BB-2FD6-4B8E-BAD9-0910E8A2C64B}"/>
          </ac:spMkLst>
        </pc:spChg>
        <pc:spChg chg="add del mod">
          <ac:chgData name="Paulo Tavares" userId="eb59c66c426f7335" providerId="LiveId" clId="{12B2EB72-55E2-47D8-90E9-A016B459499D}" dt="2021-08-14T16:41:06.710" v="3666"/>
          <ac:spMkLst>
            <pc:docMk/>
            <pc:sldMk cId="3282759477" sldId="334"/>
            <ac:spMk id="26" creationId="{2BD273F3-0FE1-4C54-AE7B-9BEEF73F0C30}"/>
          </ac:spMkLst>
        </pc:spChg>
        <pc:spChg chg="add mod">
          <ac:chgData name="Paulo Tavares" userId="eb59c66c426f7335" providerId="LiveId" clId="{12B2EB72-55E2-47D8-90E9-A016B459499D}" dt="2021-08-14T16:41:41.897" v="3693" actId="1038"/>
          <ac:spMkLst>
            <pc:docMk/>
            <pc:sldMk cId="3282759477" sldId="334"/>
            <ac:spMk id="27" creationId="{82FD47E6-B10C-432B-A7EA-7C0942B4E276}"/>
          </ac:spMkLst>
        </pc:spChg>
        <pc:spChg chg="add mod">
          <ac:chgData name="Paulo Tavares" userId="eb59c66c426f7335" providerId="LiveId" clId="{12B2EB72-55E2-47D8-90E9-A016B459499D}" dt="2021-08-14T16:41:41.897" v="3693" actId="1038"/>
          <ac:spMkLst>
            <pc:docMk/>
            <pc:sldMk cId="3282759477" sldId="334"/>
            <ac:spMk id="28" creationId="{DC346C26-0140-4D2A-AC28-6A48947B6C08}"/>
          </ac:spMkLst>
        </pc:spChg>
        <pc:cxnChg chg="add mod">
          <ac:chgData name="Paulo Tavares" userId="eb59c66c426f7335" providerId="LiveId" clId="{12B2EB72-55E2-47D8-90E9-A016B459499D}" dt="2021-08-14T16:41:41.897" v="3693" actId="1038"/>
          <ac:cxnSpMkLst>
            <pc:docMk/>
            <pc:sldMk cId="3282759477" sldId="334"/>
            <ac:cxnSpMk id="5" creationId="{CA89D2B3-DD94-4413-820E-AFEC5DCC3581}"/>
          </ac:cxnSpMkLst>
        </pc:cxnChg>
      </pc:sldChg>
      <pc:sldChg chg="addSp delSp add del setBg delDesignElem">
        <pc:chgData name="Paulo Tavares" userId="eb59c66c426f7335" providerId="LiveId" clId="{12B2EB72-55E2-47D8-90E9-A016B459499D}" dt="2021-08-14T16:43:22.331" v="3707"/>
        <pc:sldMkLst>
          <pc:docMk/>
          <pc:sldMk cId="143565614" sldId="335"/>
        </pc:sldMkLst>
        <pc:spChg chg="add del">
          <ac:chgData name="Paulo Tavares" userId="eb59c66c426f7335" providerId="LiveId" clId="{12B2EB72-55E2-47D8-90E9-A016B459499D}" dt="2021-08-14T16:43:22.331" v="3707"/>
          <ac:spMkLst>
            <pc:docMk/>
            <pc:sldMk cId="143565614" sldId="335"/>
            <ac:spMk id="26" creationId="{22C6C9C9-83BF-4A6C-A1BF-C1735C61B4FF}"/>
          </ac:spMkLst>
        </pc:spChg>
      </pc:sldChg>
      <pc:sldChg chg="add modTransition">
        <pc:chgData name="Paulo Tavares" userId="eb59c66c426f7335" providerId="LiveId" clId="{12B2EB72-55E2-47D8-90E9-A016B459499D}" dt="2021-08-14T16:45:46.683" v="3719"/>
        <pc:sldMkLst>
          <pc:docMk/>
          <pc:sldMk cId="3962129824" sldId="33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7AB2F6-EC47-4057-A236-C378992C8D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78F8B8A-22CE-4EA4-94B5-DED1C0036B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084EFFB-DEFC-4066-A3F5-E472B5BA3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0B92A-E8B1-4131-B38C-F48FCADE37B6}" type="datetimeFigureOut">
              <a:rPr lang="pt-BR" smtClean="0"/>
              <a:t>14/08/2021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CC07778-6F8B-4B1A-8F2D-C2DCCC274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DFA1410-32B0-4FDE-899B-4C5E5B692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F73CC-37CC-4EEE-A0AD-04FA4283CA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3677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507144-D905-4D01-AC67-5889DB01D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FDD5A43-FBFF-48D4-ACD6-A2AB5C241D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74EE83B-4598-40D7-96E1-27057E1C4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0B92A-E8B1-4131-B38C-F48FCADE37B6}" type="datetimeFigureOut">
              <a:rPr lang="pt-BR" smtClean="0"/>
              <a:t>14/08/2021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1FD8FB3-3D32-4D1F-891C-0B43AC042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499C963-0722-4D80-9187-5681479FB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F73CC-37CC-4EEE-A0AD-04FA4283CA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227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7E6E2C-212F-4F58-A2C2-EEBABB501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A766F01-B13B-4B73-8789-3F4EC34F65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DD41B48-9E93-4FB8-B15D-97F9AE1E1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0B92A-E8B1-4131-B38C-F48FCADE37B6}" type="datetimeFigureOut">
              <a:rPr lang="pt-BR" smtClean="0"/>
              <a:t>14/08/2021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5B700D1-86E3-454A-B49E-D9C7B3423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1091ADB-B1DD-41F5-B95A-BCB4D0998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F73CC-37CC-4EEE-A0AD-04FA4283CA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3682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09F08A-1CC5-4C98-840B-8DC45C48B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2AE5608-D03B-4D57-9DF1-54DA5910F0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F873F2B-BB73-4FC5-ABBA-85709EDA50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8AEF9CD-5D43-46C6-ADB7-BC960354A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0B92A-E8B1-4131-B38C-F48FCADE37B6}" type="datetimeFigureOut">
              <a:rPr lang="pt-BR" smtClean="0"/>
              <a:t>14/08/2021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6D9C849-2C77-448D-A2DF-93992AA30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D331059-C7C7-43E0-87EE-0A08295F9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F73CC-37CC-4EEE-A0AD-04FA4283CA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6064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A19544-5D85-4D8F-8634-0471CD6D0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B736353-BB46-4EDE-A18E-195958DA7D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E9E2F88-4123-4B6F-9E42-6D799AB2FA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774B584-D313-4DE9-8016-42FF34D07D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9B4196A7-CF34-4539-80AF-7C4DA61877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A4E63E4-EFF2-4278-A54E-00C277B7A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0B92A-E8B1-4131-B38C-F48FCADE37B6}" type="datetimeFigureOut">
              <a:rPr lang="pt-BR" smtClean="0"/>
              <a:t>14/08/2021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406E88A-FCCF-4B3B-814C-753777791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BD382D0-4868-48A4-B4D0-6CCF103E0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F73CC-37CC-4EEE-A0AD-04FA4283CA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3684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2838AC-2763-4783-A2C8-05E2E0DB8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80C2767-CFF3-4D28-976E-5D74F46A5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0B92A-E8B1-4131-B38C-F48FCADE37B6}" type="datetimeFigureOut">
              <a:rPr lang="pt-BR" smtClean="0"/>
              <a:t>14/08/2021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E82D4F6-0729-4474-81CC-26A4E13A9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48630B4-0E1D-4C84-9E17-8625F9FB8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F73CC-37CC-4EEE-A0AD-04FA4283CA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9234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C438E52-B74E-49E7-9A5B-ED9527DB9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0B92A-E8B1-4131-B38C-F48FCADE37B6}" type="datetimeFigureOut">
              <a:rPr lang="pt-BR" smtClean="0"/>
              <a:t>14/08/2021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565F953-0935-49FA-B347-D77C05237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9630347-F395-4B75-9F3B-F3D61B1D9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F73CC-37CC-4EEE-A0AD-04FA4283CA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5844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D2A515-B84E-4C9B-B91B-569217781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2D9012E-CEE8-4B7F-B40E-0F1D370BEE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64C90B4-C79A-4DCD-A9D0-7BACE682C8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5CF5804-5A1E-46EE-AD19-6AE8A1890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0B92A-E8B1-4131-B38C-F48FCADE37B6}" type="datetimeFigureOut">
              <a:rPr lang="pt-BR" smtClean="0"/>
              <a:t>14/08/2021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D648945-82F0-454B-BD63-074072AA0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4B914F1-D547-4464-8625-6AC6AA6ED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F73CC-37CC-4EEE-A0AD-04FA4283CA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1495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C8E4E1-B318-446C-8CAE-0B6CE81C9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F85B052-A635-4D89-9DF1-5C8AD15D97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FFFF202-5C41-47FE-B9B5-91657B75B1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B2153E6-1D3B-4917-9A90-853E0ABA3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0B92A-E8B1-4131-B38C-F48FCADE37B6}" type="datetimeFigureOut">
              <a:rPr lang="pt-BR" smtClean="0"/>
              <a:t>14/08/2021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701FFBD-2C9A-41C0-87AD-8FF6AD32B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2464FB5-7FE5-46EF-BDB1-31FD148E0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F73CC-37CC-4EEE-A0AD-04FA4283CA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412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1E1A3C-A280-427D-8A21-CCEF89A89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9E92760-F215-4AB0-8767-4622F0B4D2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41BFA3B-71A5-4936-B385-4C1821776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0B92A-E8B1-4131-B38C-F48FCADE37B6}" type="datetimeFigureOut">
              <a:rPr lang="pt-BR" smtClean="0"/>
              <a:t>14/08/2021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78BF229-81B6-4B21-9C79-90C794E82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6383019-808E-45C0-814F-38D6235BC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F73CC-37CC-4EEE-A0AD-04FA4283CA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9704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DBA87A9-C9FD-4A3D-9692-840C328B6A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33186DD-3F83-454A-ACCA-88399DA4D5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A72D7CC-4DB5-45E9-AFDF-F2F71C7B0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0B92A-E8B1-4131-B38C-F48FCADE37B6}" type="datetimeFigureOut">
              <a:rPr lang="pt-BR" smtClean="0"/>
              <a:t>14/08/2021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FDB1330-3B76-4667-9F7A-2D12FDF33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03B3B60-DCAA-496D-B8F8-3BF583C3F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F73CC-37CC-4EEE-A0AD-04FA4283CA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5121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6570794-3FEE-4F70-A4CE-A2BF7C431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847A6A8-FF53-4305-9F44-1E8F41114B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5AE03FC-28A7-4523-80FA-D5B1149E79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0B92A-E8B1-4131-B38C-F48FCADE37B6}" type="datetimeFigureOut">
              <a:rPr lang="pt-BR" smtClean="0"/>
              <a:t>14/08/2021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0F61DAC-477D-425E-9365-814928C23B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B02842F-B3D0-4D32-90D0-AD290AB4A5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0F73CC-37CC-4EEE-A0AD-04FA4283CA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6513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4.wdp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Padrão do plano de fundo&#10;&#10;Descrição gerada automaticamente">
            <a:extLst>
              <a:ext uri="{FF2B5EF4-FFF2-40B4-BE49-F238E27FC236}">
                <a16:creationId xmlns:a16="http://schemas.microsoft.com/office/drawing/2014/main" id="{7130B578-267A-495C-B525-C1100E310AF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76" b="192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4" name="Imagem 3" descr="Padrão do plano de fundo&#10;&#10;Descrição gerada automaticamente">
            <a:extLst>
              <a:ext uri="{FF2B5EF4-FFF2-40B4-BE49-F238E27FC236}">
                <a16:creationId xmlns:a16="http://schemas.microsoft.com/office/drawing/2014/main" id="{E20C2FD5-5830-4CD3-90ED-308E6D7CE41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80" cy="6858000"/>
          </a:xfrm>
          <a:prstGeom prst="rect">
            <a:avLst/>
          </a:prstGeom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18CCC482-C28B-466A-819A-7832DCABDEDB}"/>
              </a:ext>
            </a:extLst>
          </p:cNvPr>
          <p:cNvSpPr/>
          <p:nvPr/>
        </p:nvSpPr>
        <p:spPr>
          <a:xfrm>
            <a:off x="1" y="1190894"/>
            <a:ext cx="12191980" cy="4618347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E27E62CD-B31C-4470-919D-2D9FA701BC7B}"/>
              </a:ext>
            </a:extLst>
          </p:cNvPr>
          <p:cNvSpPr/>
          <p:nvPr/>
        </p:nvSpPr>
        <p:spPr>
          <a:xfrm>
            <a:off x="20" y="1441079"/>
            <a:ext cx="12191980" cy="4117975"/>
          </a:xfrm>
          <a:prstGeom prst="rect">
            <a:avLst/>
          </a:prstGeom>
          <a:solidFill>
            <a:srgbClr val="FFF7E1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1BB14C73-B541-4F01-81EE-82E193DBBE1C}"/>
              </a:ext>
            </a:extLst>
          </p:cNvPr>
          <p:cNvGrpSpPr/>
          <p:nvPr/>
        </p:nvGrpSpPr>
        <p:grpSpPr>
          <a:xfrm>
            <a:off x="813100" y="1730600"/>
            <a:ext cx="3600000" cy="3600000"/>
            <a:chOff x="1232200" y="1629000"/>
            <a:chExt cx="3600000" cy="3600000"/>
          </a:xfrm>
        </p:grpSpPr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3AFF04C5-A183-464E-A185-C88ACBE71B70}"/>
                </a:ext>
              </a:extLst>
            </p:cNvPr>
            <p:cNvSpPr/>
            <p:nvPr/>
          </p:nvSpPr>
          <p:spPr>
            <a:xfrm>
              <a:off x="1232200" y="1629000"/>
              <a:ext cx="3600000" cy="3600000"/>
            </a:xfrm>
            <a:prstGeom prst="ellipse">
              <a:avLst/>
            </a:prstGeom>
            <a:noFill/>
            <a:ln w="149225">
              <a:solidFill>
                <a:schemeClr val="tx1">
                  <a:lumMod val="85000"/>
                  <a:lumOff val="15000"/>
                </a:schemeClr>
              </a:solidFill>
            </a:ln>
            <a:effectLst>
              <a:outerShdw blurRad="50800" dist="762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7" name="Imagem 16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226120F2-B42D-4D8F-8F1B-8D1D9B9095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6942" y="2371603"/>
              <a:ext cx="2070515" cy="2070515"/>
            </a:xfrm>
            <a:prstGeom prst="rect">
              <a:avLst/>
            </a:prstGeom>
          </p:spPr>
        </p:pic>
        <p:sp>
          <p:nvSpPr>
            <p:cNvPr id="18" name="CaixaDeTexto 17">
              <a:extLst>
                <a:ext uri="{FF2B5EF4-FFF2-40B4-BE49-F238E27FC236}">
                  <a16:creationId xmlns:a16="http://schemas.microsoft.com/office/drawing/2014/main" id="{5D72186B-5085-4755-B1C3-0453D293118E}"/>
                </a:ext>
              </a:extLst>
            </p:cNvPr>
            <p:cNvSpPr txBox="1"/>
            <p:nvPr/>
          </p:nvSpPr>
          <p:spPr>
            <a:xfrm>
              <a:off x="2290762" y="4354525"/>
              <a:ext cx="153352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gency FB" panose="020B0503020202020204" pitchFamily="34" charset="0"/>
                  <a:ea typeface="+mn-ea"/>
                  <a:cs typeface="+mn-cs"/>
                </a:rPr>
                <a:t>N.E.B.</a:t>
              </a:r>
            </a:p>
          </p:txBody>
        </p:sp>
      </p:grp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7E219188-FCAC-4204-910C-EE2FE3627311}"/>
              </a:ext>
            </a:extLst>
          </p:cNvPr>
          <p:cNvSpPr txBox="1"/>
          <p:nvPr/>
        </p:nvSpPr>
        <p:spPr>
          <a:xfrm>
            <a:off x="5074920" y="3422399"/>
            <a:ext cx="64787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Templo Batista Bíblico de São José dos Campos</a:t>
            </a:r>
          </a:p>
        </p:txBody>
      </p:sp>
      <p:cxnSp>
        <p:nvCxnSpPr>
          <p:cNvPr id="20" name="Conector reto 19">
            <a:extLst>
              <a:ext uri="{FF2B5EF4-FFF2-40B4-BE49-F238E27FC236}">
                <a16:creationId xmlns:a16="http://schemas.microsoft.com/office/drawing/2014/main" id="{8C164DBC-ECE5-4C14-BC26-0EC38724F7FD}"/>
              </a:ext>
            </a:extLst>
          </p:cNvPr>
          <p:cNvCxnSpPr/>
          <p:nvPr/>
        </p:nvCxnSpPr>
        <p:spPr>
          <a:xfrm>
            <a:off x="5008520" y="3355089"/>
            <a:ext cx="6014484" cy="0"/>
          </a:xfrm>
          <a:prstGeom prst="line">
            <a:avLst/>
          </a:prstGeom>
          <a:ln w="57150">
            <a:solidFill>
              <a:srgbClr val="C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D37F4864-8369-440D-B453-C95922CFF5F2}"/>
              </a:ext>
            </a:extLst>
          </p:cNvPr>
          <p:cNvSpPr txBox="1"/>
          <p:nvPr/>
        </p:nvSpPr>
        <p:spPr>
          <a:xfrm>
            <a:off x="4831160" y="2668535"/>
            <a:ext cx="643246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NÚCLEO DE ESTUDO BÍBLICO</a:t>
            </a:r>
          </a:p>
        </p:txBody>
      </p:sp>
    </p:spTree>
    <p:extLst>
      <p:ext uri="{BB962C8B-B14F-4D97-AF65-F5344CB8AC3E}">
        <p14:creationId xmlns:p14="http://schemas.microsoft.com/office/powerpoint/2010/main" val="19310428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E7E91274-5395-49C9-8553-DB85B630E1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779" b="1"/>
          <a:stretch/>
        </p:blipFill>
        <p:spPr>
          <a:xfrm flipH="1">
            <a:off x="20" y="10"/>
            <a:ext cx="12191980" cy="6857990"/>
          </a:xfrm>
          <a:prstGeom prst="rect">
            <a:avLst/>
          </a:prstGeom>
        </p:spPr>
      </p:pic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22C6C9C9-83BF-4A6C-A1BF-C1735C61B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6524" y="1"/>
            <a:ext cx="7295477" cy="6853457"/>
          </a:xfrm>
          <a:custGeom>
            <a:avLst/>
            <a:gdLst>
              <a:gd name="connsiteX0" fmla="*/ 2113864 w 7295477"/>
              <a:gd name="connsiteY0" fmla="*/ 0 h 6853457"/>
              <a:gd name="connsiteX1" fmla="*/ 5731689 w 7295477"/>
              <a:gd name="connsiteY1" fmla="*/ 0 h 6853457"/>
              <a:gd name="connsiteX2" fmla="*/ 5792604 w 7295477"/>
              <a:gd name="connsiteY2" fmla="*/ 31199 h 6853457"/>
              <a:gd name="connsiteX3" fmla="*/ 7277638 w 7295477"/>
              <a:gd name="connsiteY3" fmla="*/ 1446415 h 6853457"/>
              <a:gd name="connsiteX4" fmla="*/ 7295477 w 7295477"/>
              <a:gd name="connsiteY4" fmla="*/ 1478103 h 6853457"/>
              <a:gd name="connsiteX5" fmla="*/ 7295477 w 7295477"/>
              <a:gd name="connsiteY5" fmla="*/ 5482224 h 6853457"/>
              <a:gd name="connsiteX6" fmla="*/ 7195301 w 7295477"/>
              <a:gd name="connsiteY6" fmla="*/ 5644337 h 6853457"/>
              <a:gd name="connsiteX7" fmla="*/ 5956878 w 7295477"/>
              <a:gd name="connsiteY7" fmla="*/ 6835380 h 6853457"/>
              <a:gd name="connsiteX8" fmla="*/ 5925438 w 7295477"/>
              <a:gd name="connsiteY8" fmla="*/ 6853457 h 6853457"/>
              <a:gd name="connsiteX9" fmla="*/ 1920114 w 7295477"/>
              <a:gd name="connsiteY9" fmla="*/ 6853457 h 6853457"/>
              <a:gd name="connsiteX10" fmla="*/ 1888674 w 7295477"/>
              <a:gd name="connsiteY10" fmla="*/ 6835380 h 6853457"/>
              <a:gd name="connsiteX11" fmla="*/ 0 w 7295477"/>
              <a:gd name="connsiteY11" fmla="*/ 3480517 h 6853457"/>
              <a:gd name="connsiteX12" fmla="*/ 2052949 w 7295477"/>
              <a:gd name="connsiteY12" fmla="*/ 31199 h 6853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295477" h="6853457">
                <a:moveTo>
                  <a:pt x="2113864" y="0"/>
                </a:moveTo>
                <a:lnTo>
                  <a:pt x="5731689" y="0"/>
                </a:lnTo>
                <a:lnTo>
                  <a:pt x="5792604" y="31199"/>
                </a:lnTo>
                <a:cubicBezTo>
                  <a:pt x="6404018" y="363339"/>
                  <a:pt x="6917255" y="853303"/>
                  <a:pt x="7277638" y="1446415"/>
                </a:cubicBezTo>
                <a:lnTo>
                  <a:pt x="7295477" y="1478103"/>
                </a:lnTo>
                <a:lnTo>
                  <a:pt x="7295477" y="5482224"/>
                </a:lnTo>
                <a:lnTo>
                  <a:pt x="7195301" y="5644337"/>
                </a:lnTo>
                <a:cubicBezTo>
                  <a:pt x="6875688" y="6126745"/>
                  <a:pt x="6452261" y="6534378"/>
                  <a:pt x="5956878" y="6835380"/>
                </a:cubicBezTo>
                <a:lnTo>
                  <a:pt x="5925438" y="6853457"/>
                </a:lnTo>
                <a:lnTo>
                  <a:pt x="1920114" y="6853457"/>
                </a:lnTo>
                <a:lnTo>
                  <a:pt x="1888674" y="6835380"/>
                </a:lnTo>
                <a:cubicBezTo>
                  <a:pt x="756370" y="6147375"/>
                  <a:pt x="0" y="4902276"/>
                  <a:pt x="0" y="3480517"/>
                </a:cubicBezTo>
                <a:cubicBezTo>
                  <a:pt x="0" y="1991056"/>
                  <a:pt x="830121" y="695479"/>
                  <a:pt x="2052949" y="31199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250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723" r="13722" b="-1"/>
          <a:stretch/>
        </p:blipFill>
        <p:spPr>
          <a:xfrm>
            <a:off x="5063089" y="1"/>
            <a:ext cx="7128913" cy="6853457"/>
          </a:xfrm>
          <a:custGeom>
            <a:avLst/>
            <a:gdLst/>
            <a:ahLst/>
            <a:cxnLst/>
            <a:rect l="l" t="t" r="r" b="b"/>
            <a:pathLst>
              <a:path w="7128913" h="6853457">
                <a:moveTo>
                  <a:pt x="2343548" y="0"/>
                </a:moveTo>
                <a:lnTo>
                  <a:pt x="5168877" y="0"/>
                </a:lnTo>
                <a:lnTo>
                  <a:pt x="5218299" y="19487"/>
                </a:lnTo>
                <a:cubicBezTo>
                  <a:pt x="5976640" y="340238"/>
                  <a:pt x="6607722" y="902948"/>
                  <a:pt x="7014769" y="1610837"/>
                </a:cubicBezTo>
                <a:lnTo>
                  <a:pt x="7128913" y="1827198"/>
                </a:lnTo>
                <a:lnTo>
                  <a:pt x="7128913" y="5131581"/>
                </a:lnTo>
                <a:lnTo>
                  <a:pt x="7091067" y="5210750"/>
                </a:lnTo>
                <a:cubicBezTo>
                  <a:pt x="6744936" y="5876527"/>
                  <a:pt x="6205281" y="6425584"/>
                  <a:pt x="5546646" y="6783375"/>
                </a:cubicBezTo>
                <a:lnTo>
                  <a:pt x="5409811" y="6853457"/>
                </a:lnTo>
                <a:lnTo>
                  <a:pt x="2102613" y="6853457"/>
                </a:lnTo>
                <a:lnTo>
                  <a:pt x="1965779" y="6783375"/>
                </a:lnTo>
                <a:cubicBezTo>
                  <a:pt x="794873" y="6147301"/>
                  <a:pt x="0" y="4906735"/>
                  <a:pt x="0" y="3480517"/>
                </a:cubicBezTo>
                <a:cubicBezTo>
                  <a:pt x="0" y="1924643"/>
                  <a:pt x="945964" y="589711"/>
                  <a:pt x="2294125" y="19487"/>
                </a:cubicBezTo>
                <a:close/>
              </a:path>
            </a:pathLst>
          </a:custGeom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3FBAC6D5-9C41-4FB3-83DA-D41E22C0B76A}"/>
              </a:ext>
            </a:extLst>
          </p:cNvPr>
          <p:cNvSpPr txBox="1"/>
          <p:nvPr/>
        </p:nvSpPr>
        <p:spPr>
          <a:xfrm>
            <a:off x="5789294" y="2095883"/>
            <a:ext cx="6056145" cy="2400657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rial Nova Cond Light" panose="020B0306020202020204" pitchFamily="34" charset="0"/>
                <a:ea typeface="+mn-ea"/>
                <a:cs typeface="+mn-cs"/>
              </a:rPr>
              <a:t>REFERÊNCIAS SÓLIDAS NUM MUNDO LÍQUIDO.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5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Arial Nova Cond Light" panose="020B0306020202020204" pitchFamily="34" charset="0"/>
              <a:ea typeface="+mn-ea"/>
              <a:cs typeface="+mn-cs"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06960F81-7BC5-47AA-978A-AE4344EA0195}"/>
              </a:ext>
            </a:extLst>
          </p:cNvPr>
          <p:cNvSpPr txBox="1"/>
          <p:nvPr/>
        </p:nvSpPr>
        <p:spPr>
          <a:xfrm>
            <a:off x="6447392" y="4222220"/>
            <a:ext cx="5051890" cy="954107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 Nova Cond Light" panose="020B0306020202020204" pitchFamily="34" charset="0"/>
                <a:ea typeface="+mn-ea"/>
                <a:cs typeface="+mn-cs"/>
              </a:rPr>
              <a:t>A segurança do cristão para viver num mundo cada vez mais perdido.</a:t>
            </a:r>
          </a:p>
        </p:txBody>
      </p:sp>
      <p:pic>
        <p:nvPicPr>
          <p:cNvPr id="38" name="Imagem 37" descr="Uma imagem contendo objeto&#10;&#10;Descrição gerada automaticamente">
            <a:extLst>
              <a:ext uri="{FF2B5EF4-FFF2-40B4-BE49-F238E27FC236}">
                <a16:creationId xmlns:a16="http://schemas.microsoft.com/office/drawing/2014/main" id="{4A9FB0EB-E309-4513-BE7B-2783372D612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0000"/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1117" y="5667478"/>
            <a:ext cx="1201880" cy="1072995"/>
          </a:xfrm>
          <a:prstGeom prst="rect">
            <a:avLst/>
          </a:prstGeom>
        </p:spPr>
      </p:pic>
      <p:grpSp>
        <p:nvGrpSpPr>
          <p:cNvPr id="39" name="Agrupar 38">
            <a:extLst>
              <a:ext uri="{FF2B5EF4-FFF2-40B4-BE49-F238E27FC236}">
                <a16:creationId xmlns:a16="http://schemas.microsoft.com/office/drawing/2014/main" id="{FB8FC288-6789-4F4E-AF36-02407C38B9DD}"/>
              </a:ext>
            </a:extLst>
          </p:cNvPr>
          <p:cNvGrpSpPr/>
          <p:nvPr/>
        </p:nvGrpSpPr>
        <p:grpSpPr>
          <a:xfrm>
            <a:off x="8267206" y="333639"/>
            <a:ext cx="1080000" cy="1080000"/>
            <a:chOff x="10761417" y="4156921"/>
            <a:chExt cx="1080000" cy="1080000"/>
          </a:xfrm>
        </p:grpSpPr>
        <p:sp>
          <p:nvSpPr>
            <p:cNvPr id="40" name="Elipse 39">
              <a:extLst>
                <a:ext uri="{FF2B5EF4-FFF2-40B4-BE49-F238E27FC236}">
                  <a16:creationId xmlns:a16="http://schemas.microsoft.com/office/drawing/2014/main" id="{57139391-97F3-4503-98E8-DF222823CC58}"/>
                </a:ext>
              </a:extLst>
            </p:cNvPr>
            <p:cNvSpPr/>
            <p:nvPr/>
          </p:nvSpPr>
          <p:spPr>
            <a:xfrm>
              <a:off x="10761417" y="4156921"/>
              <a:ext cx="1080000" cy="1080000"/>
            </a:xfrm>
            <a:prstGeom prst="ellipse">
              <a:avLst/>
            </a:prstGeom>
            <a:noFill/>
            <a:ln w="57150">
              <a:solidFill>
                <a:schemeClr val="tx1"/>
              </a:soli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41" name="Imagem 40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E25B4670-7984-4E79-B8CF-423FB9EF020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1449" y="4338849"/>
              <a:ext cx="695033" cy="664943"/>
            </a:xfrm>
            <a:prstGeom prst="rect">
              <a:avLst/>
            </a:prstGeom>
          </p:spPr>
        </p:pic>
        <p:sp>
          <p:nvSpPr>
            <p:cNvPr id="42" name="CaixaDeTexto 41">
              <a:extLst>
                <a:ext uri="{FF2B5EF4-FFF2-40B4-BE49-F238E27FC236}">
                  <a16:creationId xmlns:a16="http://schemas.microsoft.com/office/drawing/2014/main" id="{F6130067-C971-4AC0-A9A6-8658A0E6ECA1}"/>
                </a:ext>
              </a:extLst>
            </p:cNvPr>
            <p:cNvSpPr txBox="1"/>
            <p:nvPr/>
          </p:nvSpPr>
          <p:spPr>
            <a:xfrm>
              <a:off x="10974652" y="4952338"/>
              <a:ext cx="6811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gency FB" panose="020B0503020202020204" pitchFamily="34" charset="0"/>
                  <a:ea typeface="+mn-ea"/>
                  <a:cs typeface="+mn-cs"/>
                </a:rPr>
                <a:t>N.E.B.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91548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019175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latin typeface="Arial Nova Light" panose="020B0304020202020204" pitchFamily="34" charset="0"/>
              </a:rPr>
              <a:t>1 – Os objetivos: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CAF44291-A2FF-4257-A614-EBFAE6641A73}"/>
              </a:ext>
            </a:extLst>
          </p:cNvPr>
          <p:cNvSpPr txBox="1"/>
          <p:nvPr/>
        </p:nvSpPr>
        <p:spPr>
          <a:xfrm>
            <a:off x="1148622" y="1549822"/>
            <a:ext cx="10659988" cy="324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pt-BR" sz="3200" b="1" dirty="0">
                <a:latin typeface="Arial Nova Light" panose="020B0304020202020204" pitchFamily="34" charset="0"/>
              </a:rPr>
              <a:t>A – Reafirmar </a:t>
            </a:r>
            <a:r>
              <a:rPr lang="pt-BR" sz="3200" dirty="0">
                <a:latin typeface="Arial Nova Light" panose="020B0304020202020204" pitchFamily="34" charset="0"/>
              </a:rPr>
              <a:t>crenças sólidas para a nossa igreja. </a:t>
            </a:r>
          </a:p>
          <a:p>
            <a:pPr>
              <a:spcAft>
                <a:spcPts val="1800"/>
              </a:spcAft>
            </a:pPr>
            <a:r>
              <a:rPr lang="pt-BR" sz="3200" b="1" dirty="0">
                <a:latin typeface="Arial Nova Light" panose="020B0304020202020204" pitchFamily="34" charset="0"/>
              </a:rPr>
              <a:t>B – Selecionar</a:t>
            </a:r>
            <a:r>
              <a:rPr lang="pt-BR" sz="3200" dirty="0">
                <a:latin typeface="Arial Nova Light" panose="020B0304020202020204" pitchFamily="34" charset="0"/>
              </a:rPr>
              <a:t> princípios que a igreja deve conservar. </a:t>
            </a:r>
          </a:p>
          <a:p>
            <a:pPr>
              <a:spcAft>
                <a:spcPts val="1800"/>
              </a:spcAft>
            </a:pPr>
            <a:r>
              <a:rPr lang="pt-BR" sz="3200" b="1" dirty="0">
                <a:latin typeface="Arial Nova Light" panose="020B0304020202020204" pitchFamily="34" charset="0"/>
              </a:rPr>
              <a:t>C – Incentivar</a:t>
            </a:r>
            <a:r>
              <a:rPr lang="pt-BR" sz="3200" dirty="0">
                <a:latin typeface="Arial Nova Light" panose="020B0304020202020204" pitchFamily="34" charset="0"/>
              </a:rPr>
              <a:t> a compreensão dos perigos contemporâneos.</a:t>
            </a:r>
          </a:p>
          <a:p>
            <a:pPr>
              <a:spcAft>
                <a:spcPts val="1800"/>
              </a:spcAft>
            </a:pPr>
            <a:r>
              <a:rPr lang="pt-BR" sz="3200" b="1" dirty="0">
                <a:latin typeface="Arial Nova Light" panose="020B0304020202020204" pitchFamily="34" charset="0"/>
              </a:rPr>
              <a:t>D – Conscientizar</a:t>
            </a:r>
            <a:r>
              <a:rPr lang="pt-BR" sz="3200" dirty="0">
                <a:latin typeface="Arial Nova Light" panose="020B0304020202020204" pitchFamily="34" charset="0"/>
              </a:rPr>
              <a:t> a igreja sobre ações possíveis. 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C295D8CE-472A-45E6-B199-77A830829D28}"/>
              </a:ext>
            </a:extLst>
          </p:cNvPr>
          <p:cNvGrpSpPr/>
          <p:nvPr/>
        </p:nvGrpSpPr>
        <p:grpSpPr>
          <a:xfrm>
            <a:off x="10728610" y="5683532"/>
            <a:ext cx="1080000" cy="1080000"/>
            <a:chOff x="10400502" y="5435882"/>
            <a:chExt cx="1080000" cy="1080000"/>
          </a:xfrm>
        </p:grpSpPr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25C29A43-0D0B-4A9D-BCA2-3CF619353993}"/>
                </a:ext>
              </a:extLst>
            </p:cNvPr>
            <p:cNvSpPr/>
            <p:nvPr/>
          </p:nvSpPr>
          <p:spPr>
            <a:xfrm>
              <a:off x="10400502" y="5435882"/>
              <a:ext cx="1080000" cy="1080000"/>
            </a:xfrm>
            <a:prstGeom prst="ellipse">
              <a:avLst/>
            </a:prstGeom>
            <a:noFill/>
            <a:ln w="57150">
              <a:solidFill>
                <a:schemeClr val="accent6">
                  <a:lumMod val="40000"/>
                  <a:lumOff val="60000"/>
                  <a:alpha val="23922"/>
                </a:schemeClr>
              </a:soli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8" name="Imagem 17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162CB8C-6A2C-4120-8D86-700292617F7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00534" y="5617810"/>
              <a:ext cx="695033" cy="664943"/>
            </a:xfrm>
            <a:prstGeom prst="rect">
              <a:avLst/>
            </a:prstGeom>
          </p:spPr>
        </p:pic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85B3C7BF-A90B-488E-8166-CCE2C44C5EF1}"/>
                </a:ext>
              </a:extLst>
            </p:cNvPr>
            <p:cNvSpPr txBox="1"/>
            <p:nvPr/>
          </p:nvSpPr>
          <p:spPr>
            <a:xfrm>
              <a:off x="10613737" y="6231299"/>
              <a:ext cx="6811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75000"/>
                    </a:schemeClr>
                  </a:solidFill>
                  <a:effectLst/>
                  <a:uLnTx/>
                  <a:uFillTx/>
                  <a:latin typeface="Agency FB" panose="020B0503020202020204" pitchFamily="34" charset="0"/>
                  <a:ea typeface="+mn-ea"/>
                  <a:cs typeface="+mn-cs"/>
                </a:rPr>
                <a:t>N.E.B.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52912126"/>
      </p:ext>
    </p:extLst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019175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latin typeface="Arial Nova Light" panose="020B0304020202020204" pitchFamily="34" charset="0"/>
              </a:rPr>
              <a:t>2 – O tema: referências sólidas num mundo líquido.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C295D8CE-472A-45E6-B199-77A830829D28}"/>
              </a:ext>
            </a:extLst>
          </p:cNvPr>
          <p:cNvGrpSpPr/>
          <p:nvPr/>
        </p:nvGrpSpPr>
        <p:grpSpPr>
          <a:xfrm>
            <a:off x="10728610" y="5683532"/>
            <a:ext cx="1080000" cy="1080000"/>
            <a:chOff x="10400502" y="5435882"/>
            <a:chExt cx="1080000" cy="1080000"/>
          </a:xfrm>
        </p:grpSpPr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25C29A43-0D0B-4A9D-BCA2-3CF619353993}"/>
                </a:ext>
              </a:extLst>
            </p:cNvPr>
            <p:cNvSpPr/>
            <p:nvPr/>
          </p:nvSpPr>
          <p:spPr>
            <a:xfrm>
              <a:off x="10400502" y="5435882"/>
              <a:ext cx="1080000" cy="1080000"/>
            </a:xfrm>
            <a:prstGeom prst="ellipse">
              <a:avLst/>
            </a:prstGeom>
            <a:noFill/>
            <a:ln w="57150">
              <a:solidFill>
                <a:schemeClr val="accent6">
                  <a:lumMod val="40000"/>
                  <a:lumOff val="60000"/>
                  <a:alpha val="23922"/>
                </a:schemeClr>
              </a:soli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8" name="Imagem 17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162CB8C-6A2C-4120-8D86-700292617F7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00534" y="5617810"/>
              <a:ext cx="695033" cy="664943"/>
            </a:xfrm>
            <a:prstGeom prst="rect">
              <a:avLst/>
            </a:prstGeom>
          </p:spPr>
        </p:pic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85B3C7BF-A90B-488E-8166-CCE2C44C5EF1}"/>
                </a:ext>
              </a:extLst>
            </p:cNvPr>
            <p:cNvSpPr txBox="1"/>
            <p:nvPr/>
          </p:nvSpPr>
          <p:spPr>
            <a:xfrm>
              <a:off x="10613737" y="6231299"/>
              <a:ext cx="6811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75000"/>
                    </a:schemeClr>
                  </a:solidFill>
                  <a:effectLst/>
                  <a:uLnTx/>
                  <a:uFillTx/>
                  <a:latin typeface="Agency FB" panose="020B0503020202020204" pitchFamily="34" charset="0"/>
                  <a:ea typeface="+mn-ea"/>
                  <a:cs typeface="+mn-cs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BBE97B89-09FE-42DC-93D6-537DEC7BD72C}"/>
              </a:ext>
            </a:extLst>
          </p:cNvPr>
          <p:cNvSpPr txBox="1"/>
          <p:nvPr/>
        </p:nvSpPr>
        <p:spPr>
          <a:xfrm>
            <a:off x="935822" y="1401321"/>
            <a:ext cx="1087278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300" b="1" dirty="0">
                <a:latin typeface="Arial Nova Light" panose="020B0304020202020204" pitchFamily="34" charset="0"/>
              </a:rPr>
              <a:t>A – Referências sólidas. 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F4297CC9-783E-4476-945A-D2997B698DB6}"/>
              </a:ext>
            </a:extLst>
          </p:cNvPr>
          <p:cNvSpPr txBox="1"/>
          <p:nvPr/>
        </p:nvSpPr>
        <p:spPr>
          <a:xfrm>
            <a:off x="1330960" y="2263592"/>
            <a:ext cx="10566334" cy="553998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pt-BR" sz="3000" b="1" dirty="0">
                <a:solidFill>
                  <a:srgbClr val="C00000"/>
                </a:solidFill>
                <a:latin typeface="Arial Nova Light" panose="020B0304020202020204" pitchFamily="34" charset="0"/>
              </a:rPr>
              <a:t>1 – O que são as referências sólidas?</a:t>
            </a:r>
            <a:endParaRPr lang="pt-BR" sz="3000" dirty="0">
              <a:solidFill>
                <a:srgbClr val="C00000"/>
              </a:solidFill>
              <a:latin typeface="Arial Nova Light" panose="020B0304020202020204" pitchFamily="34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EB6C42F9-2D52-4E4F-85B2-C68E318D7FD4}"/>
              </a:ext>
            </a:extLst>
          </p:cNvPr>
          <p:cNvSpPr txBox="1"/>
          <p:nvPr/>
        </p:nvSpPr>
        <p:spPr>
          <a:xfrm>
            <a:off x="2001352" y="3056072"/>
            <a:ext cx="10180488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pt-BR" sz="3000" dirty="0">
                <a:latin typeface="Arial Nova Light" panose="020B0304020202020204" pitchFamily="34" charset="0"/>
              </a:rPr>
              <a:t>• </a:t>
            </a:r>
            <a:r>
              <a:rPr lang="pt-BR" sz="3000" b="1" dirty="0">
                <a:latin typeface="Arial Nova Light" panose="020B0304020202020204" pitchFamily="34" charset="0"/>
              </a:rPr>
              <a:t>Atemporal – </a:t>
            </a:r>
            <a:r>
              <a:rPr lang="pt-BR" sz="3000" dirty="0">
                <a:latin typeface="Arial Nova Light" panose="020B0304020202020204" pitchFamily="34" charset="0"/>
              </a:rPr>
              <a:t>invariável</a:t>
            </a:r>
          </a:p>
          <a:p>
            <a:pPr>
              <a:spcAft>
                <a:spcPts val="1200"/>
              </a:spcAft>
            </a:pPr>
            <a:r>
              <a:rPr lang="pt-BR" sz="3000" dirty="0">
                <a:latin typeface="Arial Nova Light" panose="020B0304020202020204" pitchFamily="34" charset="0"/>
              </a:rPr>
              <a:t>• </a:t>
            </a:r>
            <a:r>
              <a:rPr lang="pt-BR" sz="3000" b="1" dirty="0">
                <a:latin typeface="Arial Nova Light" panose="020B0304020202020204" pitchFamily="34" charset="0"/>
              </a:rPr>
              <a:t>Crença – </a:t>
            </a:r>
            <a:r>
              <a:rPr lang="pt-BR" sz="3000" dirty="0">
                <a:latin typeface="Arial Nova Light" panose="020B0304020202020204" pitchFamily="34" charset="0"/>
              </a:rPr>
              <a:t>convicções que sujeitam as decisões. </a:t>
            </a:r>
          </a:p>
          <a:p>
            <a:pPr>
              <a:spcAft>
                <a:spcPts val="1200"/>
              </a:spcAft>
            </a:pPr>
            <a:r>
              <a:rPr lang="pt-BR" sz="3000" dirty="0">
                <a:latin typeface="Arial Nova Light" panose="020B0304020202020204" pitchFamily="34" charset="0"/>
              </a:rPr>
              <a:t>• </a:t>
            </a:r>
            <a:r>
              <a:rPr lang="pt-BR" sz="3000" b="1" dirty="0">
                <a:latin typeface="Arial Nova Light" panose="020B0304020202020204" pitchFamily="34" charset="0"/>
              </a:rPr>
              <a:t>Alicerces – </a:t>
            </a:r>
            <a:r>
              <a:rPr lang="pt-BR" sz="3000" dirty="0">
                <a:latin typeface="Arial Nova Light" panose="020B0304020202020204" pitchFamily="34" charset="0"/>
              </a:rPr>
              <a:t>constrói-se sobre eles. </a:t>
            </a:r>
          </a:p>
          <a:p>
            <a:pPr>
              <a:spcAft>
                <a:spcPts val="1200"/>
              </a:spcAft>
            </a:pPr>
            <a:r>
              <a:rPr lang="pt-BR" sz="3000" dirty="0">
                <a:latin typeface="Arial Nova Light" panose="020B0304020202020204" pitchFamily="34" charset="0"/>
              </a:rPr>
              <a:t>• </a:t>
            </a:r>
            <a:r>
              <a:rPr lang="pt-BR" sz="3000" b="1" dirty="0">
                <a:latin typeface="Arial Nova Light" panose="020B0304020202020204" pitchFamily="34" charset="0"/>
              </a:rPr>
              <a:t>Efeito – </a:t>
            </a:r>
            <a:r>
              <a:rPr lang="pt-BR" sz="3000" dirty="0">
                <a:latin typeface="Arial Nova Light" panose="020B0304020202020204" pitchFamily="34" charset="0"/>
              </a:rPr>
              <a:t>lógica, faz bem a todos.</a:t>
            </a:r>
          </a:p>
          <a:p>
            <a:pPr>
              <a:spcAft>
                <a:spcPts val="1200"/>
              </a:spcAft>
            </a:pPr>
            <a:r>
              <a:rPr lang="pt-BR" sz="3000" dirty="0">
                <a:latin typeface="Arial Nova Light" panose="020B0304020202020204" pitchFamily="34" charset="0"/>
              </a:rPr>
              <a:t>• </a:t>
            </a:r>
            <a:r>
              <a:rPr lang="pt-BR" sz="3000" b="1" dirty="0">
                <a:latin typeface="Arial Nova Light" panose="020B0304020202020204" pitchFamily="34" charset="0"/>
              </a:rPr>
              <a:t>Quais? </a:t>
            </a:r>
            <a:r>
              <a:rPr lang="pt-BR" sz="3000" dirty="0">
                <a:latin typeface="Arial Nova Light" panose="020B0304020202020204" pitchFamily="34" charset="0"/>
              </a:rPr>
              <a:t>Deus, a revelação e os decretos da criação.  </a:t>
            </a:r>
          </a:p>
        </p:txBody>
      </p:sp>
    </p:spTree>
    <p:extLst>
      <p:ext uri="{BB962C8B-B14F-4D97-AF65-F5344CB8AC3E}">
        <p14:creationId xmlns:p14="http://schemas.microsoft.com/office/powerpoint/2010/main" val="31062806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019175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latin typeface="Arial Nova Light" panose="020B0304020202020204" pitchFamily="34" charset="0"/>
              </a:rPr>
              <a:t>2 – O tema: referências sólidas num mundo líquido.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C295D8CE-472A-45E6-B199-77A830829D28}"/>
              </a:ext>
            </a:extLst>
          </p:cNvPr>
          <p:cNvGrpSpPr/>
          <p:nvPr/>
        </p:nvGrpSpPr>
        <p:grpSpPr>
          <a:xfrm>
            <a:off x="10728610" y="5683532"/>
            <a:ext cx="1080000" cy="1080000"/>
            <a:chOff x="10400502" y="5435882"/>
            <a:chExt cx="1080000" cy="1080000"/>
          </a:xfrm>
        </p:grpSpPr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25C29A43-0D0B-4A9D-BCA2-3CF619353993}"/>
                </a:ext>
              </a:extLst>
            </p:cNvPr>
            <p:cNvSpPr/>
            <p:nvPr/>
          </p:nvSpPr>
          <p:spPr>
            <a:xfrm>
              <a:off x="10400502" y="5435882"/>
              <a:ext cx="1080000" cy="1080000"/>
            </a:xfrm>
            <a:prstGeom prst="ellipse">
              <a:avLst/>
            </a:prstGeom>
            <a:noFill/>
            <a:ln w="57150">
              <a:solidFill>
                <a:schemeClr val="accent6">
                  <a:lumMod val="40000"/>
                  <a:lumOff val="60000"/>
                  <a:alpha val="23922"/>
                </a:schemeClr>
              </a:soli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8" name="Imagem 17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162CB8C-6A2C-4120-8D86-700292617F7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00534" y="5617810"/>
              <a:ext cx="695033" cy="664943"/>
            </a:xfrm>
            <a:prstGeom prst="rect">
              <a:avLst/>
            </a:prstGeom>
          </p:spPr>
        </p:pic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85B3C7BF-A90B-488E-8166-CCE2C44C5EF1}"/>
                </a:ext>
              </a:extLst>
            </p:cNvPr>
            <p:cNvSpPr txBox="1"/>
            <p:nvPr/>
          </p:nvSpPr>
          <p:spPr>
            <a:xfrm>
              <a:off x="10613737" y="6231299"/>
              <a:ext cx="6811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75000"/>
                    </a:schemeClr>
                  </a:solidFill>
                  <a:effectLst/>
                  <a:uLnTx/>
                  <a:uFillTx/>
                  <a:latin typeface="Agency FB" panose="020B0503020202020204" pitchFamily="34" charset="0"/>
                  <a:ea typeface="+mn-ea"/>
                  <a:cs typeface="+mn-cs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BBE97B89-09FE-42DC-93D6-537DEC7BD72C}"/>
              </a:ext>
            </a:extLst>
          </p:cNvPr>
          <p:cNvSpPr txBox="1"/>
          <p:nvPr/>
        </p:nvSpPr>
        <p:spPr>
          <a:xfrm>
            <a:off x="935822" y="1401321"/>
            <a:ext cx="1087278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300" b="1" dirty="0">
                <a:latin typeface="Arial Nova Light" panose="020B0304020202020204" pitchFamily="34" charset="0"/>
              </a:rPr>
              <a:t>A – Referências sólidas. 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F4297CC9-783E-4476-945A-D2997B698DB6}"/>
              </a:ext>
            </a:extLst>
          </p:cNvPr>
          <p:cNvSpPr txBox="1"/>
          <p:nvPr/>
        </p:nvSpPr>
        <p:spPr>
          <a:xfrm>
            <a:off x="1330960" y="2263592"/>
            <a:ext cx="10566334" cy="553998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pt-BR" sz="3000" b="1" dirty="0">
                <a:solidFill>
                  <a:srgbClr val="C00000"/>
                </a:solidFill>
                <a:latin typeface="Arial Nova Light" panose="020B0304020202020204" pitchFamily="34" charset="0"/>
              </a:rPr>
              <a:t>1 – O que são as referências sólidas?</a:t>
            </a:r>
            <a:endParaRPr lang="pt-BR" sz="3000" dirty="0">
              <a:solidFill>
                <a:srgbClr val="C00000"/>
              </a:solidFill>
              <a:latin typeface="Arial Nova Light" panose="020B0304020202020204" pitchFamily="34" charset="0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4D721423-12F3-43B6-9881-4B748621201C}"/>
              </a:ext>
            </a:extLst>
          </p:cNvPr>
          <p:cNvSpPr txBox="1"/>
          <p:nvPr/>
        </p:nvSpPr>
        <p:spPr>
          <a:xfrm>
            <a:off x="1377381" y="2800950"/>
            <a:ext cx="10566334" cy="553998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pt-BR" sz="3000" b="1" dirty="0">
                <a:solidFill>
                  <a:srgbClr val="C00000"/>
                </a:solidFill>
                <a:latin typeface="Arial Nova Light" panose="020B0304020202020204" pitchFamily="34" charset="0"/>
              </a:rPr>
              <a:t>2 – Quais são?</a:t>
            </a:r>
            <a:endParaRPr lang="pt-BR" sz="3000" dirty="0">
              <a:solidFill>
                <a:srgbClr val="C00000"/>
              </a:solidFill>
              <a:latin typeface="Arial Nova Light" panose="020B0304020202020204" pitchFamily="34" charset="0"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6A422526-5576-4FF9-B1E8-96B3F36AA2FE}"/>
              </a:ext>
            </a:extLst>
          </p:cNvPr>
          <p:cNvSpPr txBox="1"/>
          <p:nvPr/>
        </p:nvSpPr>
        <p:spPr>
          <a:xfrm>
            <a:off x="2011446" y="3714410"/>
            <a:ext cx="1018048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pt-BR" sz="3000" dirty="0">
                <a:latin typeface="Arial Nova Light" panose="020B0304020202020204" pitchFamily="34" charset="0"/>
              </a:rPr>
              <a:t>• </a:t>
            </a:r>
            <a:r>
              <a:rPr lang="pt-BR" sz="3000" b="1" dirty="0">
                <a:latin typeface="Arial Nova Light" panose="020B0304020202020204" pitchFamily="34" charset="0"/>
              </a:rPr>
              <a:t>Deus – </a:t>
            </a:r>
            <a:r>
              <a:rPr lang="pt-BR" sz="3000" dirty="0">
                <a:latin typeface="Arial Nova Light" panose="020B0304020202020204" pitchFamily="34" charset="0"/>
              </a:rPr>
              <a:t>a crença e a convicção de um Deus concreto. </a:t>
            </a:r>
          </a:p>
          <a:p>
            <a:pPr>
              <a:spcAft>
                <a:spcPts val="1200"/>
              </a:spcAft>
            </a:pPr>
            <a:r>
              <a:rPr lang="pt-BR" sz="3000" dirty="0">
                <a:latin typeface="Arial Nova Light" panose="020B0304020202020204" pitchFamily="34" charset="0"/>
              </a:rPr>
              <a:t>• </a:t>
            </a:r>
            <a:r>
              <a:rPr lang="pt-BR" sz="3000" b="1" dirty="0">
                <a:latin typeface="Arial Nova Light" panose="020B0304020202020204" pitchFamily="34" charset="0"/>
              </a:rPr>
              <a:t>A revelação – </a:t>
            </a:r>
            <a:r>
              <a:rPr lang="pt-BR" sz="3000" dirty="0">
                <a:latin typeface="Arial Nova Light" panose="020B0304020202020204" pitchFamily="34" charset="0"/>
              </a:rPr>
              <a:t>o texto sagrado que revela princípios sólidos.</a:t>
            </a:r>
          </a:p>
          <a:p>
            <a:pPr>
              <a:spcAft>
                <a:spcPts val="1200"/>
              </a:spcAft>
            </a:pPr>
            <a:r>
              <a:rPr lang="pt-BR" sz="3000" dirty="0">
                <a:latin typeface="Arial Nova Light" panose="020B0304020202020204" pitchFamily="34" charset="0"/>
              </a:rPr>
              <a:t>• </a:t>
            </a:r>
            <a:r>
              <a:rPr lang="pt-BR" sz="3000" b="1" dirty="0">
                <a:latin typeface="Arial Nova Light" panose="020B0304020202020204" pitchFamily="34" charset="0"/>
              </a:rPr>
              <a:t>Decretos da criação – </a:t>
            </a:r>
            <a:r>
              <a:rPr lang="pt-BR" sz="3000" dirty="0">
                <a:latin typeface="Arial Nova Light" panose="020B0304020202020204" pitchFamily="34" charset="0"/>
              </a:rPr>
              <a:t>se aplicam como direcionadores naturais para o ser humano. </a:t>
            </a:r>
          </a:p>
        </p:txBody>
      </p:sp>
    </p:spTree>
    <p:extLst>
      <p:ext uri="{BB962C8B-B14F-4D97-AF65-F5344CB8AC3E}">
        <p14:creationId xmlns:p14="http://schemas.microsoft.com/office/powerpoint/2010/main" val="19982108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019175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latin typeface="Arial Nova Light" panose="020B0304020202020204" pitchFamily="34" charset="0"/>
              </a:rPr>
              <a:t>2 – O tema: referências sólidas num mundo líquido.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C295D8CE-472A-45E6-B199-77A830829D28}"/>
              </a:ext>
            </a:extLst>
          </p:cNvPr>
          <p:cNvGrpSpPr/>
          <p:nvPr/>
        </p:nvGrpSpPr>
        <p:grpSpPr>
          <a:xfrm>
            <a:off x="10728610" y="5683532"/>
            <a:ext cx="1080000" cy="1080000"/>
            <a:chOff x="10400502" y="5435882"/>
            <a:chExt cx="1080000" cy="1080000"/>
          </a:xfrm>
        </p:grpSpPr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25C29A43-0D0B-4A9D-BCA2-3CF619353993}"/>
                </a:ext>
              </a:extLst>
            </p:cNvPr>
            <p:cNvSpPr/>
            <p:nvPr/>
          </p:nvSpPr>
          <p:spPr>
            <a:xfrm>
              <a:off x="10400502" y="5435882"/>
              <a:ext cx="1080000" cy="1080000"/>
            </a:xfrm>
            <a:prstGeom prst="ellipse">
              <a:avLst/>
            </a:prstGeom>
            <a:noFill/>
            <a:ln w="57150">
              <a:solidFill>
                <a:schemeClr val="accent6">
                  <a:lumMod val="40000"/>
                  <a:lumOff val="60000"/>
                  <a:alpha val="23922"/>
                </a:schemeClr>
              </a:soli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8" name="Imagem 17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162CB8C-6A2C-4120-8D86-700292617F7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00534" y="5617810"/>
              <a:ext cx="695033" cy="664943"/>
            </a:xfrm>
            <a:prstGeom prst="rect">
              <a:avLst/>
            </a:prstGeom>
          </p:spPr>
        </p:pic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85B3C7BF-A90B-488E-8166-CCE2C44C5EF1}"/>
                </a:ext>
              </a:extLst>
            </p:cNvPr>
            <p:cNvSpPr txBox="1"/>
            <p:nvPr/>
          </p:nvSpPr>
          <p:spPr>
            <a:xfrm>
              <a:off x="10613737" y="6231299"/>
              <a:ext cx="6811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75000"/>
                    </a:schemeClr>
                  </a:solidFill>
                  <a:effectLst/>
                  <a:uLnTx/>
                  <a:uFillTx/>
                  <a:latin typeface="Agency FB" panose="020B0503020202020204" pitchFamily="34" charset="0"/>
                  <a:ea typeface="+mn-ea"/>
                  <a:cs typeface="+mn-cs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BBE97B89-09FE-42DC-93D6-537DEC7BD72C}"/>
              </a:ext>
            </a:extLst>
          </p:cNvPr>
          <p:cNvSpPr txBox="1"/>
          <p:nvPr/>
        </p:nvSpPr>
        <p:spPr>
          <a:xfrm>
            <a:off x="935822" y="1401321"/>
            <a:ext cx="10872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300" b="1" dirty="0">
                <a:latin typeface="Arial Nova Light" panose="020B0304020202020204" pitchFamily="34" charset="0"/>
              </a:rPr>
              <a:t>A – Referências sólidas.</a:t>
            </a:r>
          </a:p>
          <a:p>
            <a:r>
              <a:rPr lang="pt-BR" sz="3300" b="1" dirty="0">
                <a:latin typeface="Arial Nova Light" panose="020B0304020202020204" pitchFamily="34" charset="0"/>
              </a:rPr>
              <a:t>B – Mundo líquido. 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F4297CC9-783E-4476-945A-D2997B698DB6}"/>
              </a:ext>
            </a:extLst>
          </p:cNvPr>
          <p:cNvSpPr txBox="1"/>
          <p:nvPr/>
        </p:nvSpPr>
        <p:spPr>
          <a:xfrm>
            <a:off x="1330960" y="2598872"/>
            <a:ext cx="10566334" cy="553998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pt-BR" sz="3000" b="1" dirty="0">
                <a:solidFill>
                  <a:srgbClr val="C00000"/>
                </a:solidFill>
                <a:latin typeface="Arial Nova Light" panose="020B0304020202020204" pitchFamily="34" charset="0"/>
              </a:rPr>
              <a:t>1 – O que é o mundo líquido?</a:t>
            </a:r>
            <a:endParaRPr lang="pt-BR" sz="3000" dirty="0">
              <a:solidFill>
                <a:srgbClr val="C00000"/>
              </a:solidFill>
              <a:latin typeface="Arial Nova Light" panose="020B0304020202020204" pitchFamily="34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E7368A1B-B8D4-4C7A-B15A-6B0318AE4D73}"/>
              </a:ext>
            </a:extLst>
          </p:cNvPr>
          <p:cNvSpPr txBox="1"/>
          <p:nvPr/>
        </p:nvSpPr>
        <p:spPr>
          <a:xfrm>
            <a:off x="2001352" y="3310072"/>
            <a:ext cx="1018048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pt-BR" sz="3000" dirty="0">
                <a:latin typeface="Arial Nova Light" panose="020B0304020202020204" pitchFamily="34" charset="0"/>
              </a:rPr>
              <a:t>• </a:t>
            </a:r>
            <a:r>
              <a:rPr lang="pt-BR" sz="3000" b="1" dirty="0">
                <a:latin typeface="Arial Nova Light" panose="020B0304020202020204" pitchFamily="34" charset="0"/>
              </a:rPr>
              <a:t>Formas  – </a:t>
            </a:r>
            <a:r>
              <a:rPr lang="pt-BR" sz="3000" dirty="0">
                <a:latin typeface="Arial Nova Light" panose="020B0304020202020204" pitchFamily="34" charset="0"/>
              </a:rPr>
              <a:t>variáveis a qualquer coisa.</a:t>
            </a:r>
          </a:p>
          <a:p>
            <a:pPr>
              <a:spcAft>
                <a:spcPts val="1200"/>
              </a:spcAft>
            </a:pPr>
            <a:r>
              <a:rPr lang="pt-BR" sz="3000" dirty="0">
                <a:latin typeface="Arial Nova Light" panose="020B0304020202020204" pitchFamily="34" charset="0"/>
              </a:rPr>
              <a:t>• </a:t>
            </a:r>
            <a:r>
              <a:rPr lang="pt-BR" sz="3000" b="1" dirty="0">
                <a:latin typeface="Arial Nova Light" panose="020B0304020202020204" pitchFamily="34" charset="0"/>
              </a:rPr>
              <a:t>Revolucionário – </a:t>
            </a:r>
            <a:r>
              <a:rPr lang="pt-BR" sz="3000" dirty="0">
                <a:latin typeface="Arial Nova Light" panose="020B0304020202020204" pitchFamily="34" charset="0"/>
              </a:rPr>
              <a:t>inovações aplicadas pela força (corrosão do que é sólido). </a:t>
            </a:r>
          </a:p>
          <a:p>
            <a:pPr>
              <a:spcAft>
                <a:spcPts val="1200"/>
              </a:spcAft>
            </a:pPr>
            <a:r>
              <a:rPr lang="pt-BR" sz="3000" dirty="0">
                <a:latin typeface="Arial Nova Light" panose="020B0304020202020204" pitchFamily="34" charset="0"/>
              </a:rPr>
              <a:t>• </a:t>
            </a:r>
            <a:r>
              <a:rPr lang="pt-BR" sz="3000" b="1" dirty="0">
                <a:latin typeface="Arial Nova Light" panose="020B0304020202020204" pitchFamily="34" charset="0"/>
              </a:rPr>
              <a:t>Princípio – </a:t>
            </a:r>
            <a:r>
              <a:rPr lang="pt-BR" sz="3000" dirty="0">
                <a:latin typeface="Arial Nova Light" panose="020B0304020202020204" pitchFamily="34" charset="0"/>
              </a:rPr>
              <a:t>princípio do não princípio. </a:t>
            </a:r>
          </a:p>
          <a:p>
            <a:pPr>
              <a:spcAft>
                <a:spcPts val="1200"/>
              </a:spcAft>
            </a:pPr>
            <a:r>
              <a:rPr lang="pt-BR" sz="3000" dirty="0">
                <a:latin typeface="Arial Nova Light" panose="020B0304020202020204" pitchFamily="34" charset="0"/>
              </a:rPr>
              <a:t>• </a:t>
            </a:r>
            <a:r>
              <a:rPr lang="pt-BR" sz="3000" b="1" dirty="0">
                <a:latin typeface="Arial Nova Light" panose="020B0304020202020204" pitchFamily="34" charset="0"/>
              </a:rPr>
              <a:t>Desafio – </a:t>
            </a:r>
            <a:r>
              <a:rPr lang="pt-BR" sz="3000" dirty="0">
                <a:latin typeface="Arial Nova Light" panose="020B0304020202020204" pitchFamily="34" charset="0"/>
              </a:rPr>
              <a:t>Sempre será um desafio contemporâneo.</a:t>
            </a:r>
          </a:p>
          <a:p>
            <a:pPr>
              <a:spcAft>
                <a:spcPts val="1200"/>
              </a:spcAft>
            </a:pPr>
            <a:endParaRPr lang="pt-BR" sz="3000" dirty="0">
              <a:latin typeface="Arial Nova Light" panose="020B03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04248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019175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latin typeface="Arial Nova Light" panose="020B0304020202020204" pitchFamily="34" charset="0"/>
              </a:rPr>
              <a:t>2 – O tema: referências sólidas num mundo líquido.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C295D8CE-472A-45E6-B199-77A830829D28}"/>
              </a:ext>
            </a:extLst>
          </p:cNvPr>
          <p:cNvGrpSpPr/>
          <p:nvPr/>
        </p:nvGrpSpPr>
        <p:grpSpPr>
          <a:xfrm>
            <a:off x="10728610" y="5683532"/>
            <a:ext cx="1080000" cy="1080000"/>
            <a:chOff x="10400502" y="5435882"/>
            <a:chExt cx="1080000" cy="1080000"/>
          </a:xfrm>
        </p:grpSpPr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25C29A43-0D0B-4A9D-BCA2-3CF619353993}"/>
                </a:ext>
              </a:extLst>
            </p:cNvPr>
            <p:cNvSpPr/>
            <p:nvPr/>
          </p:nvSpPr>
          <p:spPr>
            <a:xfrm>
              <a:off x="10400502" y="5435882"/>
              <a:ext cx="1080000" cy="1080000"/>
            </a:xfrm>
            <a:prstGeom prst="ellipse">
              <a:avLst/>
            </a:prstGeom>
            <a:noFill/>
            <a:ln w="57150">
              <a:solidFill>
                <a:schemeClr val="accent6">
                  <a:lumMod val="40000"/>
                  <a:lumOff val="60000"/>
                  <a:alpha val="23922"/>
                </a:schemeClr>
              </a:soli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8" name="Imagem 17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162CB8C-6A2C-4120-8D86-700292617F7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00534" y="5617810"/>
              <a:ext cx="695033" cy="664943"/>
            </a:xfrm>
            <a:prstGeom prst="rect">
              <a:avLst/>
            </a:prstGeom>
          </p:spPr>
        </p:pic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85B3C7BF-A90B-488E-8166-CCE2C44C5EF1}"/>
                </a:ext>
              </a:extLst>
            </p:cNvPr>
            <p:cNvSpPr txBox="1"/>
            <p:nvPr/>
          </p:nvSpPr>
          <p:spPr>
            <a:xfrm>
              <a:off x="10613737" y="6231299"/>
              <a:ext cx="6811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75000"/>
                    </a:schemeClr>
                  </a:solidFill>
                  <a:effectLst/>
                  <a:uLnTx/>
                  <a:uFillTx/>
                  <a:latin typeface="Agency FB" panose="020B0503020202020204" pitchFamily="34" charset="0"/>
                  <a:ea typeface="+mn-ea"/>
                  <a:cs typeface="+mn-cs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BBE97B89-09FE-42DC-93D6-537DEC7BD72C}"/>
              </a:ext>
            </a:extLst>
          </p:cNvPr>
          <p:cNvSpPr txBox="1"/>
          <p:nvPr/>
        </p:nvSpPr>
        <p:spPr>
          <a:xfrm>
            <a:off x="935822" y="1401321"/>
            <a:ext cx="10872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300" b="1" dirty="0">
                <a:latin typeface="Arial Nova Light" panose="020B0304020202020204" pitchFamily="34" charset="0"/>
              </a:rPr>
              <a:t>A – Referências sólidas.</a:t>
            </a:r>
          </a:p>
          <a:p>
            <a:r>
              <a:rPr lang="pt-BR" sz="3300" b="1" dirty="0">
                <a:latin typeface="Arial Nova Light" panose="020B0304020202020204" pitchFamily="34" charset="0"/>
              </a:rPr>
              <a:t>B – Mundo líquido. 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F4297CC9-783E-4476-945A-D2997B698DB6}"/>
              </a:ext>
            </a:extLst>
          </p:cNvPr>
          <p:cNvSpPr txBox="1"/>
          <p:nvPr/>
        </p:nvSpPr>
        <p:spPr>
          <a:xfrm>
            <a:off x="1330960" y="2598872"/>
            <a:ext cx="10566334" cy="553998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pt-BR" sz="3000" b="1" dirty="0">
                <a:solidFill>
                  <a:srgbClr val="C00000"/>
                </a:solidFill>
                <a:latin typeface="Arial Nova Light" panose="020B0304020202020204" pitchFamily="34" charset="0"/>
              </a:rPr>
              <a:t>1 – O que é o mundo líquido?</a:t>
            </a:r>
            <a:endParaRPr lang="pt-BR" sz="3000" dirty="0">
              <a:solidFill>
                <a:srgbClr val="C00000"/>
              </a:solidFill>
              <a:latin typeface="Arial Nova Light" panose="020B0304020202020204" pitchFamily="34" charset="0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4C17015B-0AB1-490B-814A-C72937C8D65F}"/>
              </a:ext>
            </a:extLst>
          </p:cNvPr>
          <p:cNvSpPr txBox="1"/>
          <p:nvPr/>
        </p:nvSpPr>
        <p:spPr>
          <a:xfrm>
            <a:off x="1320800" y="3096712"/>
            <a:ext cx="10566334" cy="553998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pt-BR" sz="3000" b="1" dirty="0">
                <a:solidFill>
                  <a:srgbClr val="C00000"/>
                </a:solidFill>
                <a:latin typeface="Arial Nova Light" panose="020B0304020202020204" pitchFamily="34" charset="0"/>
              </a:rPr>
              <a:t>2 – Quais são os desafios?</a:t>
            </a:r>
            <a:endParaRPr lang="pt-BR" sz="3000" dirty="0">
              <a:solidFill>
                <a:srgbClr val="C00000"/>
              </a:solidFill>
              <a:latin typeface="Arial Nova Light" panose="020B03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01704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019175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latin typeface="Arial Nova Light" panose="020B0304020202020204" pitchFamily="34" charset="0"/>
              </a:rPr>
              <a:t>3 – O cristianismo no caminho dos homens. 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C295D8CE-472A-45E6-B199-77A830829D28}"/>
              </a:ext>
            </a:extLst>
          </p:cNvPr>
          <p:cNvGrpSpPr/>
          <p:nvPr/>
        </p:nvGrpSpPr>
        <p:grpSpPr>
          <a:xfrm>
            <a:off x="10728610" y="5683532"/>
            <a:ext cx="1080000" cy="1080000"/>
            <a:chOff x="10400502" y="5435882"/>
            <a:chExt cx="1080000" cy="1080000"/>
          </a:xfrm>
        </p:grpSpPr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25C29A43-0D0B-4A9D-BCA2-3CF619353993}"/>
                </a:ext>
              </a:extLst>
            </p:cNvPr>
            <p:cNvSpPr/>
            <p:nvPr/>
          </p:nvSpPr>
          <p:spPr>
            <a:xfrm>
              <a:off x="10400502" y="5435882"/>
              <a:ext cx="1080000" cy="1080000"/>
            </a:xfrm>
            <a:prstGeom prst="ellipse">
              <a:avLst/>
            </a:prstGeom>
            <a:noFill/>
            <a:ln w="57150">
              <a:solidFill>
                <a:schemeClr val="accent6">
                  <a:lumMod val="40000"/>
                  <a:lumOff val="60000"/>
                  <a:alpha val="23922"/>
                </a:schemeClr>
              </a:soli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8" name="Imagem 17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162CB8C-6A2C-4120-8D86-700292617F7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00534" y="5617810"/>
              <a:ext cx="695033" cy="664943"/>
            </a:xfrm>
            <a:prstGeom prst="rect">
              <a:avLst/>
            </a:prstGeom>
          </p:spPr>
        </p:pic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85B3C7BF-A90B-488E-8166-CCE2C44C5EF1}"/>
                </a:ext>
              </a:extLst>
            </p:cNvPr>
            <p:cNvSpPr txBox="1"/>
            <p:nvPr/>
          </p:nvSpPr>
          <p:spPr>
            <a:xfrm>
              <a:off x="10613737" y="6231299"/>
              <a:ext cx="6811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75000"/>
                    </a:schemeClr>
                  </a:solidFill>
                  <a:effectLst/>
                  <a:uLnTx/>
                  <a:uFillTx/>
                  <a:latin typeface="Agency FB" panose="020B0503020202020204" pitchFamily="34" charset="0"/>
                  <a:ea typeface="+mn-ea"/>
                  <a:cs typeface="+mn-cs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BBE97B89-09FE-42DC-93D6-537DEC7BD72C}"/>
              </a:ext>
            </a:extLst>
          </p:cNvPr>
          <p:cNvSpPr txBox="1"/>
          <p:nvPr/>
        </p:nvSpPr>
        <p:spPr>
          <a:xfrm>
            <a:off x="935822" y="1401321"/>
            <a:ext cx="108727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300" b="1" dirty="0">
                <a:latin typeface="Arial Nova Light" panose="020B0304020202020204" pitchFamily="34" charset="0"/>
              </a:rPr>
              <a:t>A – O caminho do mundo pode conflitar com a igreja.</a:t>
            </a:r>
          </a:p>
          <a:p>
            <a:r>
              <a:rPr lang="pt-BR" sz="3300" b="1" dirty="0">
                <a:latin typeface="Arial Nova Light" panose="020B0304020202020204" pitchFamily="34" charset="0"/>
              </a:rPr>
              <a:t>B – O mundo pode atacar a igreja (violência). </a:t>
            </a:r>
          </a:p>
          <a:p>
            <a:r>
              <a:rPr lang="pt-BR" sz="3300" b="1" dirty="0">
                <a:latin typeface="Arial Nova Light" panose="020B0304020202020204" pitchFamily="34" charset="0"/>
              </a:rPr>
              <a:t>C – A firmeza do cristão pode ser exigida. </a:t>
            </a:r>
          </a:p>
          <a:p>
            <a:r>
              <a:rPr lang="pt-BR" sz="3300" b="1" dirty="0">
                <a:latin typeface="Arial Nova Light" panose="020B0304020202020204" pitchFamily="34" charset="0"/>
              </a:rPr>
              <a:t>D – O cristão deve ocupar espaço. 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0F36D908-1B34-4AD5-AC69-2B4B6F808D73}"/>
              </a:ext>
            </a:extLst>
          </p:cNvPr>
          <p:cNvSpPr txBox="1"/>
          <p:nvPr/>
        </p:nvSpPr>
        <p:spPr>
          <a:xfrm>
            <a:off x="3463583" y="4474081"/>
            <a:ext cx="7160041" cy="73866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4200" b="1" dirty="0">
                <a:solidFill>
                  <a:srgbClr val="C00000"/>
                </a:solidFill>
                <a:latin typeface="Arial Nova Light" panose="020B0304020202020204" pitchFamily="34" charset="0"/>
              </a:rPr>
              <a:t>At 5.17-42</a:t>
            </a:r>
            <a:endParaRPr lang="pt-BR" sz="4200" dirty="0">
              <a:solidFill>
                <a:srgbClr val="C00000"/>
              </a:solidFill>
              <a:latin typeface="Arial Nova Light" panose="020B03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64061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019175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latin typeface="Arial Nova Light" panose="020B0304020202020204" pitchFamily="34" charset="0"/>
              </a:rPr>
              <a:t>4 – Princípios para este alerta.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C295D8CE-472A-45E6-B199-77A830829D28}"/>
              </a:ext>
            </a:extLst>
          </p:cNvPr>
          <p:cNvGrpSpPr/>
          <p:nvPr/>
        </p:nvGrpSpPr>
        <p:grpSpPr>
          <a:xfrm>
            <a:off x="10728610" y="5683532"/>
            <a:ext cx="1080000" cy="1080000"/>
            <a:chOff x="10400502" y="5435882"/>
            <a:chExt cx="1080000" cy="1080000"/>
          </a:xfrm>
        </p:grpSpPr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25C29A43-0D0B-4A9D-BCA2-3CF619353993}"/>
                </a:ext>
              </a:extLst>
            </p:cNvPr>
            <p:cNvSpPr/>
            <p:nvPr/>
          </p:nvSpPr>
          <p:spPr>
            <a:xfrm>
              <a:off x="10400502" y="5435882"/>
              <a:ext cx="1080000" cy="1080000"/>
            </a:xfrm>
            <a:prstGeom prst="ellipse">
              <a:avLst/>
            </a:prstGeom>
            <a:noFill/>
            <a:ln w="57150">
              <a:solidFill>
                <a:schemeClr val="accent6">
                  <a:lumMod val="40000"/>
                  <a:lumOff val="60000"/>
                  <a:alpha val="23922"/>
                </a:schemeClr>
              </a:soli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8" name="Imagem 17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162CB8C-6A2C-4120-8D86-700292617F7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00534" y="5617810"/>
              <a:ext cx="695033" cy="664943"/>
            </a:xfrm>
            <a:prstGeom prst="rect">
              <a:avLst/>
            </a:prstGeom>
          </p:spPr>
        </p:pic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85B3C7BF-A90B-488E-8166-CCE2C44C5EF1}"/>
                </a:ext>
              </a:extLst>
            </p:cNvPr>
            <p:cNvSpPr txBox="1"/>
            <p:nvPr/>
          </p:nvSpPr>
          <p:spPr>
            <a:xfrm>
              <a:off x="10613737" y="6231299"/>
              <a:ext cx="6811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75000"/>
                    </a:schemeClr>
                  </a:solidFill>
                  <a:effectLst/>
                  <a:uLnTx/>
                  <a:uFillTx/>
                  <a:latin typeface="Agency FB" panose="020B0503020202020204" pitchFamily="34" charset="0"/>
                  <a:ea typeface="+mn-ea"/>
                  <a:cs typeface="+mn-cs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BBE97B89-09FE-42DC-93D6-537DEC7BD72C}"/>
              </a:ext>
            </a:extLst>
          </p:cNvPr>
          <p:cNvSpPr txBox="1"/>
          <p:nvPr/>
        </p:nvSpPr>
        <p:spPr>
          <a:xfrm>
            <a:off x="935822" y="1401321"/>
            <a:ext cx="10872788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300" b="1" dirty="0">
                <a:latin typeface="Arial Nova Light" panose="020B0304020202020204" pitchFamily="34" charset="0"/>
              </a:rPr>
              <a:t>A – O espírito do anticristo está no mundo – </a:t>
            </a:r>
            <a:r>
              <a:rPr lang="pt-BR" sz="3300" b="1" dirty="0">
                <a:solidFill>
                  <a:srgbClr val="C00000"/>
                </a:solidFill>
                <a:latin typeface="Arial Nova Light" panose="020B0304020202020204" pitchFamily="34" charset="0"/>
              </a:rPr>
              <a:t>1Jo 4.1-3</a:t>
            </a:r>
            <a:r>
              <a:rPr lang="pt-BR" sz="3300" b="1" dirty="0">
                <a:latin typeface="Arial Nova Light" panose="020B0304020202020204" pitchFamily="34" charset="0"/>
              </a:rPr>
              <a:t>.</a:t>
            </a:r>
          </a:p>
          <a:p>
            <a:r>
              <a:rPr lang="pt-BR" sz="3300" b="1" dirty="0">
                <a:latin typeface="Arial Nova Light" panose="020B0304020202020204" pitchFamily="34" charset="0"/>
              </a:rPr>
              <a:t> </a:t>
            </a:r>
          </a:p>
          <a:p>
            <a:r>
              <a:rPr lang="pt-BR" sz="3300" b="1" dirty="0">
                <a:latin typeface="Arial Nova Light" panose="020B0304020202020204" pitchFamily="34" charset="0"/>
              </a:rPr>
              <a:t>B – A não conformidade com o século – </a:t>
            </a:r>
            <a:r>
              <a:rPr lang="pt-BR" sz="3300" b="1" dirty="0">
                <a:solidFill>
                  <a:srgbClr val="C00000"/>
                </a:solidFill>
                <a:latin typeface="Arial Nova Light" panose="020B0304020202020204" pitchFamily="34" charset="0"/>
              </a:rPr>
              <a:t>Rm 12.1-2</a:t>
            </a:r>
            <a:r>
              <a:rPr lang="pt-BR" sz="3300" b="1" dirty="0">
                <a:latin typeface="Arial Nova Light" panose="020B0304020202020204" pitchFamily="34" charset="0"/>
              </a:rPr>
              <a:t>. </a:t>
            </a:r>
          </a:p>
          <a:p>
            <a:endParaRPr lang="pt-BR" sz="3300" b="1" dirty="0">
              <a:latin typeface="Arial Nova Light" panose="020B0304020202020204" pitchFamily="34" charset="0"/>
            </a:endParaRPr>
          </a:p>
          <a:p>
            <a:r>
              <a:rPr lang="pt-BR" sz="3300" b="1" dirty="0">
                <a:latin typeface="Arial Nova Light" panose="020B0304020202020204" pitchFamily="34" charset="0"/>
              </a:rPr>
              <a:t>C – Santo se mistura ao profano – </a:t>
            </a:r>
            <a:r>
              <a:rPr lang="pt-BR" sz="3300" b="1" dirty="0" err="1">
                <a:solidFill>
                  <a:srgbClr val="C00000"/>
                </a:solidFill>
                <a:latin typeface="Arial Nova Light" panose="020B0304020202020204" pitchFamily="34" charset="0"/>
              </a:rPr>
              <a:t>Ez</a:t>
            </a:r>
            <a:r>
              <a:rPr lang="pt-BR" sz="3300" b="1">
                <a:solidFill>
                  <a:srgbClr val="C00000"/>
                </a:solidFill>
                <a:latin typeface="Arial Nova Light" panose="020B0304020202020204" pitchFamily="34" charset="0"/>
              </a:rPr>
              <a:t> 44.23</a:t>
            </a:r>
            <a:endParaRPr lang="pt-BR" sz="3300" b="1" dirty="0">
              <a:latin typeface="Arial Nova Light" panose="020B03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0623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019175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latin typeface="Arial Nova Light" panose="020B0304020202020204" pitchFamily="34" charset="0"/>
              </a:rPr>
              <a:t>TRANSIÇÃO:</a:t>
            </a:r>
          </a:p>
        </p:txBody>
      </p:sp>
      <p:sp>
        <p:nvSpPr>
          <p:cNvPr id="73" name="CaixaDeTexto 72">
            <a:extLst>
              <a:ext uri="{FF2B5EF4-FFF2-40B4-BE49-F238E27FC236}">
                <a16:creationId xmlns:a16="http://schemas.microsoft.com/office/drawing/2014/main" id="{3A39C7C9-EA05-4355-80D5-468B6FB7FC5E}"/>
              </a:ext>
            </a:extLst>
          </p:cNvPr>
          <p:cNvSpPr txBox="1"/>
          <p:nvPr/>
        </p:nvSpPr>
        <p:spPr>
          <a:xfrm>
            <a:off x="1065263" y="1316627"/>
            <a:ext cx="1015779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300" b="1" dirty="0">
                <a:latin typeface="Arial Nova Light" panose="020B0304020202020204" pitchFamily="34" charset="0"/>
              </a:rPr>
              <a:t>Mundo óbvio: existe o líquido e o sólido</a:t>
            </a:r>
          </a:p>
        </p:txBody>
      </p:sp>
      <p:sp>
        <p:nvSpPr>
          <p:cNvPr id="126" name="Elipse 125">
            <a:extLst>
              <a:ext uri="{FF2B5EF4-FFF2-40B4-BE49-F238E27FC236}">
                <a16:creationId xmlns:a16="http://schemas.microsoft.com/office/drawing/2014/main" id="{0FE3BB9F-FC8A-4404-8D0F-A4309B7C4EBD}"/>
              </a:ext>
            </a:extLst>
          </p:cNvPr>
          <p:cNvSpPr/>
          <p:nvPr/>
        </p:nvSpPr>
        <p:spPr>
          <a:xfrm>
            <a:off x="7979662" y="4201615"/>
            <a:ext cx="282658" cy="25202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7" name="Elipse 126">
            <a:extLst>
              <a:ext uri="{FF2B5EF4-FFF2-40B4-BE49-F238E27FC236}">
                <a16:creationId xmlns:a16="http://schemas.microsoft.com/office/drawing/2014/main" id="{1CF9176A-2474-47C7-9693-20A9F0ADAC29}"/>
              </a:ext>
            </a:extLst>
          </p:cNvPr>
          <p:cNvSpPr/>
          <p:nvPr/>
        </p:nvSpPr>
        <p:spPr>
          <a:xfrm>
            <a:off x="8712119" y="3966898"/>
            <a:ext cx="282658" cy="25202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8" name="Elipse 127">
            <a:extLst>
              <a:ext uri="{FF2B5EF4-FFF2-40B4-BE49-F238E27FC236}">
                <a16:creationId xmlns:a16="http://schemas.microsoft.com/office/drawing/2014/main" id="{8435655E-5D07-4EC7-85A9-1DD62146DBFC}"/>
              </a:ext>
            </a:extLst>
          </p:cNvPr>
          <p:cNvSpPr/>
          <p:nvPr/>
        </p:nvSpPr>
        <p:spPr>
          <a:xfrm>
            <a:off x="8332685" y="4063026"/>
            <a:ext cx="282658" cy="25202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9" name="Elipse 128">
            <a:extLst>
              <a:ext uri="{FF2B5EF4-FFF2-40B4-BE49-F238E27FC236}">
                <a16:creationId xmlns:a16="http://schemas.microsoft.com/office/drawing/2014/main" id="{EA9D9096-8BB1-499E-99EA-254C331AFF8E}"/>
              </a:ext>
            </a:extLst>
          </p:cNvPr>
          <p:cNvSpPr/>
          <p:nvPr/>
        </p:nvSpPr>
        <p:spPr>
          <a:xfrm>
            <a:off x="8544379" y="4232411"/>
            <a:ext cx="282658" cy="25202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0" name="Elipse 129">
            <a:extLst>
              <a:ext uri="{FF2B5EF4-FFF2-40B4-BE49-F238E27FC236}">
                <a16:creationId xmlns:a16="http://schemas.microsoft.com/office/drawing/2014/main" id="{1A94E85A-E603-4336-B146-763089081DB4}"/>
              </a:ext>
            </a:extLst>
          </p:cNvPr>
          <p:cNvSpPr/>
          <p:nvPr/>
        </p:nvSpPr>
        <p:spPr>
          <a:xfrm>
            <a:off x="8274937" y="4381896"/>
            <a:ext cx="282658" cy="25202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1" name="Elipse 130">
            <a:extLst>
              <a:ext uri="{FF2B5EF4-FFF2-40B4-BE49-F238E27FC236}">
                <a16:creationId xmlns:a16="http://schemas.microsoft.com/office/drawing/2014/main" id="{F0071647-131C-4D1A-9BF8-C386C1D4AB41}"/>
              </a:ext>
            </a:extLst>
          </p:cNvPr>
          <p:cNvSpPr/>
          <p:nvPr/>
        </p:nvSpPr>
        <p:spPr>
          <a:xfrm>
            <a:off x="7944381" y="4560128"/>
            <a:ext cx="282658" cy="25202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2" name="Elipse 131">
            <a:extLst>
              <a:ext uri="{FF2B5EF4-FFF2-40B4-BE49-F238E27FC236}">
                <a16:creationId xmlns:a16="http://schemas.microsoft.com/office/drawing/2014/main" id="{57BD9DDC-83E3-444F-83F5-471154AB7BF0}"/>
              </a:ext>
            </a:extLst>
          </p:cNvPr>
          <p:cNvSpPr/>
          <p:nvPr/>
        </p:nvSpPr>
        <p:spPr>
          <a:xfrm>
            <a:off x="8950224" y="4232411"/>
            <a:ext cx="282658" cy="25202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3" name="Elipse 132">
            <a:extLst>
              <a:ext uri="{FF2B5EF4-FFF2-40B4-BE49-F238E27FC236}">
                <a16:creationId xmlns:a16="http://schemas.microsoft.com/office/drawing/2014/main" id="{EB556C8D-54E7-49BE-8AA1-1E42EACC6922}"/>
              </a:ext>
            </a:extLst>
          </p:cNvPr>
          <p:cNvSpPr/>
          <p:nvPr/>
        </p:nvSpPr>
        <p:spPr>
          <a:xfrm>
            <a:off x="8889272" y="4540256"/>
            <a:ext cx="282658" cy="25202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4" name="Elipse 133">
            <a:extLst>
              <a:ext uri="{FF2B5EF4-FFF2-40B4-BE49-F238E27FC236}">
                <a16:creationId xmlns:a16="http://schemas.microsoft.com/office/drawing/2014/main" id="{B9F37469-AA43-4622-A0AA-98105E9E452A}"/>
              </a:ext>
            </a:extLst>
          </p:cNvPr>
          <p:cNvSpPr/>
          <p:nvPr/>
        </p:nvSpPr>
        <p:spPr>
          <a:xfrm>
            <a:off x="8355152" y="4748212"/>
            <a:ext cx="282658" cy="25202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5" name="Elipse 134">
            <a:extLst>
              <a:ext uri="{FF2B5EF4-FFF2-40B4-BE49-F238E27FC236}">
                <a16:creationId xmlns:a16="http://schemas.microsoft.com/office/drawing/2014/main" id="{3E91CBF2-452D-4703-AEBA-1E2CCB2B4BD5}"/>
              </a:ext>
            </a:extLst>
          </p:cNvPr>
          <p:cNvSpPr/>
          <p:nvPr/>
        </p:nvSpPr>
        <p:spPr>
          <a:xfrm>
            <a:off x="9091553" y="3917862"/>
            <a:ext cx="282658" cy="25202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6" name="Elipse 135">
            <a:extLst>
              <a:ext uri="{FF2B5EF4-FFF2-40B4-BE49-F238E27FC236}">
                <a16:creationId xmlns:a16="http://schemas.microsoft.com/office/drawing/2014/main" id="{90CD6E75-32E3-4E2E-890E-12C7D7A714D3}"/>
              </a:ext>
            </a:extLst>
          </p:cNvPr>
          <p:cNvSpPr/>
          <p:nvPr/>
        </p:nvSpPr>
        <p:spPr>
          <a:xfrm>
            <a:off x="9257747" y="4181743"/>
            <a:ext cx="282658" cy="25202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7" name="Elipse 136">
            <a:extLst>
              <a:ext uri="{FF2B5EF4-FFF2-40B4-BE49-F238E27FC236}">
                <a16:creationId xmlns:a16="http://schemas.microsoft.com/office/drawing/2014/main" id="{6278FC37-B77D-4276-8990-13C0C96384CC}"/>
              </a:ext>
            </a:extLst>
          </p:cNvPr>
          <p:cNvSpPr/>
          <p:nvPr/>
        </p:nvSpPr>
        <p:spPr>
          <a:xfrm>
            <a:off x="9990204" y="3947026"/>
            <a:ext cx="282658" cy="25202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8" name="Elipse 137">
            <a:extLst>
              <a:ext uri="{FF2B5EF4-FFF2-40B4-BE49-F238E27FC236}">
                <a16:creationId xmlns:a16="http://schemas.microsoft.com/office/drawing/2014/main" id="{0E058AE2-02A1-4C9A-B23E-1B7E9D86EADE}"/>
              </a:ext>
            </a:extLst>
          </p:cNvPr>
          <p:cNvSpPr/>
          <p:nvPr/>
        </p:nvSpPr>
        <p:spPr>
          <a:xfrm>
            <a:off x="9447165" y="3917862"/>
            <a:ext cx="282658" cy="25202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9" name="Elipse 138">
            <a:extLst>
              <a:ext uri="{FF2B5EF4-FFF2-40B4-BE49-F238E27FC236}">
                <a16:creationId xmlns:a16="http://schemas.microsoft.com/office/drawing/2014/main" id="{EAA6CC73-C816-44F6-80DD-3B0FFD73B533}"/>
              </a:ext>
            </a:extLst>
          </p:cNvPr>
          <p:cNvSpPr/>
          <p:nvPr/>
        </p:nvSpPr>
        <p:spPr>
          <a:xfrm>
            <a:off x="9822464" y="4212539"/>
            <a:ext cx="282658" cy="25202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0" name="Elipse 139">
            <a:extLst>
              <a:ext uri="{FF2B5EF4-FFF2-40B4-BE49-F238E27FC236}">
                <a16:creationId xmlns:a16="http://schemas.microsoft.com/office/drawing/2014/main" id="{C7C62B9E-F0DD-42F3-8FCF-4561996E5B44}"/>
              </a:ext>
            </a:extLst>
          </p:cNvPr>
          <p:cNvSpPr/>
          <p:nvPr/>
        </p:nvSpPr>
        <p:spPr>
          <a:xfrm>
            <a:off x="9553022" y="4362024"/>
            <a:ext cx="282658" cy="25202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1" name="Elipse 140">
            <a:extLst>
              <a:ext uri="{FF2B5EF4-FFF2-40B4-BE49-F238E27FC236}">
                <a16:creationId xmlns:a16="http://schemas.microsoft.com/office/drawing/2014/main" id="{A5CAB4D3-0B55-483A-9670-C310CB7309CF}"/>
              </a:ext>
            </a:extLst>
          </p:cNvPr>
          <p:cNvSpPr/>
          <p:nvPr/>
        </p:nvSpPr>
        <p:spPr>
          <a:xfrm>
            <a:off x="9222466" y="4540256"/>
            <a:ext cx="282658" cy="25202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2" name="Elipse 141">
            <a:extLst>
              <a:ext uri="{FF2B5EF4-FFF2-40B4-BE49-F238E27FC236}">
                <a16:creationId xmlns:a16="http://schemas.microsoft.com/office/drawing/2014/main" id="{42451F55-97BC-4329-8062-941856D27BF2}"/>
              </a:ext>
            </a:extLst>
          </p:cNvPr>
          <p:cNvSpPr/>
          <p:nvPr/>
        </p:nvSpPr>
        <p:spPr>
          <a:xfrm>
            <a:off x="10228309" y="4212539"/>
            <a:ext cx="282658" cy="25202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3" name="Elipse 142">
            <a:extLst>
              <a:ext uri="{FF2B5EF4-FFF2-40B4-BE49-F238E27FC236}">
                <a16:creationId xmlns:a16="http://schemas.microsoft.com/office/drawing/2014/main" id="{350C8995-9494-4B82-A609-ADDD273DFC42}"/>
              </a:ext>
            </a:extLst>
          </p:cNvPr>
          <p:cNvSpPr/>
          <p:nvPr/>
        </p:nvSpPr>
        <p:spPr>
          <a:xfrm>
            <a:off x="10017876" y="4464560"/>
            <a:ext cx="282658" cy="25202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4" name="Elipse 143">
            <a:extLst>
              <a:ext uri="{FF2B5EF4-FFF2-40B4-BE49-F238E27FC236}">
                <a16:creationId xmlns:a16="http://schemas.microsoft.com/office/drawing/2014/main" id="{E9113816-EAE0-4A29-B597-BE2107F90144}"/>
              </a:ext>
            </a:extLst>
          </p:cNvPr>
          <p:cNvSpPr/>
          <p:nvPr/>
        </p:nvSpPr>
        <p:spPr>
          <a:xfrm>
            <a:off x="7944381" y="4931068"/>
            <a:ext cx="282658" cy="25202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5" name="Elipse 144">
            <a:extLst>
              <a:ext uri="{FF2B5EF4-FFF2-40B4-BE49-F238E27FC236}">
                <a16:creationId xmlns:a16="http://schemas.microsoft.com/office/drawing/2014/main" id="{391CE0EA-B852-4352-9D76-AC60D9773811}"/>
              </a:ext>
            </a:extLst>
          </p:cNvPr>
          <p:cNvSpPr/>
          <p:nvPr/>
        </p:nvSpPr>
        <p:spPr>
          <a:xfrm>
            <a:off x="10369638" y="3897990"/>
            <a:ext cx="282658" cy="25202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6" name="Elipse 145">
            <a:extLst>
              <a:ext uri="{FF2B5EF4-FFF2-40B4-BE49-F238E27FC236}">
                <a16:creationId xmlns:a16="http://schemas.microsoft.com/office/drawing/2014/main" id="{6B1733BC-7FB5-4E5E-A7AD-9F44F36F2657}"/>
              </a:ext>
            </a:extLst>
          </p:cNvPr>
          <p:cNvSpPr/>
          <p:nvPr/>
        </p:nvSpPr>
        <p:spPr>
          <a:xfrm>
            <a:off x="7949273" y="5365289"/>
            <a:ext cx="282658" cy="25202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7" name="Elipse 146">
            <a:extLst>
              <a:ext uri="{FF2B5EF4-FFF2-40B4-BE49-F238E27FC236}">
                <a16:creationId xmlns:a16="http://schemas.microsoft.com/office/drawing/2014/main" id="{33011A9E-3984-4A19-8753-2936A4D809CE}"/>
              </a:ext>
            </a:extLst>
          </p:cNvPr>
          <p:cNvSpPr/>
          <p:nvPr/>
        </p:nvSpPr>
        <p:spPr>
          <a:xfrm>
            <a:off x="8115467" y="5629170"/>
            <a:ext cx="282658" cy="25202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8" name="Elipse 147">
            <a:extLst>
              <a:ext uri="{FF2B5EF4-FFF2-40B4-BE49-F238E27FC236}">
                <a16:creationId xmlns:a16="http://schemas.microsoft.com/office/drawing/2014/main" id="{0DFD3A11-09CD-4C7C-AA60-E866EDA76CD6}"/>
              </a:ext>
            </a:extLst>
          </p:cNvPr>
          <p:cNvSpPr/>
          <p:nvPr/>
        </p:nvSpPr>
        <p:spPr>
          <a:xfrm>
            <a:off x="8847924" y="5394453"/>
            <a:ext cx="282658" cy="25202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9" name="Elipse 148">
            <a:extLst>
              <a:ext uri="{FF2B5EF4-FFF2-40B4-BE49-F238E27FC236}">
                <a16:creationId xmlns:a16="http://schemas.microsoft.com/office/drawing/2014/main" id="{57DB0FC1-05CF-48E3-A89E-74316613C59C}"/>
              </a:ext>
            </a:extLst>
          </p:cNvPr>
          <p:cNvSpPr/>
          <p:nvPr/>
        </p:nvSpPr>
        <p:spPr>
          <a:xfrm>
            <a:off x="8304885" y="5365289"/>
            <a:ext cx="282658" cy="25202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0" name="Elipse 149">
            <a:extLst>
              <a:ext uri="{FF2B5EF4-FFF2-40B4-BE49-F238E27FC236}">
                <a16:creationId xmlns:a16="http://schemas.microsoft.com/office/drawing/2014/main" id="{0BD174DD-CB47-4172-9A27-43ACAA070DDD}"/>
              </a:ext>
            </a:extLst>
          </p:cNvPr>
          <p:cNvSpPr/>
          <p:nvPr/>
        </p:nvSpPr>
        <p:spPr>
          <a:xfrm>
            <a:off x="8680184" y="5659966"/>
            <a:ext cx="282658" cy="25202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1" name="Elipse 150">
            <a:extLst>
              <a:ext uri="{FF2B5EF4-FFF2-40B4-BE49-F238E27FC236}">
                <a16:creationId xmlns:a16="http://schemas.microsoft.com/office/drawing/2014/main" id="{3912DA4D-254B-4A34-AA9F-AE9DA3227107}"/>
              </a:ext>
            </a:extLst>
          </p:cNvPr>
          <p:cNvSpPr/>
          <p:nvPr/>
        </p:nvSpPr>
        <p:spPr>
          <a:xfrm>
            <a:off x="8410742" y="5809451"/>
            <a:ext cx="282658" cy="25202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2" name="Elipse 151">
            <a:extLst>
              <a:ext uri="{FF2B5EF4-FFF2-40B4-BE49-F238E27FC236}">
                <a16:creationId xmlns:a16="http://schemas.microsoft.com/office/drawing/2014/main" id="{123A1C9D-496D-4EDA-BDE0-BFB980A4D667}"/>
              </a:ext>
            </a:extLst>
          </p:cNvPr>
          <p:cNvSpPr/>
          <p:nvPr/>
        </p:nvSpPr>
        <p:spPr>
          <a:xfrm>
            <a:off x="8080186" y="5987683"/>
            <a:ext cx="282658" cy="25202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3" name="Elipse 152">
            <a:extLst>
              <a:ext uri="{FF2B5EF4-FFF2-40B4-BE49-F238E27FC236}">
                <a16:creationId xmlns:a16="http://schemas.microsoft.com/office/drawing/2014/main" id="{2D655BE4-8533-479E-AC8D-E5D90A180AE7}"/>
              </a:ext>
            </a:extLst>
          </p:cNvPr>
          <p:cNvSpPr/>
          <p:nvPr/>
        </p:nvSpPr>
        <p:spPr>
          <a:xfrm>
            <a:off x="8834130" y="5916593"/>
            <a:ext cx="282658" cy="25202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4" name="Elipse 153">
            <a:extLst>
              <a:ext uri="{FF2B5EF4-FFF2-40B4-BE49-F238E27FC236}">
                <a16:creationId xmlns:a16="http://schemas.microsoft.com/office/drawing/2014/main" id="{113D2E01-09F2-4F60-8F51-576B9A020FBA}"/>
              </a:ext>
            </a:extLst>
          </p:cNvPr>
          <p:cNvSpPr/>
          <p:nvPr/>
        </p:nvSpPr>
        <p:spPr>
          <a:xfrm>
            <a:off x="8375278" y="6073332"/>
            <a:ext cx="282658" cy="25202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5" name="Elipse 154">
            <a:extLst>
              <a:ext uri="{FF2B5EF4-FFF2-40B4-BE49-F238E27FC236}">
                <a16:creationId xmlns:a16="http://schemas.microsoft.com/office/drawing/2014/main" id="{A036E766-0E9B-45D1-BD1A-5D5722AB6AEC}"/>
              </a:ext>
            </a:extLst>
          </p:cNvPr>
          <p:cNvSpPr/>
          <p:nvPr/>
        </p:nvSpPr>
        <p:spPr>
          <a:xfrm>
            <a:off x="9227358" y="5345417"/>
            <a:ext cx="282658" cy="25202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6" name="Elipse 155">
            <a:extLst>
              <a:ext uri="{FF2B5EF4-FFF2-40B4-BE49-F238E27FC236}">
                <a16:creationId xmlns:a16="http://schemas.microsoft.com/office/drawing/2014/main" id="{27DEF048-238A-46F0-B48A-286B0D415DD2}"/>
              </a:ext>
            </a:extLst>
          </p:cNvPr>
          <p:cNvSpPr/>
          <p:nvPr/>
        </p:nvSpPr>
        <p:spPr>
          <a:xfrm>
            <a:off x="10170069" y="5346695"/>
            <a:ext cx="282658" cy="25202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7" name="Elipse 156">
            <a:extLst>
              <a:ext uri="{FF2B5EF4-FFF2-40B4-BE49-F238E27FC236}">
                <a16:creationId xmlns:a16="http://schemas.microsoft.com/office/drawing/2014/main" id="{872E19F9-99D4-426D-8354-2725DCB540C1}"/>
              </a:ext>
            </a:extLst>
          </p:cNvPr>
          <p:cNvSpPr/>
          <p:nvPr/>
        </p:nvSpPr>
        <p:spPr>
          <a:xfrm>
            <a:off x="9627030" y="5317531"/>
            <a:ext cx="282658" cy="25202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8" name="Elipse 157">
            <a:extLst>
              <a:ext uri="{FF2B5EF4-FFF2-40B4-BE49-F238E27FC236}">
                <a16:creationId xmlns:a16="http://schemas.microsoft.com/office/drawing/2014/main" id="{74D821AD-2EC6-4D12-A15D-2B4C78F2AEE2}"/>
              </a:ext>
            </a:extLst>
          </p:cNvPr>
          <p:cNvSpPr/>
          <p:nvPr/>
        </p:nvSpPr>
        <p:spPr>
          <a:xfrm>
            <a:off x="10002329" y="5612208"/>
            <a:ext cx="282658" cy="25202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9" name="Elipse 158">
            <a:extLst>
              <a:ext uri="{FF2B5EF4-FFF2-40B4-BE49-F238E27FC236}">
                <a16:creationId xmlns:a16="http://schemas.microsoft.com/office/drawing/2014/main" id="{977BA559-B827-45AB-A376-D7A4C79381F6}"/>
              </a:ext>
            </a:extLst>
          </p:cNvPr>
          <p:cNvSpPr/>
          <p:nvPr/>
        </p:nvSpPr>
        <p:spPr>
          <a:xfrm>
            <a:off x="9732887" y="5761693"/>
            <a:ext cx="282658" cy="25202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0" name="Elipse 159">
            <a:extLst>
              <a:ext uri="{FF2B5EF4-FFF2-40B4-BE49-F238E27FC236}">
                <a16:creationId xmlns:a16="http://schemas.microsoft.com/office/drawing/2014/main" id="{4BA8EE42-5DBD-4B35-AAE8-90CBA90B0C09}"/>
              </a:ext>
            </a:extLst>
          </p:cNvPr>
          <p:cNvSpPr/>
          <p:nvPr/>
        </p:nvSpPr>
        <p:spPr>
          <a:xfrm>
            <a:off x="10156275" y="5868835"/>
            <a:ext cx="282658" cy="25202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1" name="Elipse 160">
            <a:extLst>
              <a:ext uri="{FF2B5EF4-FFF2-40B4-BE49-F238E27FC236}">
                <a16:creationId xmlns:a16="http://schemas.microsoft.com/office/drawing/2014/main" id="{F02EBB71-5DB5-471B-929D-826180A0E900}"/>
              </a:ext>
            </a:extLst>
          </p:cNvPr>
          <p:cNvSpPr/>
          <p:nvPr/>
        </p:nvSpPr>
        <p:spPr>
          <a:xfrm>
            <a:off x="9697423" y="6025574"/>
            <a:ext cx="282658" cy="25202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2" name="Elipse 161">
            <a:extLst>
              <a:ext uri="{FF2B5EF4-FFF2-40B4-BE49-F238E27FC236}">
                <a16:creationId xmlns:a16="http://schemas.microsoft.com/office/drawing/2014/main" id="{CF47E990-7C52-44FC-882C-C6ECD89DB6CE}"/>
              </a:ext>
            </a:extLst>
          </p:cNvPr>
          <p:cNvSpPr/>
          <p:nvPr/>
        </p:nvSpPr>
        <p:spPr>
          <a:xfrm>
            <a:off x="10549503" y="5297659"/>
            <a:ext cx="282658" cy="25202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3" name="Elipse 162">
            <a:extLst>
              <a:ext uri="{FF2B5EF4-FFF2-40B4-BE49-F238E27FC236}">
                <a16:creationId xmlns:a16="http://schemas.microsoft.com/office/drawing/2014/main" id="{08C350D8-F230-4F65-97C6-579A2C1DD264}"/>
              </a:ext>
            </a:extLst>
          </p:cNvPr>
          <p:cNvSpPr/>
          <p:nvPr/>
        </p:nvSpPr>
        <p:spPr>
          <a:xfrm>
            <a:off x="9198877" y="6162976"/>
            <a:ext cx="282658" cy="25202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4" name="Elipse 163">
            <a:extLst>
              <a:ext uri="{FF2B5EF4-FFF2-40B4-BE49-F238E27FC236}">
                <a16:creationId xmlns:a16="http://schemas.microsoft.com/office/drawing/2014/main" id="{64EF49FF-0FEE-458A-A14B-80EA9F41E908}"/>
              </a:ext>
            </a:extLst>
          </p:cNvPr>
          <p:cNvSpPr/>
          <p:nvPr/>
        </p:nvSpPr>
        <p:spPr>
          <a:xfrm>
            <a:off x="9072235" y="5659966"/>
            <a:ext cx="282658" cy="25202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5" name="Elipse 164">
            <a:extLst>
              <a:ext uri="{FF2B5EF4-FFF2-40B4-BE49-F238E27FC236}">
                <a16:creationId xmlns:a16="http://schemas.microsoft.com/office/drawing/2014/main" id="{A6F1135C-7EC4-4933-898C-BEF13C32BDD5}"/>
              </a:ext>
            </a:extLst>
          </p:cNvPr>
          <p:cNvSpPr/>
          <p:nvPr/>
        </p:nvSpPr>
        <p:spPr>
          <a:xfrm>
            <a:off x="9386230" y="5687089"/>
            <a:ext cx="282658" cy="25202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6" name="Elipse 165">
            <a:extLst>
              <a:ext uri="{FF2B5EF4-FFF2-40B4-BE49-F238E27FC236}">
                <a16:creationId xmlns:a16="http://schemas.microsoft.com/office/drawing/2014/main" id="{5DB366E3-2088-4AA7-B936-82A72BE4C4E4}"/>
              </a:ext>
            </a:extLst>
          </p:cNvPr>
          <p:cNvSpPr/>
          <p:nvPr/>
        </p:nvSpPr>
        <p:spPr>
          <a:xfrm>
            <a:off x="10549503" y="4968483"/>
            <a:ext cx="282658" cy="25202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7" name="Elipse 166">
            <a:extLst>
              <a:ext uri="{FF2B5EF4-FFF2-40B4-BE49-F238E27FC236}">
                <a16:creationId xmlns:a16="http://schemas.microsoft.com/office/drawing/2014/main" id="{94BF0299-9430-4850-BBCD-21487774F35F}"/>
              </a:ext>
            </a:extLst>
          </p:cNvPr>
          <p:cNvSpPr/>
          <p:nvPr/>
        </p:nvSpPr>
        <p:spPr>
          <a:xfrm>
            <a:off x="8287360" y="5035994"/>
            <a:ext cx="282658" cy="25202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8" name="Elipse 167">
            <a:extLst>
              <a:ext uri="{FF2B5EF4-FFF2-40B4-BE49-F238E27FC236}">
                <a16:creationId xmlns:a16="http://schemas.microsoft.com/office/drawing/2014/main" id="{07A74189-1F3B-4536-94CC-20B0ACBE5F7A}"/>
              </a:ext>
            </a:extLst>
          </p:cNvPr>
          <p:cNvSpPr/>
          <p:nvPr/>
        </p:nvSpPr>
        <p:spPr>
          <a:xfrm>
            <a:off x="10376006" y="4496191"/>
            <a:ext cx="282658" cy="25202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9" name="Elipse 168">
            <a:extLst>
              <a:ext uri="{FF2B5EF4-FFF2-40B4-BE49-F238E27FC236}">
                <a16:creationId xmlns:a16="http://schemas.microsoft.com/office/drawing/2014/main" id="{BA63C991-CB81-4D2A-A260-BE50D922F253}"/>
              </a:ext>
            </a:extLst>
          </p:cNvPr>
          <p:cNvSpPr/>
          <p:nvPr/>
        </p:nvSpPr>
        <p:spPr>
          <a:xfrm>
            <a:off x="10508694" y="5692136"/>
            <a:ext cx="282658" cy="25202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0" name="Elipse 169">
            <a:extLst>
              <a:ext uri="{FF2B5EF4-FFF2-40B4-BE49-F238E27FC236}">
                <a16:creationId xmlns:a16="http://schemas.microsoft.com/office/drawing/2014/main" id="{A93B474A-548B-4439-8038-83F27AB736A6}"/>
              </a:ext>
            </a:extLst>
          </p:cNvPr>
          <p:cNvSpPr/>
          <p:nvPr/>
        </p:nvSpPr>
        <p:spPr>
          <a:xfrm>
            <a:off x="10272862" y="4766836"/>
            <a:ext cx="282658" cy="25202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1" name="Elipse 170">
            <a:extLst>
              <a:ext uri="{FF2B5EF4-FFF2-40B4-BE49-F238E27FC236}">
                <a16:creationId xmlns:a16="http://schemas.microsoft.com/office/drawing/2014/main" id="{DF07A936-F250-436D-B20E-28C1A21E8D2A}"/>
              </a:ext>
            </a:extLst>
          </p:cNvPr>
          <p:cNvSpPr/>
          <p:nvPr/>
        </p:nvSpPr>
        <p:spPr>
          <a:xfrm>
            <a:off x="10704001" y="4045140"/>
            <a:ext cx="282658" cy="25202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2" name="Elipse 171">
            <a:extLst>
              <a:ext uri="{FF2B5EF4-FFF2-40B4-BE49-F238E27FC236}">
                <a16:creationId xmlns:a16="http://schemas.microsoft.com/office/drawing/2014/main" id="{E36B96BF-7FF3-4564-A9E6-290C116E6400}"/>
              </a:ext>
            </a:extLst>
          </p:cNvPr>
          <p:cNvSpPr/>
          <p:nvPr/>
        </p:nvSpPr>
        <p:spPr>
          <a:xfrm>
            <a:off x="10883866" y="5444809"/>
            <a:ext cx="282658" cy="25202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3" name="Elipse 172">
            <a:extLst>
              <a:ext uri="{FF2B5EF4-FFF2-40B4-BE49-F238E27FC236}">
                <a16:creationId xmlns:a16="http://schemas.microsoft.com/office/drawing/2014/main" id="{25849ECE-0669-480B-B234-972E42290E4B}"/>
              </a:ext>
            </a:extLst>
          </p:cNvPr>
          <p:cNvSpPr/>
          <p:nvPr/>
        </p:nvSpPr>
        <p:spPr>
          <a:xfrm>
            <a:off x="10883866" y="5115633"/>
            <a:ext cx="282658" cy="25202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4" name="Elipse 173">
            <a:extLst>
              <a:ext uri="{FF2B5EF4-FFF2-40B4-BE49-F238E27FC236}">
                <a16:creationId xmlns:a16="http://schemas.microsoft.com/office/drawing/2014/main" id="{27B3309C-88F4-4260-A712-F0841F13F4D7}"/>
              </a:ext>
            </a:extLst>
          </p:cNvPr>
          <p:cNvSpPr/>
          <p:nvPr/>
        </p:nvSpPr>
        <p:spPr>
          <a:xfrm>
            <a:off x="10710369" y="4643341"/>
            <a:ext cx="282658" cy="25202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5" name="Elipse 174">
            <a:extLst>
              <a:ext uri="{FF2B5EF4-FFF2-40B4-BE49-F238E27FC236}">
                <a16:creationId xmlns:a16="http://schemas.microsoft.com/office/drawing/2014/main" id="{0FEE4C8B-62E4-4E14-BAB5-151CE452CEB1}"/>
              </a:ext>
            </a:extLst>
          </p:cNvPr>
          <p:cNvSpPr/>
          <p:nvPr/>
        </p:nvSpPr>
        <p:spPr>
          <a:xfrm>
            <a:off x="10843057" y="5839286"/>
            <a:ext cx="282658" cy="25202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6" name="Elipse 175">
            <a:extLst>
              <a:ext uri="{FF2B5EF4-FFF2-40B4-BE49-F238E27FC236}">
                <a16:creationId xmlns:a16="http://schemas.microsoft.com/office/drawing/2014/main" id="{22101790-B511-46E9-ABA3-E5E65B8D9130}"/>
              </a:ext>
            </a:extLst>
          </p:cNvPr>
          <p:cNvSpPr/>
          <p:nvPr/>
        </p:nvSpPr>
        <p:spPr>
          <a:xfrm>
            <a:off x="7625017" y="3917861"/>
            <a:ext cx="282658" cy="25202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9" name="Elipse 178">
            <a:extLst>
              <a:ext uri="{FF2B5EF4-FFF2-40B4-BE49-F238E27FC236}">
                <a16:creationId xmlns:a16="http://schemas.microsoft.com/office/drawing/2014/main" id="{3BE63F3F-ADAD-4484-A054-2DD842567239}"/>
              </a:ext>
            </a:extLst>
          </p:cNvPr>
          <p:cNvSpPr/>
          <p:nvPr/>
        </p:nvSpPr>
        <p:spPr>
          <a:xfrm>
            <a:off x="8269096" y="3669193"/>
            <a:ext cx="282658" cy="25202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0" name="Elipse 179">
            <a:extLst>
              <a:ext uri="{FF2B5EF4-FFF2-40B4-BE49-F238E27FC236}">
                <a16:creationId xmlns:a16="http://schemas.microsoft.com/office/drawing/2014/main" id="{A7CD3E3C-1058-4B55-9D09-6D47C356981A}"/>
              </a:ext>
            </a:extLst>
          </p:cNvPr>
          <p:cNvSpPr/>
          <p:nvPr/>
        </p:nvSpPr>
        <p:spPr>
          <a:xfrm>
            <a:off x="8758591" y="3514051"/>
            <a:ext cx="282658" cy="25202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1" name="Elipse 180">
            <a:extLst>
              <a:ext uri="{FF2B5EF4-FFF2-40B4-BE49-F238E27FC236}">
                <a16:creationId xmlns:a16="http://schemas.microsoft.com/office/drawing/2014/main" id="{363FF9EE-4530-453D-AD58-4731399D04F9}"/>
              </a:ext>
            </a:extLst>
          </p:cNvPr>
          <p:cNvSpPr/>
          <p:nvPr/>
        </p:nvSpPr>
        <p:spPr>
          <a:xfrm>
            <a:off x="7597970" y="5078178"/>
            <a:ext cx="282658" cy="25202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2" name="Elipse 181">
            <a:extLst>
              <a:ext uri="{FF2B5EF4-FFF2-40B4-BE49-F238E27FC236}">
                <a16:creationId xmlns:a16="http://schemas.microsoft.com/office/drawing/2014/main" id="{72816209-2B54-46CB-B98D-6573BCD04185}"/>
              </a:ext>
            </a:extLst>
          </p:cNvPr>
          <p:cNvSpPr/>
          <p:nvPr/>
        </p:nvSpPr>
        <p:spPr>
          <a:xfrm>
            <a:off x="7422072" y="4259604"/>
            <a:ext cx="282658" cy="25202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3" name="Elipse 182">
            <a:extLst>
              <a:ext uri="{FF2B5EF4-FFF2-40B4-BE49-F238E27FC236}">
                <a16:creationId xmlns:a16="http://schemas.microsoft.com/office/drawing/2014/main" id="{44D75276-942A-4D52-A7A6-87574A846535}"/>
              </a:ext>
            </a:extLst>
          </p:cNvPr>
          <p:cNvSpPr/>
          <p:nvPr/>
        </p:nvSpPr>
        <p:spPr>
          <a:xfrm>
            <a:off x="9076644" y="3448525"/>
            <a:ext cx="282658" cy="25202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6" name="Elipse 185">
            <a:extLst>
              <a:ext uri="{FF2B5EF4-FFF2-40B4-BE49-F238E27FC236}">
                <a16:creationId xmlns:a16="http://schemas.microsoft.com/office/drawing/2014/main" id="{4428D4CB-4EF5-4F08-AF2D-D4BD219D80A5}"/>
              </a:ext>
            </a:extLst>
          </p:cNvPr>
          <p:cNvSpPr/>
          <p:nvPr/>
        </p:nvSpPr>
        <p:spPr>
          <a:xfrm>
            <a:off x="9353347" y="3555017"/>
            <a:ext cx="282658" cy="25202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7" name="Elipse 186">
            <a:extLst>
              <a:ext uri="{FF2B5EF4-FFF2-40B4-BE49-F238E27FC236}">
                <a16:creationId xmlns:a16="http://schemas.microsoft.com/office/drawing/2014/main" id="{A976EF53-6242-47A3-B16F-576E41306C66}"/>
              </a:ext>
            </a:extLst>
          </p:cNvPr>
          <p:cNvSpPr/>
          <p:nvPr/>
        </p:nvSpPr>
        <p:spPr>
          <a:xfrm>
            <a:off x="9742440" y="3703478"/>
            <a:ext cx="282658" cy="25202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8" name="Elipse 187">
            <a:extLst>
              <a:ext uri="{FF2B5EF4-FFF2-40B4-BE49-F238E27FC236}">
                <a16:creationId xmlns:a16="http://schemas.microsoft.com/office/drawing/2014/main" id="{F73B46D0-A365-496B-B07B-94D044BCC67A}"/>
              </a:ext>
            </a:extLst>
          </p:cNvPr>
          <p:cNvSpPr/>
          <p:nvPr/>
        </p:nvSpPr>
        <p:spPr>
          <a:xfrm>
            <a:off x="8873824" y="6297449"/>
            <a:ext cx="282658" cy="25202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9" name="Elipse 188">
            <a:extLst>
              <a:ext uri="{FF2B5EF4-FFF2-40B4-BE49-F238E27FC236}">
                <a16:creationId xmlns:a16="http://schemas.microsoft.com/office/drawing/2014/main" id="{7D0C1B8C-1C8A-4BD7-B992-FFF32890B426}"/>
              </a:ext>
            </a:extLst>
          </p:cNvPr>
          <p:cNvSpPr/>
          <p:nvPr/>
        </p:nvSpPr>
        <p:spPr>
          <a:xfrm>
            <a:off x="7530986" y="4599659"/>
            <a:ext cx="282658" cy="25202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0" name="Elipse 189">
            <a:extLst>
              <a:ext uri="{FF2B5EF4-FFF2-40B4-BE49-F238E27FC236}">
                <a16:creationId xmlns:a16="http://schemas.microsoft.com/office/drawing/2014/main" id="{3841F819-7685-4D83-8DB4-4E209971FBD0}"/>
              </a:ext>
            </a:extLst>
          </p:cNvPr>
          <p:cNvSpPr/>
          <p:nvPr/>
        </p:nvSpPr>
        <p:spPr>
          <a:xfrm>
            <a:off x="11015568" y="4402317"/>
            <a:ext cx="282658" cy="25202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1" name="Elipse 190">
            <a:extLst>
              <a:ext uri="{FF2B5EF4-FFF2-40B4-BE49-F238E27FC236}">
                <a16:creationId xmlns:a16="http://schemas.microsoft.com/office/drawing/2014/main" id="{BC22EC4C-E165-420F-B887-AE7E42492ADC}"/>
              </a:ext>
            </a:extLst>
          </p:cNvPr>
          <p:cNvSpPr/>
          <p:nvPr/>
        </p:nvSpPr>
        <p:spPr>
          <a:xfrm>
            <a:off x="7700752" y="5802395"/>
            <a:ext cx="282658" cy="25202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2" name="Elipse 191">
            <a:extLst>
              <a:ext uri="{FF2B5EF4-FFF2-40B4-BE49-F238E27FC236}">
                <a16:creationId xmlns:a16="http://schemas.microsoft.com/office/drawing/2014/main" id="{81C8F43B-30B0-45D6-B3A7-BCE50F1BDDB0}"/>
              </a:ext>
            </a:extLst>
          </p:cNvPr>
          <p:cNvSpPr/>
          <p:nvPr/>
        </p:nvSpPr>
        <p:spPr>
          <a:xfrm>
            <a:off x="10093348" y="3529475"/>
            <a:ext cx="282658" cy="25202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3" name="Retângulo 192">
            <a:extLst>
              <a:ext uri="{FF2B5EF4-FFF2-40B4-BE49-F238E27FC236}">
                <a16:creationId xmlns:a16="http://schemas.microsoft.com/office/drawing/2014/main" id="{E2C1EB7E-978A-4B39-A660-D6C0E7FBDAD6}"/>
              </a:ext>
            </a:extLst>
          </p:cNvPr>
          <p:cNvSpPr/>
          <p:nvPr/>
        </p:nvSpPr>
        <p:spPr>
          <a:xfrm>
            <a:off x="1820607" y="3775597"/>
            <a:ext cx="3714750" cy="2599771"/>
          </a:xfrm>
          <a:prstGeom prst="rect">
            <a:avLst/>
          </a:prstGeom>
          <a:noFill/>
          <a:ln w="762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4" name="CaixaDeTexto 193">
            <a:extLst>
              <a:ext uri="{FF2B5EF4-FFF2-40B4-BE49-F238E27FC236}">
                <a16:creationId xmlns:a16="http://schemas.microsoft.com/office/drawing/2014/main" id="{9F18FE58-DC1C-414D-893D-2D56E6F81A46}"/>
              </a:ext>
            </a:extLst>
          </p:cNvPr>
          <p:cNvSpPr txBox="1"/>
          <p:nvPr/>
        </p:nvSpPr>
        <p:spPr>
          <a:xfrm>
            <a:off x="2713557" y="4819419"/>
            <a:ext cx="21883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b="1" dirty="0">
                <a:latin typeface="Arial Nova Light" panose="020B0304020202020204" pitchFamily="34" charset="0"/>
              </a:rPr>
              <a:t>SÓLIDO</a:t>
            </a:r>
          </a:p>
        </p:txBody>
      </p:sp>
      <p:sp>
        <p:nvSpPr>
          <p:cNvPr id="195" name="CaixaDeTexto 194">
            <a:extLst>
              <a:ext uri="{FF2B5EF4-FFF2-40B4-BE49-F238E27FC236}">
                <a16:creationId xmlns:a16="http://schemas.microsoft.com/office/drawing/2014/main" id="{C5F405E6-BCD1-4FC8-88C8-30032E79E358}"/>
              </a:ext>
            </a:extLst>
          </p:cNvPr>
          <p:cNvSpPr txBox="1"/>
          <p:nvPr/>
        </p:nvSpPr>
        <p:spPr>
          <a:xfrm>
            <a:off x="8557386" y="4798467"/>
            <a:ext cx="21883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b="1" dirty="0">
                <a:latin typeface="Arial Nova Light" panose="020B0304020202020204" pitchFamily="34" charset="0"/>
              </a:rPr>
              <a:t>LÍQUIDO</a:t>
            </a:r>
          </a:p>
        </p:txBody>
      </p:sp>
    </p:spTree>
    <p:extLst>
      <p:ext uri="{BB962C8B-B14F-4D97-AF65-F5344CB8AC3E}">
        <p14:creationId xmlns:p14="http://schemas.microsoft.com/office/powerpoint/2010/main" val="10950697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1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2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5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6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3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4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7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8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1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2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5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6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9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0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7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8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1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2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5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6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9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0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3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4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7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8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1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2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5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6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9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0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3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4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7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8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1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2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  <p:bldP spid="165" grpId="0" animBg="1"/>
      <p:bldP spid="166" grpId="0" animBg="1"/>
      <p:bldP spid="167" grpId="0" animBg="1"/>
      <p:bldP spid="168" grpId="0" animBg="1"/>
      <p:bldP spid="169" grpId="0" animBg="1"/>
      <p:bldP spid="170" grpId="0" animBg="1"/>
      <p:bldP spid="171" grpId="0" animBg="1"/>
      <p:bldP spid="172" grpId="0" animBg="1"/>
      <p:bldP spid="173" grpId="0" animBg="1"/>
      <p:bldP spid="174" grpId="0" animBg="1"/>
      <p:bldP spid="175" grpId="0" animBg="1"/>
      <p:bldP spid="176" grpId="0" animBg="1"/>
      <p:bldP spid="179" grpId="0" animBg="1"/>
      <p:bldP spid="180" grpId="0" animBg="1"/>
      <p:bldP spid="181" grpId="0" animBg="1"/>
      <p:bldP spid="182" grpId="0" animBg="1"/>
      <p:bldP spid="183" grpId="0" animBg="1"/>
      <p:bldP spid="186" grpId="0" animBg="1"/>
      <p:bldP spid="187" grpId="0" animBg="1"/>
      <p:bldP spid="188" grpId="0" animBg="1"/>
      <p:bldP spid="189" grpId="0" animBg="1"/>
      <p:bldP spid="190" grpId="0" animBg="1"/>
      <p:bldP spid="191" grpId="0" animBg="1"/>
      <p:bldP spid="192" grpId="0" animBg="1"/>
      <p:bldP spid="193" grpId="0" animBg="1"/>
      <p:bldP spid="194" grpId="0"/>
      <p:bldP spid="19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019175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latin typeface="Arial Nova Light" panose="020B0304020202020204" pitchFamily="34" charset="0"/>
              </a:rPr>
              <a:t>TRANSIÇÃO: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FC2276BE-D2E7-483E-B3AE-E8E0A475F162}"/>
              </a:ext>
            </a:extLst>
          </p:cNvPr>
          <p:cNvGrpSpPr/>
          <p:nvPr/>
        </p:nvGrpSpPr>
        <p:grpSpPr>
          <a:xfrm>
            <a:off x="3405712" y="2756084"/>
            <a:ext cx="6016052" cy="4018376"/>
            <a:chOff x="3405712" y="2756084"/>
            <a:chExt cx="6016052" cy="4018376"/>
          </a:xfrm>
        </p:grpSpPr>
        <p:sp>
          <p:nvSpPr>
            <p:cNvPr id="176" name="Elipse 175">
              <a:extLst>
                <a:ext uri="{FF2B5EF4-FFF2-40B4-BE49-F238E27FC236}">
                  <a16:creationId xmlns:a16="http://schemas.microsoft.com/office/drawing/2014/main" id="{22101790-B511-46E9-ABA3-E5E65B8D9130}"/>
                </a:ext>
              </a:extLst>
            </p:cNvPr>
            <p:cNvSpPr/>
            <p:nvPr/>
          </p:nvSpPr>
          <p:spPr>
            <a:xfrm>
              <a:off x="4601586" y="3442516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1" name="Elipse 180">
              <a:extLst>
                <a:ext uri="{FF2B5EF4-FFF2-40B4-BE49-F238E27FC236}">
                  <a16:creationId xmlns:a16="http://schemas.microsoft.com/office/drawing/2014/main" id="{363FF9EE-4530-453D-AD58-4731399D04F9}"/>
                </a:ext>
              </a:extLst>
            </p:cNvPr>
            <p:cNvSpPr/>
            <p:nvPr/>
          </p:nvSpPr>
          <p:spPr>
            <a:xfrm>
              <a:off x="5803428" y="3427634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2" name="Elipse 181">
              <a:extLst>
                <a:ext uri="{FF2B5EF4-FFF2-40B4-BE49-F238E27FC236}">
                  <a16:creationId xmlns:a16="http://schemas.microsoft.com/office/drawing/2014/main" id="{72816209-2B54-46CB-B98D-6573BCD04185}"/>
                </a:ext>
              </a:extLst>
            </p:cNvPr>
            <p:cNvSpPr/>
            <p:nvPr/>
          </p:nvSpPr>
          <p:spPr>
            <a:xfrm>
              <a:off x="5012790" y="3432142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9" name="Elipse 188">
              <a:extLst>
                <a:ext uri="{FF2B5EF4-FFF2-40B4-BE49-F238E27FC236}">
                  <a16:creationId xmlns:a16="http://schemas.microsoft.com/office/drawing/2014/main" id="{7D0C1B8C-1C8A-4BD7-B992-FFF32890B426}"/>
                </a:ext>
              </a:extLst>
            </p:cNvPr>
            <p:cNvSpPr/>
            <p:nvPr/>
          </p:nvSpPr>
          <p:spPr>
            <a:xfrm>
              <a:off x="5423994" y="3443785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91" name="Elipse 190">
              <a:extLst>
                <a:ext uri="{FF2B5EF4-FFF2-40B4-BE49-F238E27FC236}">
                  <a16:creationId xmlns:a16="http://schemas.microsoft.com/office/drawing/2014/main" id="{BC22EC4C-E165-420F-B887-AE7E42492ADC}"/>
                </a:ext>
              </a:extLst>
            </p:cNvPr>
            <p:cNvSpPr/>
            <p:nvPr/>
          </p:nvSpPr>
          <p:spPr>
            <a:xfrm>
              <a:off x="6240032" y="3427633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74" name="Retângulo 73">
              <a:extLst>
                <a:ext uri="{FF2B5EF4-FFF2-40B4-BE49-F238E27FC236}">
                  <a16:creationId xmlns:a16="http://schemas.microsoft.com/office/drawing/2014/main" id="{2CC552F1-238B-49BF-8C1B-69B21E6C3277}"/>
                </a:ext>
              </a:extLst>
            </p:cNvPr>
            <p:cNvSpPr/>
            <p:nvPr/>
          </p:nvSpPr>
          <p:spPr>
            <a:xfrm>
              <a:off x="4601586" y="3775597"/>
              <a:ext cx="3714750" cy="2599771"/>
            </a:xfrm>
            <a:prstGeom prst="rect">
              <a:avLst/>
            </a:prstGeom>
            <a:noFill/>
            <a:ln w="762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76" name="Elipse 75">
              <a:extLst>
                <a:ext uri="{FF2B5EF4-FFF2-40B4-BE49-F238E27FC236}">
                  <a16:creationId xmlns:a16="http://schemas.microsoft.com/office/drawing/2014/main" id="{F31CC0D4-2E7E-4C22-8DAC-5AA0F1F3B6D4}"/>
                </a:ext>
              </a:extLst>
            </p:cNvPr>
            <p:cNvSpPr/>
            <p:nvPr/>
          </p:nvSpPr>
          <p:spPr>
            <a:xfrm>
              <a:off x="6646126" y="3423018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77" name="Elipse 76">
              <a:extLst>
                <a:ext uri="{FF2B5EF4-FFF2-40B4-BE49-F238E27FC236}">
                  <a16:creationId xmlns:a16="http://schemas.microsoft.com/office/drawing/2014/main" id="{F8E1FC0B-73BC-47AC-B06E-69F46D926B44}"/>
                </a:ext>
              </a:extLst>
            </p:cNvPr>
            <p:cNvSpPr/>
            <p:nvPr/>
          </p:nvSpPr>
          <p:spPr>
            <a:xfrm>
              <a:off x="7847968" y="3408136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78" name="Elipse 77">
              <a:extLst>
                <a:ext uri="{FF2B5EF4-FFF2-40B4-BE49-F238E27FC236}">
                  <a16:creationId xmlns:a16="http://schemas.microsoft.com/office/drawing/2014/main" id="{AA87FD6D-928A-4261-B1DE-947174638290}"/>
                </a:ext>
              </a:extLst>
            </p:cNvPr>
            <p:cNvSpPr/>
            <p:nvPr/>
          </p:nvSpPr>
          <p:spPr>
            <a:xfrm>
              <a:off x="7057330" y="3412644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79" name="Elipse 78">
              <a:extLst>
                <a:ext uri="{FF2B5EF4-FFF2-40B4-BE49-F238E27FC236}">
                  <a16:creationId xmlns:a16="http://schemas.microsoft.com/office/drawing/2014/main" id="{E14215C7-40D7-4D8B-A4B3-E80838126A8F}"/>
                </a:ext>
              </a:extLst>
            </p:cNvPr>
            <p:cNvSpPr/>
            <p:nvPr/>
          </p:nvSpPr>
          <p:spPr>
            <a:xfrm>
              <a:off x="7468534" y="3424287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0" name="Elipse 79">
              <a:extLst>
                <a:ext uri="{FF2B5EF4-FFF2-40B4-BE49-F238E27FC236}">
                  <a16:creationId xmlns:a16="http://schemas.microsoft.com/office/drawing/2014/main" id="{469C9154-EEF3-4035-90A5-9963DE0EAF2F}"/>
                </a:ext>
              </a:extLst>
            </p:cNvPr>
            <p:cNvSpPr/>
            <p:nvPr/>
          </p:nvSpPr>
          <p:spPr>
            <a:xfrm>
              <a:off x="8335612" y="3408136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1" name="Elipse 80">
              <a:extLst>
                <a:ext uri="{FF2B5EF4-FFF2-40B4-BE49-F238E27FC236}">
                  <a16:creationId xmlns:a16="http://schemas.microsoft.com/office/drawing/2014/main" id="{30E2C7D0-769C-4818-A56E-088D9293A340}"/>
                </a:ext>
              </a:extLst>
            </p:cNvPr>
            <p:cNvSpPr/>
            <p:nvPr/>
          </p:nvSpPr>
          <p:spPr>
            <a:xfrm>
              <a:off x="8425901" y="3793684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2" name="Elipse 81">
              <a:extLst>
                <a:ext uri="{FF2B5EF4-FFF2-40B4-BE49-F238E27FC236}">
                  <a16:creationId xmlns:a16="http://schemas.microsoft.com/office/drawing/2014/main" id="{5E7F958B-6C82-4C94-9322-0596CC3A9758}"/>
                </a:ext>
              </a:extLst>
            </p:cNvPr>
            <p:cNvSpPr/>
            <p:nvPr/>
          </p:nvSpPr>
          <p:spPr>
            <a:xfrm>
              <a:off x="8444882" y="4151846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3" name="Elipse 82">
              <a:extLst>
                <a:ext uri="{FF2B5EF4-FFF2-40B4-BE49-F238E27FC236}">
                  <a16:creationId xmlns:a16="http://schemas.microsoft.com/office/drawing/2014/main" id="{BF14C2EA-2631-4C9B-8996-1B40C02D5EF4}"/>
                </a:ext>
              </a:extLst>
            </p:cNvPr>
            <p:cNvSpPr/>
            <p:nvPr/>
          </p:nvSpPr>
          <p:spPr>
            <a:xfrm>
              <a:off x="8438601" y="4524956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4" name="Elipse 83">
              <a:extLst>
                <a:ext uri="{FF2B5EF4-FFF2-40B4-BE49-F238E27FC236}">
                  <a16:creationId xmlns:a16="http://schemas.microsoft.com/office/drawing/2014/main" id="{2E908724-B57B-4A2C-8297-F6F999C4B402}"/>
                </a:ext>
              </a:extLst>
            </p:cNvPr>
            <p:cNvSpPr/>
            <p:nvPr/>
          </p:nvSpPr>
          <p:spPr>
            <a:xfrm>
              <a:off x="8444882" y="4883118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5" name="Elipse 84">
              <a:extLst>
                <a:ext uri="{FF2B5EF4-FFF2-40B4-BE49-F238E27FC236}">
                  <a16:creationId xmlns:a16="http://schemas.microsoft.com/office/drawing/2014/main" id="{A94ED27D-0916-4C45-9785-090AB4023F71}"/>
                </a:ext>
              </a:extLst>
            </p:cNvPr>
            <p:cNvSpPr/>
            <p:nvPr/>
          </p:nvSpPr>
          <p:spPr>
            <a:xfrm>
              <a:off x="8419620" y="5247834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6" name="Elipse 85">
              <a:extLst>
                <a:ext uri="{FF2B5EF4-FFF2-40B4-BE49-F238E27FC236}">
                  <a16:creationId xmlns:a16="http://schemas.microsoft.com/office/drawing/2014/main" id="{D368B033-7633-4C51-909B-F96BEFDA2C2D}"/>
                </a:ext>
              </a:extLst>
            </p:cNvPr>
            <p:cNvSpPr/>
            <p:nvPr/>
          </p:nvSpPr>
          <p:spPr>
            <a:xfrm>
              <a:off x="8438601" y="5605996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7" name="Elipse 86">
              <a:extLst>
                <a:ext uri="{FF2B5EF4-FFF2-40B4-BE49-F238E27FC236}">
                  <a16:creationId xmlns:a16="http://schemas.microsoft.com/office/drawing/2014/main" id="{ECB1D8D8-617B-4EBF-9168-A75FB56CF91C}"/>
                </a:ext>
              </a:extLst>
            </p:cNvPr>
            <p:cNvSpPr/>
            <p:nvPr/>
          </p:nvSpPr>
          <p:spPr>
            <a:xfrm>
              <a:off x="8432320" y="5979106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8" name="Elipse 87">
              <a:extLst>
                <a:ext uri="{FF2B5EF4-FFF2-40B4-BE49-F238E27FC236}">
                  <a16:creationId xmlns:a16="http://schemas.microsoft.com/office/drawing/2014/main" id="{12FE6E51-B33F-4AEF-8782-8D05389CD886}"/>
                </a:ext>
              </a:extLst>
            </p:cNvPr>
            <p:cNvSpPr/>
            <p:nvPr/>
          </p:nvSpPr>
          <p:spPr>
            <a:xfrm>
              <a:off x="8438601" y="6337268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9" name="Elipse 88">
              <a:extLst>
                <a:ext uri="{FF2B5EF4-FFF2-40B4-BE49-F238E27FC236}">
                  <a16:creationId xmlns:a16="http://schemas.microsoft.com/office/drawing/2014/main" id="{3718A4F2-D24E-45C6-B9E7-8CDD61C78C00}"/>
                </a:ext>
              </a:extLst>
            </p:cNvPr>
            <p:cNvSpPr/>
            <p:nvPr/>
          </p:nvSpPr>
          <p:spPr>
            <a:xfrm>
              <a:off x="4209501" y="3831784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0" name="Elipse 89">
              <a:extLst>
                <a:ext uri="{FF2B5EF4-FFF2-40B4-BE49-F238E27FC236}">
                  <a16:creationId xmlns:a16="http://schemas.microsoft.com/office/drawing/2014/main" id="{B7785525-2973-41B6-8300-6314B10341A8}"/>
                </a:ext>
              </a:extLst>
            </p:cNvPr>
            <p:cNvSpPr/>
            <p:nvPr/>
          </p:nvSpPr>
          <p:spPr>
            <a:xfrm>
              <a:off x="4228482" y="4189946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1" name="Elipse 90">
              <a:extLst>
                <a:ext uri="{FF2B5EF4-FFF2-40B4-BE49-F238E27FC236}">
                  <a16:creationId xmlns:a16="http://schemas.microsoft.com/office/drawing/2014/main" id="{011EE54D-6AAF-434F-8FF5-56B03D5C0BD6}"/>
                </a:ext>
              </a:extLst>
            </p:cNvPr>
            <p:cNvSpPr/>
            <p:nvPr/>
          </p:nvSpPr>
          <p:spPr>
            <a:xfrm>
              <a:off x="4222201" y="4563056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2" name="Elipse 91">
              <a:extLst>
                <a:ext uri="{FF2B5EF4-FFF2-40B4-BE49-F238E27FC236}">
                  <a16:creationId xmlns:a16="http://schemas.microsoft.com/office/drawing/2014/main" id="{8ABBF9A2-1742-4197-86BB-10D5EA40E427}"/>
                </a:ext>
              </a:extLst>
            </p:cNvPr>
            <p:cNvSpPr/>
            <p:nvPr/>
          </p:nvSpPr>
          <p:spPr>
            <a:xfrm>
              <a:off x="4228482" y="4921218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3" name="Elipse 92">
              <a:extLst>
                <a:ext uri="{FF2B5EF4-FFF2-40B4-BE49-F238E27FC236}">
                  <a16:creationId xmlns:a16="http://schemas.microsoft.com/office/drawing/2014/main" id="{916F5CE6-DB00-4E91-B84A-0715ABC0C3C9}"/>
                </a:ext>
              </a:extLst>
            </p:cNvPr>
            <p:cNvSpPr/>
            <p:nvPr/>
          </p:nvSpPr>
          <p:spPr>
            <a:xfrm>
              <a:off x="4203220" y="5285934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4" name="Elipse 93">
              <a:extLst>
                <a:ext uri="{FF2B5EF4-FFF2-40B4-BE49-F238E27FC236}">
                  <a16:creationId xmlns:a16="http://schemas.microsoft.com/office/drawing/2014/main" id="{3E93D888-3FA1-46ED-B179-1413D83E6897}"/>
                </a:ext>
              </a:extLst>
            </p:cNvPr>
            <p:cNvSpPr/>
            <p:nvPr/>
          </p:nvSpPr>
          <p:spPr>
            <a:xfrm>
              <a:off x="4222201" y="5644096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5" name="Elipse 94">
              <a:extLst>
                <a:ext uri="{FF2B5EF4-FFF2-40B4-BE49-F238E27FC236}">
                  <a16:creationId xmlns:a16="http://schemas.microsoft.com/office/drawing/2014/main" id="{370B4C1C-B9A0-4990-B134-98F29AFFEE71}"/>
                </a:ext>
              </a:extLst>
            </p:cNvPr>
            <p:cNvSpPr/>
            <p:nvPr/>
          </p:nvSpPr>
          <p:spPr>
            <a:xfrm>
              <a:off x="4215920" y="6017206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6" name="Elipse 95">
              <a:extLst>
                <a:ext uri="{FF2B5EF4-FFF2-40B4-BE49-F238E27FC236}">
                  <a16:creationId xmlns:a16="http://schemas.microsoft.com/office/drawing/2014/main" id="{C0E0846C-0B50-46D0-AF2B-97E15AF680F5}"/>
                </a:ext>
              </a:extLst>
            </p:cNvPr>
            <p:cNvSpPr/>
            <p:nvPr/>
          </p:nvSpPr>
          <p:spPr>
            <a:xfrm>
              <a:off x="4222201" y="6375368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7" name="Elipse 96">
              <a:extLst>
                <a:ext uri="{FF2B5EF4-FFF2-40B4-BE49-F238E27FC236}">
                  <a16:creationId xmlns:a16="http://schemas.microsoft.com/office/drawing/2014/main" id="{01C430E3-7F89-4215-BA77-73E8DC142FFB}"/>
                </a:ext>
              </a:extLst>
            </p:cNvPr>
            <p:cNvSpPr/>
            <p:nvPr/>
          </p:nvSpPr>
          <p:spPr>
            <a:xfrm>
              <a:off x="4180237" y="3475162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8" name="Elipse 97">
              <a:extLst>
                <a:ext uri="{FF2B5EF4-FFF2-40B4-BE49-F238E27FC236}">
                  <a16:creationId xmlns:a16="http://schemas.microsoft.com/office/drawing/2014/main" id="{CB657ABE-0446-4847-BACB-1EADE6916341}"/>
                </a:ext>
              </a:extLst>
            </p:cNvPr>
            <p:cNvSpPr/>
            <p:nvPr/>
          </p:nvSpPr>
          <p:spPr>
            <a:xfrm>
              <a:off x="5453823" y="6459775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9" name="Elipse 98">
              <a:extLst>
                <a:ext uri="{FF2B5EF4-FFF2-40B4-BE49-F238E27FC236}">
                  <a16:creationId xmlns:a16="http://schemas.microsoft.com/office/drawing/2014/main" id="{3431CEFE-46A3-418B-912B-E4E88EE688B1}"/>
                </a:ext>
              </a:extLst>
            </p:cNvPr>
            <p:cNvSpPr/>
            <p:nvPr/>
          </p:nvSpPr>
          <p:spPr>
            <a:xfrm>
              <a:off x="4663185" y="6464283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0" name="Elipse 99">
              <a:extLst>
                <a:ext uri="{FF2B5EF4-FFF2-40B4-BE49-F238E27FC236}">
                  <a16:creationId xmlns:a16="http://schemas.microsoft.com/office/drawing/2014/main" id="{FDAF3082-D00B-4FA7-A614-3ABA53022AF9}"/>
                </a:ext>
              </a:extLst>
            </p:cNvPr>
            <p:cNvSpPr/>
            <p:nvPr/>
          </p:nvSpPr>
          <p:spPr>
            <a:xfrm>
              <a:off x="5074389" y="6475926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1" name="Elipse 100">
              <a:extLst>
                <a:ext uri="{FF2B5EF4-FFF2-40B4-BE49-F238E27FC236}">
                  <a16:creationId xmlns:a16="http://schemas.microsoft.com/office/drawing/2014/main" id="{048726AC-4184-4FED-8737-92D8FBC8D4DC}"/>
                </a:ext>
              </a:extLst>
            </p:cNvPr>
            <p:cNvSpPr/>
            <p:nvPr/>
          </p:nvSpPr>
          <p:spPr>
            <a:xfrm>
              <a:off x="5890427" y="6459774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2" name="Elipse 101">
              <a:extLst>
                <a:ext uri="{FF2B5EF4-FFF2-40B4-BE49-F238E27FC236}">
                  <a16:creationId xmlns:a16="http://schemas.microsoft.com/office/drawing/2014/main" id="{C904BC88-3593-4361-B3E2-494564DF984B}"/>
                </a:ext>
              </a:extLst>
            </p:cNvPr>
            <p:cNvSpPr/>
            <p:nvPr/>
          </p:nvSpPr>
          <p:spPr>
            <a:xfrm>
              <a:off x="6296521" y="6455159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3" name="Elipse 102">
              <a:extLst>
                <a:ext uri="{FF2B5EF4-FFF2-40B4-BE49-F238E27FC236}">
                  <a16:creationId xmlns:a16="http://schemas.microsoft.com/office/drawing/2014/main" id="{DAF9D7E2-20F3-4667-A4A8-57F1C089FA0B}"/>
                </a:ext>
              </a:extLst>
            </p:cNvPr>
            <p:cNvSpPr/>
            <p:nvPr/>
          </p:nvSpPr>
          <p:spPr>
            <a:xfrm>
              <a:off x="7498363" y="6440277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4" name="Elipse 103">
              <a:extLst>
                <a:ext uri="{FF2B5EF4-FFF2-40B4-BE49-F238E27FC236}">
                  <a16:creationId xmlns:a16="http://schemas.microsoft.com/office/drawing/2014/main" id="{43975B01-A94C-4AF4-9BD7-AB0741B3A7F9}"/>
                </a:ext>
              </a:extLst>
            </p:cNvPr>
            <p:cNvSpPr/>
            <p:nvPr/>
          </p:nvSpPr>
          <p:spPr>
            <a:xfrm>
              <a:off x="6707725" y="6444785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5" name="Elipse 104">
              <a:extLst>
                <a:ext uri="{FF2B5EF4-FFF2-40B4-BE49-F238E27FC236}">
                  <a16:creationId xmlns:a16="http://schemas.microsoft.com/office/drawing/2014/main" id="{A35AF24F-CBEF-48CC-B479-1D52B6D4720C}"/>
                </a:ext>
              </a:extLst>
            </p:cNvPr>
            <p:cNvSpPr/>
            <p:nvPr/>
          </p:nvSpPr>
          <p:spPr>
            <a:xfrm>
              <a:off x="7118929" y="6456428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6" name="Elipse 105">
              <a:extLst>
                <a:ext uri="{FF2B5EF4-FFF2-40B4-BE49-F238E27FC236}">
                  <a16:creationId xmlns:a16="http://schemas.microsoft.com/office/drawing/2014/main" id="{D5171EFA-A9E5-4A4D-8B1A-042B62E9FA70}"/>
                </a:ext>
              </a:extLst>
            </p:cNvPr>
            <p:cNvSpPr/>
            <p:nvPr/>
          </p:nvSpPr>
          <p:spPr>
            <a:xfrm>
              <a:off x="7983960" y="6464283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16" name="Elipse 115">
              <a:extLst>
                <a:ext uri="{FF2B5EF4-FFF2-40B4-BE49-F238E27FC236}">
                  <a16:creationId xmlns:a16="http://schemas.microsoft.com/office/drawing/2014/main" id="{27F71103-9472-4141-8229-573FF3533513}"/>
                </a:ext>
              </a:extLst>
            </p:cNvPr>
            <p:cNvSpPr/>
            <p:nvPr/>
          </p:nvSpPr>
          <p:spPr>
            <a:xfrm>
              <a:off x="8800956" y="3447255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17" name="Elipse 116">
              <a:extLst>
                <a:ext uri="{FF2B5EF4-FFF2-40B4-BE49-F238E27FC236}">
                  <a16:creationId xmlns:a16="http://schemas.microsoft.com/office/drawing/2014/main" id="{7AEC36B8-A767-4996-A4B9-9617E0462F6D}"/>
                </a:ext>
              </a:extLst>
            </p:cNvPr>
            <p:cNvSpPr/>
            <p:nvPr/>
          </p:nvSpPr>
          <p:spPr>
            <a:xfrm>
              <a:off x="8842599" y="3884693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18" name="Elipse 117">
              <a:extLst>
                <a:ext uri="{FF2B5EF4-FFF2-40B4-BE49-F238E27FC236}">
                  <a16:creationId xmlns:a16="http://schemas.microsoft.com/office/drawing/2014/main" id="{E89E48F0-5289-4562-B24F-0E7B362FBC80}"/>
                </a:ext>
              </a:extLst>
            </p:cNvPr>
            <p:cNvSpPr/>
            <p:nvPr/>
          </p:nvSpPr>
          <p:spPr>
            <a:xfrm>
              <a:off x="8842599" y="4311035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19" name="Elipse 118">
              <a:extLst>
                <a:ext uri="{FF2B5EF4-FFF2-40B4-BE49-F238E27FC236}">
                  <a16:creationId xmlns:a16="http://schemas.microsoft.com/office/drawing/2014/main" id="{E58F6A26-DCC8-4560-830F-E981CBCDE7C0}"/>
                </a:ext>
              </a:extLst>
            </p:cNvPr>
            <p:cNvSpPr/>
            <p:nvPr/>
          </p:nvSpPr>
          <p:spPr>
            <a:xfrm>
              <a:off x="8894548" y="4883117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20" name="Elipse 119">
              <a:extLst>
                <a:ext uri="{FF2B5EF4-FFF2-40B4-BE49-F238E27FC236}">
                  <a16:creationId xmlns:a16="http://schemas.microsoft.com/office/drawing/2014/main" id="{635991F7-76D3-40F3-AEE6-F47E34D9F937}"/>
                </a:ext>
              </a:extLst>
            </p:cNvPr>
            <p:cNvSpPr/>
            <p:nvPr/>
          </p:nvSpPr>
          <p:spPr>
            <a:xfrm>
              <a:off x="8714895" y="5225958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21" name="Elipse 120">
              <a:extLst>
                <a:ext uri="{FF2B5EF4-FFF2-40B4-BE49-F238E27FC236}">
                  <a16:creationId xmlns:a16="http://schemas.microsoft.com/office/drawing/2014/main" id="{D3559E7B-EE46-48A2-B4F1-E0353D7AF6F3}"/>
                </a:ext>
              </a:extLst>
            </p:cNvPr>
            <p:cNvSpPr/>
            <p:nvPr/>
          </p:nvSpPr>
          <p:spPr>
            <a:xfrm>
              <a:off x="8741361" y="5755530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22" name="Elipse 121">
              <a:extLst>
                <a:ext uri="{FF2B5EF4-FFF2-40B4-BE49-F238E27FC236}">
                  <a16:creationId xmlns:a16="http://schemas.microsoft.com/office/drawing/2014/main" id="{377595AF-A73C-46F5-BF92-6F947737C265}"/>
                </a:ext>
              </a:extLst>
            </p:cNvPr>
            <p:cNvSpPr/>
            <p:nvPr/>
          </p:nvSpPr>
          <p:spPr>
            <a:xfrm>
              <a:off x="9139106" y="5518085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23" name="Elipse 122">
              <a:extLst>
                <a:ext uri="{FF2B5EF4-FFF2-40B4-BE49-F238E27FC236}">
                  <a16:creationId xmlns:a16="http://schemas.microsoft.com/office/drawing/2014/main" id="{FAC1B77C-53EC-44A0-BCD1-67C87CF3495D}"/>
                </a:ext>
              </a:extLst>
            </p:cNvPr>
            <p:cNvSpPr/>
            <p:nvPr/>
          </p:nvSpPr>
          <p:spPr>
            <a:xfrm>
              <a:off x="8830962" y="6205213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24" name="Elipse 123">
              <a:extLst>
                <a:ext uri="{FF2B5EF4-FFF2-40B4-BE49-F238E27FC236}">
                  <a16:creationId xmlns:a16="http://schemas.microsoft.com/office/drawing/2014/main" id="{51BF25E9-C6F3-483F-B816-E647306ACDB1}"/>
                </a:ext>
              </a:extLst>
            </p:cNvPr>
            <p:cNvSpPr/>
            <p:nvPr/>
          </p:nvSpPr>
          <p:spPr>
            <a:xfrm>
              <a:off x="3763670" y="3477731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25" name="Elipse 124">
              <a:extLst>
                <a:ext uri="{FF2B5EF4-FFF2-40B4-BE49-F238E27FC236}">
                  <a16:creationId xmlns:a16="http://schemas.microsoft.com/office/drawing/2014/main" id="{4754BF76-7F74-482E-8722-D5B645E86CDB}"/>
                </a:ext>
              </a:extLst>
            </p:cNvPr>
            <p:cNvSpPr/>
            <p:nvPr/>
          </p:nvSpPr>
          <p:spPr>
            <a:xfrm>
              <a:off x="3803457" y="4032971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77" name="Elipse 176">
              <a:extLst>
                <a:ext uri="{FF2B5EF4-FFF2-40B4-BE49-F238E27FC236}">
                  <a16:creationId xmlns:a16="http://schemas.microsoft.com/office/drawing/2014/main" id="{5144740F-5927-415E-99A4-C8A9E85A2B6A}"/>
                </a:ext>
              </a:extLst>
            </p:cNvPr>
            <p:cNvSpPr/>
            <p:nvPr/>
          </p:nvSpPr>
          <p:spPr>
            <a:xfrm>
              <a:off x="3732168" y="4436144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78" name="Elipse 177">
              <a:extLst>
                <a:ext uri="{FF2B5EF4-FFF2-40B4-BE49-F238E27FC236}">
                  <a16:creationId xmlns:a16="http://schemas.microsoft.com/office/drawing/2014/main" id="{7EEAA0A5-0654-49FB-98E2-C90307F70E82}"/>
                </a:ext>
              </a:extLst>
            </p:cNvPr>
            <p:cNvSpPr/>
            <p:nvPr/>
          </p:nvSpPr>
          <p:spPr>
            <a:xfrm>
              <a:off x="3836259" y="4973937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4" name="Elipse 183">
              <a:extLst>
                <a:ext uri="{FF2B5EF4-FFF2-40B4-BE49-F238E27FC236}">
                  <a16:creationId xmlns:a16="http://schemas.microsoft.com/office/drawing/2014/main" id="{9B02D390-DA09-44D8-9399-436D2A5167C4}"/>
                </a:ext>
              </a:extLst>
            </p:cNvPr>
            <p:cNvSpPr/>
            <p:nvPr/>
          </p:nvSpPr>
          <p:spPr>
            <a:xfrm>
              <a:off x="3940350" y="5511730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5" name="Elipse 184">
              <a:extLst>
                <a:ext uri="{FF2B5EF4-FFF2-40B4-BE49-F238E27FC236}">
                  <a16:creationId xmlns:a16="http://schemas.microsoft.com/office/drawing/2014/main" id="{28C42875-3A7B-4B23-A63C-99984018BFCB}"/>
                </a:ext>
              </a:extLst>
            </p:cNvPr>
            <p:cNvSpPr/>
            <p:nvPr/>
          </p:nvSpPr>
          <p:spPr>
            <a:xfrm>
              <a:off x="3836259" y="6116090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96" name="Elipse 195">
              <a:extLst>
                <a:ext uri="{FF2B5EF4-FFF2-40B4-BE49-F238E27FC236}">
                  <a16:creationId xmlns:a16="http://schemas.microsoft.com/office/drawing/2014/main" id="{90096E65-1C91-447E-92EC-62494A0266D1}"/>
                </a:ext>
              </a:extLst>
            </p:cNvPr>
            <p:cNvSpPr/>
            <p:nvPr/>
          </p:nvSpPr>
          <p:spPr>
            <a:xfrm>
              <a:off x="3766273" y="6522439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97" name="Elipse 196">
              <a:extLst>
                <a:ext uri="{FF2B5EF4-FFF2-40B4-BE49-F238E27FC236}">
                  <a16:creationId xmlns:a16="http://schemas.microsoft.com/office/drawing/2014/main" id="{4BE4AE3B-C231-4381-8122-D24BBB1D625D}"/>
                </a:ext>
              </a:extLst>
            </p:cNvPr>
            <p:cNvSpPr/>
            <p:nvPr/>
          </p:nvSpPr>
          <p:spPr>
            <a:xfrm>
              <a:off x="3570307" y="5326276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98" name="Elipse 197">
              <a:extLst>
                <a:ext uri="{FF2B5EF4-FFF2-40B4-BE49-F238E27FC236}">
                  <a16:creationId xmlns:a16="http://schemas.microsoft.com/office/drawing/2014/main" id="{E816C1F4-DF5A-4BEB-BA8A-263A3C05CD67}"/>
                </a:ext>
              </a:extLst>
            </p:cNvPr>
            <p:cNvSpPr/>
            <p:nvPr/>
          </p:nvSpPr>
          <p:spPr>
            <a:xfrm>
              <a:off x="3489328" y="4849203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99" name="Elipse 198">
              <a:extLst>
                <a:ext uri="{FF2B5EF4-FFF2-40B4-BE49-F238E27FC236}">
                  <a16:creationId xmlns:a16="http://schemas.microsoft.com/office/drawing/2014/main" id="{470A3068-B0D3-4AA4-B157-A18F3806D89F}"/>
                </a:ext>
              </a:extLst>
            </p:cNvPr>
            <p:cNvSpPr/>
            <p:nvPr/>
          </p:nvSpPr>
          <p:spPr>
            <a:xfrm>
              <a:off x="4237315" y="3140993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00" name="Elipse 199">
              <a:extLst>
                <a:ext uri="{FF2B5EF4-FFF2-40B4-BE49-F238E27FC236}">
                  <a16:creationId xmlns:a16="http://schemas.microsoft.com/office/drawing/2014/main" id="{842731A2-7409-44F2-8E82-331881458660}"/>
                </a:ext>
              </a:extLst>
            </p:cNvPr>
            <p:cNvSpPr/>
            <p:nvPr/>
          </p:nvSpPr>
          <p:spPr>
            <a:xfrm>
              <a:off x="4784237" y="3007041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01" name="Elipse 200">
              <a:extLst>
                <a:ext uri="{FF2B5EF4-FFF2-40B4-BE49-F238E27FC236}">
                  <a16:creationId xmlns:a16="http://schemas.microsoft.com/office/drawing/2014/main" id="{B77C23B3-6ED9-4622-AAC9-3DD2781DB0B2}"/>
                </a:ext>
              </a:extLst>
            </p:cNvPr>
            <p:cNvSpPr/>
            <p:nvPr/>
          </p:nvSpPr>
          <p:spPr>
            <a:xfrm>
              <a:off x="5163671" y="3124400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02" name="Elipse 201">
              <a:extLst>
                <a:ext uri="{FF2B5EF4-FFF2-40B4-BE49-F238E27FC236}">
                  <a16:creationId xmlns:a16="http://schemas.microsoft.com/office/drawing/2014/main" id="{BF92E61E-09E9-47A1-A96E-F11A5E433EF2}"/>
                </a:ext>
              </a:extLst>
            </p:cNvPr>
            <p:cNvSpPr/>
            <p:nvPr/>
          </p:nvSpPr>
          <p:spPr>
            <a:xfrm>
              <a:off x="5684434" y="3025620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03" name="Elipse 202">
              <a:extLst>
                <a:ext uri="{FF2B5EF4-FFF2-40B4-BE49-F238E27FC236}">
                  <a16:creationId xmlns:a16="http://schemas.microsoft.com/office/drawing/2014/main" id="{72346CF8-7C4A-4E61-BD99-DD8FBE57CB26}"/>
                </a:ext>
              </a:extLst>
            </p:cNvPr>
            <p:cNvSpPr/>
            <p:nvPr/>
          </p:nvSpPr>
          <p:spPr>
            <a:xfrm>
              <a:off x="6205197" y="2926840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04" name="Elipse 203">
              <a:extLst>
                <a:ext uri="{FF2B5EF4-FFF2-40B4-BE49-F238E27FC236}">
                  <a16:creationId xmlns:a16="http://schemas.microsoft.com/office/drawing/2014/main" id="{DA9615C7-E308-4077-8560-1752D486E07E}"/>
                </a:ext>
              </a:extLst>
            </p:cNvPr>
            <p:cNvSpPr/>
            <p:nvPr/>
          </p:nvSpPr>
          <p:spPr>
            <a:xfrm>
              <a:off x="6774672" y="3021359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05" name="Elipse 204">
              <a:extLst>
                <a:ext uri="{FF2B5EF4-FFF2-40B4-BE49-F238E27FC236}">
                  <a16:creationId xmlns:a16="http://schemas.microsoft.com/office/drawing/2014/main" id="{7B79DC17-48A3-498A-ACB6-53AFEB2E784C}"/>
                </a:ext>
              </a:extLst>
            </p:cNvPr>
            <p:cNvSpPr/>
            <p:nvPr/>
          </p:nvSpPr>
          <p:spPr>
            <a:xfrm>
              <a:off x="7344147" y="3115878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06" name="Elipse 205">
              <a:extLst>
                <a:ext uri="{FF2B5EF4-FFF2-40B4-BE49-F238E27FC236}">
                  <a16:creationId xmlns:a16="http://schemas.microsoft.com/office/drawing/2014/main" id="{E53D212E-4AC6-423C-AD0F-B49D8B7C5407}"/>
                </a:ext>
              </a:extLst>
            </p:cNvPr>
            <p:cNvSpPr/>
            <p:nvPr/>
          </p:nvSpPr>
          <p:spPr>
            <a:xfrm>
              <a:off x="8121907" y="3045196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07" name="Elipse 206">
              <a:extLst>
                <a:ext uri="{FF2B5EF4-FFF2-40B4-BE49-F238E27FC236}">
                  <a16:creationId xmlns:a16="http://schemas.microsoft.com/office/drawing/2014/main" id="{19C8DD8D-1BE2-45D1-B1D2-E79C444D7CF2}"/>
                </a:ext>
              </a:extLst>
            </p:cNvPr>
            <p:cNvSpPr/>
            <p:nvPr/>
          </p:nvSpPr>
          <p:spPr>
            <a:xfrm>
              <a:off x="7479795" y="2773599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08" name="Elipse 207">
              <a:extLst>
                <a:ext uri="{FF2B5EF4-FFF2-40B4-BE49-F238E27FC236}">
                  <a16:creationId xmlns:a16="http://schemas.microsoft.com/office/drawing/2014/main" id="{C589CF4B-25B9-40CD-A469-3BDD796F9880}"/>
                </a:ext>
              </a:extLst>
            </p:cNvPr>
            <p:cNvSpPr/>
            <p:nvPr/>
          </p:nvSpPr>
          <p:spPr>
            <a:xfrm>
              <a:off x="6646126" y="2756084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09" name="Elipse 208">
              <a:extLst>
                <a:ext uri="{FF2B5EF4-FFF2-40B4-BE49-F238E27FC236}">
                  <a16:creationId xmlns:a16="http://schemas.microsoft.com/office/drawing/2014/main" id="{28595CC0-609C-4DD4-BA30-9C72E5067F00}"/>
                </a:ext>
              </a:extLst>
            </p:cNvPr>
            <p:cNvSpPr/>
            <p:nvPr/>
          </p:nvSpPr>
          <p:spPr>
            <a:xfrm>
              <a:off x="5188027" y="2802040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10" name="Elipse 209">
              <a:extLst>
                <a:ext uri="{FF2B5EF4-FFF2-40B4-BE49-F238E27FC236}">
                  <a16:creationId xmlns:a16="http://schemas.microsoft.com/office/drawing/2014/main" id="{871EEE60-5BA0-4A0D-AAB7-4573DDDFA7A6}"/>
                </a:ext>
              </a:extLst>
            </p:cNvPr>
            <p:cNvSpPr/>
            <p:nvPr/>
          </p:nvSpPr>
          <p:spPr>
            <a:xfrm>
              <a:off x="4404803" y="2773599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11" name="Elipse 210">
              <a:extLst>
                <a:ext uri="{FF2B5EF4-FFF2-40B4-BE49-F238E27FC236}">
                  <a16:creationId xmlns:a16="http://schemas.microsoft.com/office/drawing/2014/main" id="{21F26241-DF05-481F-B8E9-0B17A4AC2D76}"/>
                </a:ext>
              </a:extLst>
            </p:cNvPr>
            <p:cNvSpPr/>
            <p:nvPr/>
          </p:nvSpPr>
          <p:spPr>
            <a:xfrm>
              <a:off x="3405712" y="4192369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12" name="Elipse 211">
              <a:extLst>
                <a:ext uri="{FF2B5EF4-FFF2-40B4-BE49-F238E27FC236}">
                  <a16:creationId xmlns:a16="http://schemas.microsoft.com/office/drawing/2014/main" id="{FC33C520-55AC-4869-B85F-A9AB8C0171DD}"/>
                </a:ext>
              </a:extLst>
            </p:cNvPr>
            <p:cNvSpPr/>
            <p:nvPr/>
          </p:nvSpPr>
          <p:spPr>
            <a:xfrm>
              <a:off x="3489328" y="5778171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13" name="Elipse 212">
              <a:extLst>
                <a:ext uri="{FF2B5EF4-FFF2-40B4-BE49-F238E27FC236}">
                  <a16:creationId xmlns:a16="http://schemas.microsoft.com/office/drawing/2014/main" id="{266A14FF-3B04-44D1-A98F-D76A664FBDEE}"/>
                </a:ext>
              </a:extLst>
            </p:cNvPr>
            <p:cNvSpPr/>
            <p:nvPr/>
          </p:nvSpPr>
          <p:spPr>
            <a:xfrm>
              <a:off x="7785491" y="3045195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14" name="Elipse 213">
              <a:extLst>
                <a:ext uri="{FF2B5EF4-FFF2-40B4-BE49-F238E27FC236}">
                  <a16:creationId xmlns:a16="http://schemas.microsoft.com/office/drawing/2014/main" id="{B9961798-B760-41D5-9090-F19CB4993155}"/>
                </a:ext>
              </a:extLst>
            </p:cNvPr>
            <p:cNvSpPr/>
            <p:nvPr/>
          </p:nvSpPr>
          <p:spPr>
            <a:xfrm>
              <a:off x="8629113" y="3040800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281" name="CaixaDeTexto 280">
            <a:extLst>
              <a:ext uri="{FF2B5EF4-FFF2-40B4-BE49-F238E27FC236}">
                <a16:creationId xmlns:a16="http://schemas.microsoft.com/office/drawing/2014/main" id="{0F2B72B3-8547-4715-987A-886F14380A5C}"/>
              </a:ext>
            </a:extLst>
          </p:cNvPr>
          <p:cNvSpPr txBox="1"/>
          <p:nvPr/>
        </p:nvSpPr>
        <p:spPr>
          <a:xfrm>
            <a:off x="1065263" y="1316627"/>
            <a:ext cx="1015779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300" b="1" dirty="0">
                <a:latin typeface="Arial Nova Light" panose="020B0304020202020204" pitchFamily="34" charset="0"/>
              </a:rPr>
              <a:t>Mundo óbvio: existe o líquido e o sólido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300" b="1" dirty="0">
                <a:latin typeface="Arial Nova Light" panose="020B0304020202020204" pitchFamily="34" charset="0"/>
              </a:rPr>
              <a:t>Mundo óbvio: o sólido dá forma ao líquido</a:t>
            </a:r>
          </a:p>
        </p:txBody>
      </p:sp>
      <p:grpSp>
        <p:nvGrpSpPr>
          <p:cNvPr id="282" name="Agrupar 281">
            <a:extLst>
              <a:ext uri="{FF2B5EF4-FFF2-40B4-BE49-F238E27FC236}">
                <a16:creationId xmlns:a16="http://schemas.microsoft.com/office/drawing/2014/main" id="{276FD751-ABB4-4B7F-9028-772977A36E3C}"/>
              </a:ext>
            </a:extLst>
          </p:cNvPr>
          <p:cNvGrpSpPr/>
          <p:nvPr/>
        </p:nvGrpSpPr>
        <p:grpSpPr>
          <a:xfrm>
            <a:off x="7422072" y="3448525"/>
            <a:ext cx="2213933" cy="3100945"/>
            <a:chOff x="7422072" y="3448525"/>
            <a:chExt cx="2213933" cy="3100945"/>
          </a:xfrm>
        </p:grpSpPr>
        <p:sp>
          <p:nvSpPr>
            <p:cNvPr id="283" name="Elipse 282">
              <a:extLst>
                <a:ext uri="{FF2B5EF4-FFF2-40B4-BE49-F238E27FC236}">
                  <a16:creationId xmlns:a16="http://schemas.microsoft.com/office/drawing/2014/main" id="{36283A03-81A8-44F0-BFB0-B54D99C704CC}"/>
                </a:ext>
              </a:extLst>
            </p:cNvPr>
            <p:cNvSpPr/>
            <p:nvPr/>
          </p:nvSpPr>
          <p:spPr>
            <a:xfrm>
              <a:off x="7944381" y="4560128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84" name="Elipse 283">
              <a:extLst>
                <a:ext uri="{FF2B5EF4-FFF2-40B4-BE49-F238E27FC236}">
                  <a16:creationId xmlns:a16="http://schemas.microsoft.com/office/drawing/2014/main" id="{240522FF-5039-42C8-87F8-0BA7C400A92A}"/>
                </a:ext>
              </a:extLst>
            </p:cNvPr>
            <p:cNvSpPr/>
            <p:nvPr/>
          </p:nvSpPr>
          <p:spPr>
            <a:xfrm>
              <a:off x="8889272" y="4540256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85" name="Elipse 284">
              <a:extLst>
                <a:ext uri="{FF2B5EF4-FFF2-40B4-BE49-F238E27FC236}">
                  <a16:creationId xmlns:a16="http://schemas.microsoft.com/office/drawing/2014/main" id="{4F40AF9C-26CC-4640-9B6E-D68ECDA10B0D}"/>
                </a:ext>
              </a:extLst>
            </p:cNvPr>
            <p:cNvSpPr/>
            <p:nvPr/>
          </p:nvSpPr>
          <p:spPr>
            <a:xfrm>
              <a:off x="8355152" y="4748212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86" name="Elipse 285">
              <a:extLst>
                <a:ext uri="{FF2B5EF4-FFF2-40B4-BE49-F238E27FC236}">
                  <a16:creationId xmlns:a16="http://schemas.microsoft.com/office/drawing/2014/main" id="{728557CB-D75B-40DE-9C44-6943940082A6}"/>
                </a:ext>
              </a:extLst>
            </p:cNvPr>
            <p:cNvSpPr/>
            <p:nvPr/>
          </p:nvSpPr>
          <p:spPr>
            <a:xfrm>
              <a:off x="9222466" y="4540256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87" name="Elipse 286">
              <a:extLst>
                <a:ext uri="{FF2B5EF4-FFF2-40B4-BE49-F238E27FC236}">
                  <a16:creationId xmlns:a16="http://schemas.microsoft.com/office/drawing/2014/main" id="{52B5623E-C05C-49FB-AE90-76C0FB9B63F4}"/>
                </a:ext>
              </a:extLst>
            </p:cNvPr>
            <p:cNvSpPr/>
            <p:nvPr/>
          </p:nvSpPr>
          <p:spPr>
            <a:xfrm>
              <a:off x="7944381" y="4931068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88" name="Elipse 287">
              <a:extLst>
                <a:ext uri="{FF2B5EF4-FFF2-40B4-BE49-F238E27FC236}">
                  <a16:creationId xmlns:a16="http://schemas.microsoft.com/office/drawing/2014/main" id="{80B1B22F-AA11-4AA9-B1C6-25F81737B302}"/>
                </a:ext>
              </a:extLst>
            </p:cNvPr>
            <p:cNvSpPr/>
            <p:nvPr/>
          </p:nvSpPr>
          <p:spPr>
            <a:xfrm>
              <a:off x="7949273" y="5365289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89" name="Elipse 288">
              <a:extLst>
                <a:ext uri="{FF2B5EF4-FFF2-40B4-BE49-F238E27FC236}">
                  <a16:creationId xmlns:a16="http://schemas.microsoft.com/office/drawing/2014/main" id="{BD4849DE-8502-49C2-871A-9796D2C9279C}"/>
                </a:ext>
              </a:extLst>
            </p:cNvPr>
            <p:cNvSpPr/>
            <p:nvPr/>
          </p:nvSpPr>
          <p:spPr>
            <a:xfrm>
              <a:off x="8115467" y="5629170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90" name="Elipse 289">
              <a:extLst>
                <a:ext uri="{FF2B5EF4-FFF2-40B4-BE49-F238E27FC236}">
                  <a16:creationId xmlns:a16="http://schemas.microsoft.com/office/drawing/2014/main" id="{90E5D9EE-24AA-4B53-8267-5EF96F07B05C}"/>
                </a:ext>
              </a:extLst>
            </p:cNvPr>
            <p:cNvSpPr/>
            <p:nvPr/>
          </p:nvSpPr>
          <p:spPr>
            <a:xfrm>
              <a:off x="8847924" y="5394453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91" name="Elipse 290">
              <a:extLst>
                <a:ext uri="{FF2B5EF4-FFF2-40B4-BE49-F238E27FC236}">
                  <a16:creationId xmlns:a16="http://schemas.microsoft.com/office/drawing/2014/main" id="{147998AE-9425-449F-AE60-CBCD8D95CB4A}"/>
                </a:ext>
              </a:extLst>
            </p:cNvPr>
            <p:cNvSpPr/>
            <p:nvPr/>
          </p:nvSpPr>
          <p:spPr>
            <a:xfrm>
              <a:off x="8304885" y="5365289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92" name="Elipse 291">
              <a:extLst>
                <a:ext uri="{FF2B5EF4-FFF2-40B4-BE49-F238E27FC236}">
                  <a16:creationId xmlns:a16="http://schemas.microsoft.com/office/drawing/2014/main" id="{5B9BAC1D-089F-4C6B-B846-7051D88D49CF}"/>
                </a:ext>
              </a:extLst>
            </p:cNvPr>
            <p:cNvSpPr/>
            <p:nvPr/>
          </p:nvSpPr>
          <p:spPr>
            <a:xfrm>
              <a:off x="8680184" y="5659966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93" name="Elipse 292">
              <a:extLst>
                <a:ext uri="{FF2B5EF4-FFF2-40B4-BE49-F238E27FC236}">
                  <a16:creationId xmlns:a16="http://schemas.microsoft.com/office/drawing/2014/main" id="{CD244A26-96AA-4971-B1AD-77B639E824BD}"/>
                </a:ext>
              </a:extLst>
            </p:cNvPr>
            <p:cNvSpPr/>
            <p:nvPr/>
          </p:nvSpPr>
          <p:spPr>
            <a:xfrm>
              <a:off x="8410742" y="5809451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94" name="Elipse 293">
              <a:extLst>
                <a:ext uri="{FF2B5EF4-FFF2-40B4-BE49-F238E27FC236}">
                  <a16:creationId xmlns:a16="http://schemas.microsoft.com/office/drawing/2014/main" id="{9E318193-F803-4A3D-81C6-2045B72DC47A}"/>
                </a:ext>
              </a:extLst>
            </p:cNvPr>
            <p:cNvSpPr/>
            <p:nvPr/>
          </p:nvSpPr>
          <p:spPr>
            <a:xfrm>
              <a:off x="8080186" y="5987683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95" name="Elipse 294">
              <a:extLst>
                <a:ext uri="{FF2B5EF4-FFF2-40B4-BE49-F238E27FC236}">
                  <a16:creationId xmlns:a16="http://schemas.microsoft.com/office/drawing/2014/main" id="{516ADF7E-28FD-4E9D-8F17-8481F83B4DCA}"/>
                </a:ext>
              </a:extLst>
            </p:cNvPr>
            <p:cNvSpPr/>
            <p:nvPr/>
          </p:nvSpPr>
          <p:spPr>
            <a:xfrm>
              <a:off x="8834130" y="5916593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96" name="Elipse 295">
              <a:extLst>
                <a:ext uri="{FF2B5EF4-FFF2-40B4-BE49-F238E27FC236}">
                  <a16:creationId xmlns:a16="http://schemas.microsoft.com/office/drawing/2014/main" id="{122CEF25-2F17-4994-8C0B-E05702AD0EEF}"/>
                </a:ext>
              </a:extLst>
            </p:cNvPr>
            <p:cNvSpPr/>
            <p:nvPr/>
          </p:nvSpPr>
          <p:spPr>
            <a:xfrm>
              <a:off x="8375278" y="6073332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97" name="Elipse 296">
              <a:extLst>
                <a:ext uri="{FF2B5EF4-FFF2-40B4-BE49-F238E27FC236}">
                  <a16:creationId xmlns:a16="http://schemas.microsoft.com/office/drawing/2014/main" id="{2554979E-CB8B-495A-9A47-D25678AAE4C5}"/>
                </a:ext>
              </a:extLst>
            </p:cNvPr>
            <p:cNvSpPr/>
            <p:nvPr/>
          </p:nvSpPr>
          <p:spPr>
            <a:xfrm>
              <a:off x="9227358" y="5345417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98" name="Elipse 297">
              <a:extLst>
                <a:ext uri="{FF2B5EF4-FFF2-40B4-BE49-F238E27FC236}">
                  <a16:creationId xmlns:a16="http://schemas.microsoft.com/office/drawing/2014/main" id="{CF3D0D1F-2664-460F-839F-681F709A6E0D}"/>
                </a:ext>
              </a:extLst>
            </p:cNvPr>
            <p:cNvSpPr/>
            <p:nvPr/>
          </p:nvSpPr>
          <p:spPr>
            <a:xfrm>
              <a:off x="9198877" y="6162976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99" name="Elipse 298">
              <a:extLst>
                <a:ext uri="{FF2B5EF4-FFF2-40B4-BE49-F238E27FC236}">
                  <a16:creationId xmlns:a16="http://schemas.microsoft.com/office/drawing/2014/main" id="{0B4DFF09-316E-4CC1-91C8-3ABB00E11673}"/>
                </a:ext>
              </a:extLst>
            </p:cNvPr>
            <p:cNvSpPr/>
            <p:nvPr/>
          </p:nvSpPr>
          <p:spPr>
            <a:xfrm>
              <a:off x="9072235" y="5659966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00" name="Elipse 299">
              <a:extLst>
                <a:ext uri="{FF2B5EF4-FFF2-40B4-BE49-F238E27FC236}">
                  <a16:creationId xmlns:a16="http://schemas.microsoft.com/office/drawing/2014/main" id="{D02F8C1F-BF32-41C6-BE12-4C1FCFAC6F01}"/>
                </a:ext>
              </a:extLst>
            </p:cNvPr>
            <p:cNvSpPr/>
            <p:nvPr/>
          </p:nvSpPr>
          <p:spPr>
            <a:xfrm>
              <a:off x="8287360" y="5035994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01" name="Elipse 300">
              <a:extLst>
                <a:ext uri="{FF2B5EF4-FFF2-40B4-BE49-F238E27FC236}">
                  <a16:creationId xmlns:a16="http://schemas.microsoft.com/office/drawing/2014/main" id="{B59138D7-007A-4C43-9BD7-7B57CE850C62}"/>
                </a:ext>
              </a:extLst>
            </p:cNvPr>
            <p:cNvSpPr/>
            <p:nvPr/>
          </p:nvSpPr>
          <p:spPr>
            <a:xfrm>
              <a:off x="7597970" y="5078178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02" name="Elipse 301">
              <a:extLst>
                <a:ext uri="{FF2B5EF4-FFF2-40B4-BE49-F238E27FC236}">
                  <a16:creationId xmlns:a16="http://schemas.microsoft.com/office/drawing/2014/main" id="{00280798-2E08-4C11-9876-C13439BCFBDE}"/>
                </a:ext>
              </a:extLst>
            </p:cNvPr>
            <p:cNvSpPr/>
            <p:nvPr/>
          </p:nvSpPr>
          <p:spPr>
            <a:xfrm>
              <a:off x="8873824" y="6297449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03" name="Elipse 302">
              <a:extLst>
                <a:ext uri="{FF2B5EF4-FFF2-40B4-BE49-F238E27FC236}">
                  <a16:creationId xmlns:a16="http://schemas.microsoft.com/office/drawing/2014/main" id="{8414BB39-4EEA-454D-B480-131DB76A84F8}"/>
                </a:ext>
              </a:extLst>
            </p:cNvPr>
            <p:cNvSpPr/>
            <p:nvPr/>
          </p:nvSpPr>
          <p:spPr>
            <a:xfrm>
              <a:off x="7530986" y="4599659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04" name="Elipse 303">
              <a:extLst>
                <a:ext uri="{FF2B5EF4-FFF2-40B4-BE49-F238E27FC236}">
                  <a16:creationId xmlns:a16="http://schemas.microsoft.com/office/drawing/2014/main" id="{6E892F61-2C5F-4E0C-940A-C51A3F9E1F09}"/>
                </a:ext>
              </a:extLst>
            </p:cNvPr>
            <p:cNvSpPr/>
            <p:nvPr/>
          </p:nvSpPr>
          <p:spPr>
            <a:xfrm>
              <a:off x="7700752" y="5802395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05" name="Elipse 304">
              <a:extLst>
                <a:ext uri="{FF2B5EF4-FFF2-40B4-BE49-F238E27FC236}">
                  <a16:creationId xmlns:a16="http://schemas.microsoft.com/office/drawing/2014/main" id="{CBEFFE64-EE07-45D8-AB89-AEDF060866E4}"/>
                </a:ext>
              </a:extLst>
            </p:cNvPr>
            <p:cNvSpPr/>
            <p:nvPr/>
          </p:nvSpPr>
          <p:spPr>
            <a:xfrm>
              <a:off x="7979662" y="4201615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06" name="Elipse 305">
              <a:extLst>
                <a:ext uri="{FF2B5EF4-FFF2-40B4-BE49-F238E27FC236}">
                  <a16:creationId xmlns:a16="http://schemas.microsoft.com/office/drawing/2014/main" id="{2CC14D7C-1601-4DB4-80E4-ED58F657E5B4}"/>
                </a:ext>
              </a:extLst>
            </p:cNvPr>
            <p:cNvSpPr/>
            <p:nvPr/>
          </p:nvSpPr>
          <p:spPr>
            <a:xfrm>
              <a:off x="8712119" y="3966898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07" name="Elipse 306">
              <a:extLst>
                <a:ext uri="{FF2B5EF4-FFF2-40B4-BE49-F238E27FC236}">
                  <a16:creationId xmlns:a16="http://schemas.microsoft.com/office/drawing/2014/main" id="{E75B2C55-56B8-4691-B7E9-ED732B6A18CC}"/>
                </a:ext>
              </a:extLst>
            </p:cNvPr>
            <p:cNvSpPr/>
            <p:nvPr/>
          </p:nvSpPr>
          <p:spPr>
            <a:xfrm>
              <a:off x="8332685" y="4063026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08" name="Elipse 307">
              <a:extLst>
                <a:ext uri="{FF2B5EF4-FFF2-40B4-BE49-F238E27FC236}">
                  <a16:creationId xmlns:a16="http://schemas.microsoft.com/office/drawing/2014/main" id="{F40EA568-7FCB-432D-93B3-3BBE4AD33DC2}"/>
                </a:ext>
              </a:extLst>
            </p:cNvPr>
            <p:cNvSpPr/>
            <p:nvPr/>
          </p:nvSpPr>
          <p:spPr>
            <a:xfrm>
              <a:off x="8544379" y="4232411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09" name="Elipse 308">
              <a:extLst>
                <a:ext uri="{FF2B5EF4-FFF2-40B4-BE49-F238E27FC236}">
                  <a16:creationId xmlns:a16="http://schemas.microsoft.com/office/drawing/2014/main" id="{72657679-7AEC-4B4F-ACE6-CA72BE9BBBFF}"/>
                </a:ext>
              </a:extLst>
            </p:cNvPr>
            <p:cNvSpPr/>
            <p:nvPr/>
          </p:nvSpPr>
          <p:spPr>
            <a:xfrm>
              <a:off x="8274937" y="4381896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10" name="Elipse 309">
              <a:extLst>
                <a:ext uri="{FF2B5EF4-FFF2-40B4-BE49-F238E27FC236}">
                  <a16:creationId xmlns:a16="http://schemas.microsoft.com/office/drawing/2014/main" id="{7A05B575-6273-46D5-ACFB-F4F623DA5FDD}"/>
                </a:ext>
              </a:extLst>
            </p:cNvPr>
            <p:cNvSpPr/>
            <p:nvPr/>
          </p:nvSpPr>
          <p:spPr>
            <a:xfrm>
              <a:off x="8950224" y="4232411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11" name="Elipse 310">
              <a:extLst>
                <a:ext uri="{FF2B5EF4-FFF2-40B4-BE49-F238E27FC236}">
                  <a16:creationId xmlns:a16="http://schemas.microsoft.com/office/drawing/2014/main" id="{176C508C-D6A8-4171-AABF-AE64F809D422}"/>
                </a:ext>
              </a:extLst>
            </p:cNvPr>
            <p:cNvSpPr/>
            <p:nvPr/>
          </p:nvSpPr>
          <p:spPr>
            <a:xfrm>
              <a:off x="9091553" y="3917862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12" name="Elipse 311">
              <a:extLst>
                <a:ext uri="{FF2B5EF4-FFF2-40B4-BE49-F238E27FC236}">
                  <a16:creationId xmlns:a16="http://schemas.microsoft.com/office/drawing/2014/main" id="{45826942-5C2A-44B2-BC28-D99D67BAA2BC}"/>
                </a:ext>
              </a:extLst>
            </p:cNvPr>
            <p:cNvSpPr/>
            <p:nvPr/>
          </p:nvSpPr>
          <p:spPr>
            <a:xfrm>
              <a:off x="9257747" y="4181743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13" name="Elipse 312">
              <a:extLst>
                <a:ext uri="{FF2B5EF4-FFF2-40B4-BE49-F238E27FC236}">
                  <a16:creationId xmlns:a16="http://schemas.microsoft.com/office/drawing/2014/main" id="{9B324AA0-1E7D-46CF-91AF-54E4487B32BA}"/>
                </a:ext>
              </a:extLst>
            </p:cNvPr>
            <p:cNvSpPr/>
            <p:nvPr/>
          </p:nvSpPr>
          <p:spPr>
            <a:xfrm>
              <a:off x="7625017" y="3917861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14" name="Elipse 313">
              <a:extLst>
                <a:ext uri="{FF2B5EF4-FFF2-40B4-BE49-F238E27FC236}">
                  <a16:creationId xmlns:a16="http://schemas.microsoft.com/office/drawing/2014/main" id="{B8840613-BD19-497E-97D8-1B7D2B4BF0B0}"/>
                </a:ext>
              </a:extLst>
            </p:cNvPr>
            <p:cNvSpPr/>
            <p:nvPr/>
          </p:nvSpPr>
          <p:spPr>
            <a:xfrm>
              <a:off x="8269096" y="3669193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15" name="Elipse 314">
              <a:extLst>
                <a:ext uri="{FF2B5EF4-FFF2-40B4-BE49-F238E27FC236}">
                  <a16:creationId xmlns:a16="http://schemas.microsoft.com/office/drawing/2014/main" id="{F31C6FA4-A024-4D18-A367-F33419252337}"/>
                </a:ext>
              </a:extLst>
            </p:cNvPr>
            <p:cNvSpPr/>
            <p:nvPr/>
          </p:nvSpPr>
          <p:spPr>
            <a:xfrm>
              <a:off x="8758591" y="3514051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16" name="Elipse 315">
              <a:extLst>
                <a:ext uri="{FF2B5EF4-FFF2-40B4-BE49-F238E27FC236}">
                  <a16:creationId xmlns:a16="http://schemas.microsoft.com/office/drawing/2014/main" id="{488D7927-9E21-466A-9BD0-F15EFB077080}"/>
                </a:ext>
              </a:extLst>
            </p:cNvPr>
            <p:cNvSpPr/>
            <p:nvPr/>
          </p:nvSpPr>
          <p:spPr>
            <a:xfrm>
              <a:off x="7422072" y="4259604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17" name="Elipse 316">
              <a:extLst>
                <a:ext uri="{FF2B5EF4-FFF2-40B4-BE49-F238E27FC236}">
                  <a16:creationId xmlns:a16="http://schemas.microsoft.com/office/drawing/2014/main" id="{52650E73-4361-4793-8EAF-75FBFA126806}"/>
                </a:ext>
              </a:extLst>
            </p:cNvPr>
            <p:cNvSpPr/>
            <p:nvPr/>
          </p:nvSpPr>
          <p:spPr>
            <a:xfrm>
              <a:off x="9076644" y="3448525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18" name="Elipse 317">
              <a:extLst>
                <a:ext uri="{FF2B5EF4-FFF2-40B4-BE49-F238E27FC236}">
                  <a16:creationId xmlns:a16="http://schemas.microsoft.com/office/drawing/2014/main" id="{3DDB2051-F7D4-49A8-A266-C71BC6D6E2F0}"/>
                </a:ext>
              </a:extLst>
            </p:cNvPr>
            <p:cNvSpPr/>
            <p:nvPr/>
          </p:nvSpPr>
          <p:spPr>
            <a:xfrm>
              <a:off x="9353347" y="3555017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319" name="Agrupar 318">
            <a:extLst>
              <a:ext uri="{FF2B5EF4-FFF2-40B4-BE49-F238E27FC236}">
                <a16:creationId xmlns:a16="http://schemas.microsoft.com/office/drawing/2014/main" id="{AD241AAF-7CAE-46AC-8C67-613127DD2E05}"/>
              </a:ext>
            </a:extLst>
          </p:cNvPr>
          <p:cNvGrpSpPr/>
          <p:nvPr/>
        </p:nvGrpSpPr>
        <p:grpSpPr>
          <a:xfrm>
            <a:off x="9386230" y="3529475"/>
            <a:ext cx="1911996" cy="2748120"/>
            <a:chOff x="9386230" y="3529475"/>
            <a:chExt cx="1911996" cy="2748120"/>
          </a:xfrm>
        </p:grpSpPr>
        <p:sp>
          <p:nvSpPr>
            <p:cNvPr id="320" name="Elipse 319">
              <a:extLst>
                <a:ext uri="{FF2B5EF4-FFF2-40B4-BE49-F238E27FC236}">
                  <a16:creationId xmlns:a16="http://schemas.microsoft.com/office/drawing/2014/main" id="{2D3C48D5-652A-40B2-A1E2-5265CFCA0D7B}"/>
                </a:ext>
              </a:extLst>
            </p:cNvPr>
            <p:cNvSpPr/>
            <p:nvPr/>
          </p:nvSpPr>
          <p:spPr>
            <a:xfrm>
              <a:off x="10170069" y="5346695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21" name="Elipse 320">
              <a:extLst>
                <a:ext uri="{FF2B5EF4-FFF2-40B4-BE49-F238E27FC236}">
                  <a16:creationId xmlns:a16="http://schemas.microsoft.com/office/drawing/2014/main" id="{1C1785A6-DDDD-4A9F-9459-F270548ADC92}"/>
                </a:ext>
              </a:extLst>
            </p:cNvPr>
            <p:cNvSpPr/>
            <p:nvPr/>
          </p:nvSpPr>
          <p:spPr>
            <a:xfrm>
              <a:off x="9627030" y="5317531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22" name="Elipse 321">
              <a:extLst>
                <a:ext uri="{FF2B5EF4-FFF2-40B4-BE49-F238E27FC236}">
                  <a16:creationId xmlns:a16="http://schemas.microsoft.com/office/drawing/2014/main" id="{B044D2F3-4962-48E7-A7DF-6FA5851C2E47}"/>
                </a:ext>
              </a:extLst>
            </p:cNvPr>
            <p:cNvSpPr/>
            <p:nvPr/>
          </p:nvSpPr>
          <p:spPr>
            <a:xfrm>
              <a:off x="10002329" y="5612208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23" name="Elipse 322">
              <a:extLst>
                <a:ext uri="{FF2B5EF4-FFF2-40B4-BE49-F238E27FC236}">
                  <a16:creationId xmlns:a16="http://schemas.microsoft.com/office/drawing/2014/main" id="{904FF92E-373F-4664-8B11-BFA822C3C735}"/>
                </a:ext>
              </a:extLst>
            </p:cNvPr>
            <p:cNvSpPr/>
            <p:nvPr/>
          </p:nvSpPr>
          <p:spPr>
            <a:xfrm>
              <a:off x="9732887" y="5761693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24" name="Elipse 323">
              <a:extLst>
                <a:ext uri="{FF2B5EF4-FFF2-40B4-BE49-F238E27FC236}">
                  <a16:creationId xmlns:a16="http://schemas.microsoft.com/office/drawing/2014/main" id="{DEBAB99B-8281-4BBE-92B1-862F8132BB29}"/>
                </a:ext>
              </a:extLst>
            </p:cNvPr>
            <p:cNvSpPr/>
            <p:nvPr/>
          </p:nvSpPr>
          <p:spPr>
            <a:xfrm>
              <a:off x="10156275" y="5868835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25" name="Elipse 324">
              <a:extLst>
                <a:ext uri="{FF2B5EF4-FFF2-40B4-BE49-F238E27FC236}">
                  <a16:creationId xmlns:a16="http://schemas.microsoft.com/office/drawing/2014/main" id="{02BDB9FE-0E61-4C56-9115-9FFFECEF4433}"/>
                </a:ext>
              </a:extLst>
            </p:cNvPr>
            <p:cNvSpPr/>
            <p:nvPr/>
          </p:nvSpPr>
          <p:spPr>
            <a:xfrm>
              <a:off x="9697423" y="6025574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26" name="Elipse 325">
              <a:extLst>
                <a:ext uri="{FF2B5EF4-FFF2-40B4-BE49-F238E27FC236}">
                  <a16:creationId xmlns:a16="http://schemas.microsoft.com/office/drawing/2014/main" id="{0B7FBB40-3E88-4D7D-9940-B08577986BAE}"/>
                </a:ext>
              </a:extLst>
            </p:cNvPr>
            <p:cNvSpPr/>
            <p:nvPr/>
          </p:nvSpPr>
          <p:spPr>
            <a:xfrm>
              <a:off x="10549503" y="5297659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27" name="Elipse 326">
              <a:extLst>
                <a:ext uri="{FF2B5EF4-FFF2-40B4-BE49-F238E27FC236}">
                  <a16:creationId xmlns:a16="http://schemas.microsoft.com/office/drawing/2014/main" id="{7057DBB9-0B2A-4EF6-93E4-0C0376820A91}"/>
                </a:ext>
              </a:extLst>
            </p:cNvPr>
            <p:cNvSpPr/>
            <p:nvPr/>
          </p:nvSpPr>
          <p:spPr>
            <a:xfrm>
              <a:off x="9386230" y="5687089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28" name="Elipse 327">
              <a:extLst>
                <a:ext uri="{FF2B5EF4-FFF2-40B4-BE49-F238E27FC236}">
                  <a16:creationId xmlns:a16="http://schemas.microsoft.com/office/drawing/2014/main" id="{9B012459-706F-4119-84F2-EE5F9743B423}"/>
                </a:ext>
              </a:extLst>
            </p:cNvPr>
            <p:cNvSpPr/>
            <p:nvPr/>
          </p:nvSpPr>
          <p:spPr>
            <a:xfrm>
              <a:off x="10549503" y="4968483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29" name="Elipse 328">
              <a:extLst>
                <a:ext uri="{FF2B5EF4-FFF2-40B4-BE49-F238E27FC236}">
                  <a16:creationId xmlns:a16="http://schemas.microsoft.com/office/drawing/2014/main" id="{3EE9CFAB-A652-4589-B8E9-A57AE340A536}"/>
                </a:ext>
              </a:extLst>
            </p:cNvPr>
            <p:cNvSpPr/>
            <p:nvPr/>
          </p:nvSpPr>
          <p:spPr>
            <a:xfrm>
              <a:off x="10376006" y="4496191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30" name="Elipse 329">
              <a:extLst>
                <a:ext uri="{FF2B5EF4-FFF2-40B4-BE49-F238E27FC236}">
                  <a16:creationId xmlns:a16="http://schemas.microsoft.com/office/drawing/2014/main" id="{2B253234-89E0-4D8B-8A44-14935583C5BC}"/>
                </a:ext>
              </a:extLst>
            </p:cNvPr>
            <p:cNvSpPr/>
            <p:nvPr/>
          </p:nvSpPr>
          <p:spPr>
            <a:xfrm>
              <a:off x="10508694" y="5692136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31" name="Elipse 330">
              <a:extLst>
                <a:ext uri="{FF2B5EF4-FFF2-40B4-BE49-F238E27FC236}">
                  <a16:creationId xmlns:a16="http://schemas.microsoft.com/office/drawing/2014/main" id="{DD7E2CBF-AF30-4350-BCCD-0AB0E5F20349}"/>
                </a:ext>
              </a:extLst>
            </p:cNvPr>
            <p:cNvSpPr/>
            <p:nvPr/>
          </p:nvSpPr>
          <p:spPr>
            <a:xfrm>
              <a:off x="10272862" y="4766836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32" name="Elipse 331">
              <a:extLst>
                <a:ext uri="{FF2B5EF4-FFF2-40B4-BE49-F238E27FC236}">
                  <a16:creationId xmlns:a16="http://schemas.microsoft.com/office/drawing/2014/main" id="{C258216D-6600-423F-A78A-3FBE5D86456F}"/>
                </a:ext>
              </a:extLst>
            </p:cNvPr>
            <p:cNvSpPr/>
            <p:nvPr/>
          </p:nvSpPr>
          <p:spPr>
            <a:xfrm>
              <a:off x="10883866" y="5444809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33" name="Elipse 332">
              <a:extLst>
                <a:ext uri="{FF2B5EF4-FFF2-40B4-BE49-F238E27FC236}">
                  <a16:creationId xmlns:a16="http://schemas.microsoft.com/office/drawing/2014/main" id="{D246832D-AFAC-485D-ACF6-CF7F758BC5FF}"/>
                </a:ext>
              </a:extLst>
            </p:cNvPr>
            <p:cNvSpPr/>
            <p:nvPr/>
          </p:nvSpPr>
          <p:spPr>
            <a:xfrm>
              <a:off x="10883866" y="5115633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34" name="Elipse 333">
              <a:extLst>
                <a:ext uri="{FF2B5EF4-FFF2-40B4-BE49-F238E27FC236}">
                  <a16:creationId xmlns:a16="http://schemas.microsoft.com/office/drawing/2014/main" id="{52DC79E7-8EBD-444A-9342-14F8D1A32B72}"/>
                </a:ext>
              </a:extLst>
            </p:cNvPr>
            <p:cNvSpPr/>
            <p:nvPr/>
          </p:nvSpPr>
          <p:spPr>
            <a:xfrm>
              <a:off x="10710369" y="4643341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35" name="Elipse 334">
              <a:extLst>
                <a:ext uri="{FF2B5EF4-FFF2-40B4-BE49-F238E27FC236}">
                  <a16:creationId xmlns:a16="http://schemas.microsoft.com/office/drawing/2014/main" id="{EF71A3F5-96BE-4041-A016-A38D00E3841E}"/>
                </a:ext>
              </a:extLst>
            </p:cNvPr>
            <p:cNvSpPr/>
            <p:nvPr/>
          </p:nvSpPr>
          <p:spPr>
            <a:xfrm>
              <a:off x="10843057" y="5839286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36" name="Elipse 335">
              <a:extLst>
                <a:ext uri="{FF2B5EF4-FFF2-40B4-BE49-F238E27FC236}">
                  <a16:creationId xmlns:a16="http://schemas.microsoft.com/office/drawing/2014/main" id="{D0B0C3CD-605B-4C93-B8B4-3CCEF464A590}"/>
                </a:ext>
              </a:extLst>
            </p:cNvPr>
            <p:cNvSpPr/>
            <p:nvPr/>
          </p:nvSpPr>
          <p:spPr>
            <a:xfrm>
              <a:off x="9990204" y="3947026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37" name="Elipse 336">
              <a:extLst>
                <a:ext uri="{FF2B5EF4-FFF2-40B4-BE49-F238E27FC236}">
                  <a16:creationId xmlns:a16="http://schemas.microsoft.com/office/drawing/2014/main" id="{D0F35507-E330-4FC8-B06D-042EA3BABBF1}"/>
                </a:ext>
              </a:extLst>
            </p:cNvPr>
            <p:cNvSpPr/>
            <p:nvPr/>
          </p:nvSpPr>
          <p:spPr>
            <a:xfrm>
              <a:off x="9447165" y="3917862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38" name="Elipse 337">
              <a:extLst>
                <a:ext uri="{FF2B5EF4-FFF2-40B4-BE49-F238E27FC236}">
                  <a16:creationId xmlns:a16="http://schemas.microsoft.com/office/drawing/2014/main" id="{7A4ECC82-4E13-48B3-A610-A8EA6A132E04}"/>
                </a:ext>
              </a:extLst>
            </p:cNvPr>
            <p:cNvSpPr/>
            <p:nvPr/>
          </p:nvSpPr>
          <p:spPr>
            <a:xfrm>
              <a:off x="9822464" y="4212539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39" name="Elipse 338">
              <a:extLst>
                <a:ext uri="{FF2B5EF4-FFF2-40B4-BE49-F238E27FC236}">
                  <a16:creationId xmlns:a16="http://schemas.microsoft.com/office/drawing/2014/main" id="{AB8D7B96-4F90-4DF9-9F3A-0EFF444656B6}"/>
                </a:ext>
              </a:extLst>
            </p:cNvPr>
            <p:cNvSpPr/>
            <p:nvPr/>
          </p:nvSpPr>
          <p:spPr>
            <a:xfrm>
              <a:off x="9553022" y="4362024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40" name="Elipse 339">
              <a:extLst>
                <a:ext uri="{FF2B5EF4-FFF2-40B4-BE49-F238E27FC236}">
                  <a16:creationId xmlns:a16="http://schemas.microsoft.com/office/drawing/2014/main" id="{7B14688C-CD1A-4B65-81A6-1508AA683448}"/>
                </a:ext>
              </a:extLst>
            </p:cNvPr>
            <p:cNvSpPr/>
            <p:nvPr/>
          </p:nvSpPr>
          <p:spPr>
            <a:xfrm>
              <a:off x="10228309" y="4212539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41" name="Elipse 340">
              <a:extLst>
                <a:ext uri="{FF2B5EF4-FFF2-40B4-BE49-F238E27FC236}">
                  <a16:creationId xmlns:a16="http://schemas.microsoft.com/office/drawing/2014/main" id="{EB778AE5-3FB0-4A69-A240-8CE1B67CA8B5}"/>
                </a:ext>
              </a:extLst>
            </p:cNvPr>
            <p:cNvSpPr/>
            <p:nvPr/>
          </p:nvSpPr>
          <p:spPr>
            <a:xfrm>
              <a:off x="10017876" y="4464560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42" name="Elipse 341">
              <a:extLst>
                <a:ext uri="{FF2B5EF4-FFF2-40B4-BE49-F238E27FC236}">
                  <a16:creationId xmlns:a16="http://schemas.microsoft.com/office/drawing/2014/main" id="{F58E21E4-E865-47D5-8E79-3F8A036BDAF9}"/>
                </a:ext>
              </a:extLst>
            </p:cNvPr>
            <p:cNvSpPr/>
            <p:nvPr/>
          </p:nvSpPr>
          <p:spPr>
            <a:xfrm>
              <a:off x="10369638" y="3897990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43" name="Elipse 342">
              <a:extLst>
                <a:ext uri="{FF2B5EF4-FFF2-40B4-BE49-F238E27FC236}">
                  <a16:creationId xmlns:a16="http://schemas.microsoft.com/office/drawing/2014/main" id="{7259BAFF-A20C-4137-B007-0522AFFA695E}"/>
                </a:ext>
              </a:extLst>
            </p:cNvPr>
            <p:cNvSpPr/>
            <p:nvPr/>
          </p:nvSpPr>
          <p:spPr>
            <a:xfrm>
              <a:off x="10704001" y="4045140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44" name="Elipse 343">
              <a:extLst>
                <a:ext uri="{FF2B5EF4-FFF2-40B4-BE49-F238E27FC236}">
                  <a16:creationId xmlns:a16="http://schemas.microsoft.com/office/drawing/2014/main" id="{6DB386B0-D166-4B3C-9789-282429DF3C96}"/>
                </a:ext>
              </a:extLst>
            </p:cNvPr>
            <p:cNvSpPr/>
            <p:nvPr/>
          </p:nvSpPr>
          <p:spPr>
            <a:xfrm>
              <a:off x="9742440" y="3703478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45" name="Elipse 344">
              <a:extLst>
                <a:ext uri="{FF2B5EF4-FFF2-40B4-BE49-F238E27FC236}">
                  <a16:creationId xmlns:a16="http://schemas.microsoft.com/office/drawing/2014/main" id="{1D546945-C301-441B-BF40-C4B75B101956}"/>
                </a:ext>
              </a:extLst>
            </p:cNvPr>
            <p:cNvSpPr/>
            <p:nvPr/>
          </p:nvSpPr>
          <p:spPr>
            <a:xfrm>
              <a:off x="11015568" y="4402317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46" name="Elipse 345">
              <a:extLst>
                <a:ext uri="{FF2B5EF4-FFF2-40B4-BE49-F238E27FC236}">
                  <a16:creationId xmlns:a16="http://schemas.microsoft.com/office/drawing/2014/main" id="{CBC84C6B-EA50-44BF-BB9A-EB7DC2A72749}"/>
                </a:ext>
              </a:extLst>
            </p:cNvPr>
            <p:cNvSpPr/>
            <p:nvPr/>
          </p:nvSpPr>
          <p:spPr>
            <a:xfrm>
              <a:off x="10093348" y="3529475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347" name="Retângulo 346">
            <a:extLst>
              <a:ext uri="{FF2B5EF4-FFF2-40B4-BE49-F238E27FC236}">
                <a16:creationId xmlns:a16="http://schemas.microsoft.com/office/drawing/2014/main" id="{B7B298F0-F62E-4FA5-9321-1E61002CF1CF}"/>
              </a:ext>
            </a:extLst>
          </p:cNvPr>
          <p:cNvSpPr/>
          <p:nvPr/>
        </p:nvSpPr>
        <p:spPr>
          <a:xfrm>
            <a:off x="1820607" y="3775597"/>
            <a:ext cx="3714750" cy="2599771"/>
          </a:xfrm>
          <a:prstGeom prst="rect">
            <a:avLst/>
          </a:prstGeom>
          <a:noFill/>
          <a:ln w="762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48" name="CaixaDeTexto 347">
            <a:extLst>
              <a:ext uri="{FF2B5EF4-FFF2-40B4-BE49-F238E27FC236}">
                <a16:creationId xmlns:a16="http://schemas.microsoft.com/office/drawing/2014/main" id="{0279F64E-BD9A-4DD7-AF30-2EC8717D4DF7}"/>
              </a:ext>
            </a:extLst>
          </p:cNvPr>
          <p:cNvSpPr txBox="1"/>
          <p:nvPr/>
        </p:nvSpPr>
        <p:spPr>
          <a:xfrm>
            <a:off x="5671997" y="4769781"/>
            <a:ext cx="21883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b="1" dirty="0">
                <a:latin typeface="Arial Nova Light" panose="020B0304020202020204" pitchFamily="34" charset="0"/>
              </a:rPr>
              <a:t>SÓLIDO</a:t>
            </a:r>
          </a:p>
        </p:txBody>
      </p:sp>
    </p:spTree>
    <p:extLst>
      <p:ext uri="{BB962C8B-B14F-4D97-AF65-F5344CB8AC3E}">
        <p14:creationId xmlns:p14="http://schemas.microsoft.com/office/powerpoint/2010/main" val="518897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39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4.81481E-6 L -0.20456 -0.08842 " pathEditMode="relative" rAng="0" ptsTypes="AA">
                                      <p:cBhvr>
                                        <p:cTn id="9" dur="125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34" y="-4421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42" presetClass="path" presetSubtype="0" accel="39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81481E-6 L -0.32266 0.01851 " pathEditMode="relative" rAng="0" ptsTypes="AA">
                                      <p:cBhvr>
                                        <p:cTn id="11" dur="125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133" y="926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56" presetClass="path" presetSubtype="0" accel="39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3.7037E-6 L 0.22865 0.00046 " pathEditMode="relative" rAng="0" ptsTypes="AA">
                                      <p:cBhvr>
                                        <p:cTn id="13" dur="1250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32" y="23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6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7" grpId="0" animBg="1"/>
      <p:bldP spid="347" grpId="1" animBg="1"/>
      <p:bldP spid="34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9857" y="976809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latin typeface="Arial Nova Light" panose="020B0304020202020204" pitchFamily="34" charset="0"/>
              </a:rPr>
              <a:t>TRANSIÇÃO:</a:t>
            </a:r>
          </a:p>
        </p:txBody>
      </p:sp>
      <p:sp>
        <p:nvSpPr>
          <p:cNvPr id="281" name="CaixaDeTexto 280">
            <a:extLst>
              <a:ext uri="{FF2B5EF4-FFF2-40B4-BE49-F238E27FC236}">
                <a16:creationId xmlns:a16="http://schemas.microsoft.com/office/drawing/2014/main" id="{0F2B72B3-8547-4715-987A-886F14380A5C}"/>
              </a:ext>
            </a:extLst>
          </p:cNvPr>
          <p:cNvSpPr txBox="1"/>
          <p:nvPr/>
        </p:nvSpPr>
        <p:spPr>
          <a:xfrm>
            <a:off x="1065263" y="1316627"/>
            <a:ext cx="10157794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300" b="1" dirty="0">
                <a:latin typeface="Arial Nova Light" panose="020B0304020202020204" pitchFamily="34" charset="0"/>
              </a:rPr>
              <a:t>Mundo óbvio: existe o líquido e o sólido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300" b="1" dirty="0">
                <a:latin typeface="Arial Nova Light" panose="020B0304020202020204" pitchFamily="34" charset="0"/>
              </a:rPr>
              <a:t>Mundo óbvio: o sólido dá forma ao líquido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300" b="1" dirty="0">
                <a:latin typeface="Arial Nova Light" panose="020B0304020202020204" pitchFamily="34" charset="0"/>
              </a:rPr>
              <a:t>Mundo atual: tudo é líquido, dê a forma que quiser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0F79F7A6-1A19-4DA7-A2F6-BF26F5E2BC26}"/>
              </a:ext>
            </a:extLst>
          </p:cNvPr>
          <p:cNvGrpSpPr/>
          <p:nvPr/>
        </p:nvGrpSpPr>
        <p:grpSpPr>
          <a:xfrm>
            <a:off x="7422072" y="3448525"/>
            <a:ext cx="3876154" cy="3100945"/>
            <a:chOff x="7422072" y="3448525"/>
            <a:chExt cx="3876154" cy="3100945"/>
          </a:xfrm>
        </p:grpSpPr>
        <p:sp>
          <p:nvSpPr>
            <p:cNvPr id="146" name="Elipse 145">
              <a:extLst>
                <a:ext uri="{FF2B5EF4-FFF2-40B4-BE49-F238E27FC236}">
                  <a16:creationId xmlns:a16="http://schemas.microsoft.com/office/drawing/2014/main" id="{F11387D9-F154-4172-ADCD-2B386057A3FC}"/>
                </a:ext>
              </a:extLst>
            </p:cNvPr>
            <p:cNvSpPr/>
            <p:nvPr/>
          </p:nvSpPr>
          <p:spPr>
            <a:xfrm>
              <a:off x="7979662" y="4201615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47" name="Elipse 146">
              <a:extLst>
                <a:ext uri="{FF2B5EF4-FFF2-40B4-BE49-F238E27FC236}">
                  <a16:creationId xmlns:a16="http://schemas.microsoft.com/office/drawing/2014/main" id="{AA6B8554-1416-49CE-9B1E-BB6353A7B5C9}"/>
                </a:ext>
              </a:extLst>
            </p:cNvPr>
            <p:cNvSpPr/>
            <p:nvPr/>
          </p:nvSpPr>
          <p:spPr>
            <a:xfrm>
              <a:off x="8712119" y="3966898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48" name="Elipse 147">
              <a:extLst>
                <a:ext uri="{FF2B5EF4-FFF2-40B4-BE49-F238E27FC236}">
                  <a16:creationId xmlns:a16="http://schemas.microsoft.com/office/drawing/2014/main" id="{9465C2B6-E45D-491B-B021-77E863533E84}"/>
                </a:ext>
              </a:extLst>
            </p:cNvPr>
            <p:cNvSpPr/>
            <p:nvPr/>
          </p:nvSpPr>
          <p:spPr>
            <a:xfrm>
              <a:off x="8332685" y="4063026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49" name="Elipse 148">
              <a:extLst>
                <a:ext uri="{FF2B5EF4-FFF2-40B4-BE49-F238E27FC236}">
                  <a16:creationId xmlns:a16="http://schemas.microsoft.com/office/drawing/2014/main" id="{DC5ECB40-7E74-4FA5-9A60-F77F5BC94C8E}"/>
                </a:ext>
              </a:extLst>
            </p:cNvPr>
            <p:cNvSpPr/>
            <p:nvPr/>
          </p:nvSpPr>
          <p:spPr>
            <a:xfrm>
              <a:off x="8544379" y="4232411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50" name="Elipse 149">
              <a:extLst>
                <a:ext uri="{FF2B5EF4-FFF2-40B4-BE49-F238E27FC236}">
                  <a16:creationId xmlns:a16="http://schemas.microsoft.com/office/drawing/2014/main" id="{D5C60ECB-D474-4C8B-92E2-AEFE3376855D}"/>
                </a:ext>
              </a:extLst>
            </p:cNvPr>
            <p:cNvSpPr/>
            <p:nvPr/>
          </p:nvSpPr>
          <p:spPr>
            <a:xfrm>
              <a:off x="8274937" y="4381896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51" name="Elipse 150">
              <a:extLst>
                <a:ext uri="{FF2B5EF4-FFF2-40B4-BE49-F238E27FC236}">
                  <a16:creationId xmlns:a16="http://schemas.microsoft.com/office/drawing/2014/main" id="{CF3AECE6-6405-405B-B1DA-F16FC22E8FFF}"/>
                </a:ext>
              </a:extLst>
            </p:cNvPr>
            <p:cNvSpPr/>
            <p:nvPr/>
          </p:nvSpPr>
          <p:spPr>
            <a:xfrm>
              <a:off x="7944381" y="4560128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52" name="Elipse 151">
              <a:extLst>
                <a:ext uri="{FF2B5EF4-FFF2-40B4-BE49-F238E27FC236}">
                  <a16:creationId xmlns:a16="http://schemas.microsoft.com/office/drawing/2014/main" id="{2E5405DA-C104-43F2-A894-57973FEBB798}"/>
                </a:ext>
              </a:extLst>
            </p:cNvPr>
            <p:cNvSpPr/>
            <p:nvPr/>
          </p:nvSpPr>
          <p:spPr>
            <a:xfrm>
              <a:off x="8950224" y="4232411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53" name="Elipse 152">
              <a:extLst>
                <a:ext uri="{FF2B5EF4-FFF2-40B4-BE49-F238E27FC236}">
                  <a16:creationId xmlns:a16="http://schemas.microsoft.com/office/drawing/2014/main" id="{B4E043DC-0BF7-4430-956C-8CE51856FE53}"/>
                </a:ext>
              </a:extLst>
            </p:cNvPr>
            <p:cNvSpPr/>
            <p:nvPr/>
          </p:nvSpPr>
          <p:spPr>
            <a:xfrm>
              <a:off x="8889272" y="4540256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54" name="Elipse 153">
              <a:extLst>
                <a:ext uri="{FF2B5EF4-FFF2-40B4-BE49-F238E27FC236}">
                  <a16:creationId xmlns:a16="http://schemas.microsoft.com/office/drawing/2014/main" id="{362BA0BD-E1EC-43D7-83C9-8DE4B4C7FE67}"/>
                </a:ext>
              </a:extLst>
            </p:cNvPr>
            <p:cNvSpPr/>
            <p:nvPr/>
          </p:nvSpPr>
          <p:spPr>
            <a:xfrm>
              <a:off x="8355152" y="4748212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55" name="Elipse 154">
              <a:extLst>
                <a:ext uri="{FF2B5EF4-FFF2-40B4-BE49-F238E27FC236}">
                  <a16:creationId xmlns:a16="http://schemas.microsoft.com/office/drawing/2014/main" id="{BF50B1A5-6C00-4D0A-B928-E67957167E2A}"/>
                </a:ext>
              </a:extLst>
            </p:cNvPr>
            <p:cNvSpPr/>
            <p:nvPr/>
          </p:nvSpPr>
          <p:spPr>
            <a:xfrm>
              <a:off x="9091553" y="3917862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56" name="Elipse 155">
              <a:extLst>
                <a:ext uri="{FF2B5EF4-FFF2-40B4-BE49-F238E27FC236}">
                  <a16:creationId xmlns:a16="http://schemas.microsoft.com/office/drawing/2014/main" id="{2601D99C-2D90-4015-B13E-DB402DF2B01B}"/>
                </a:ext>
              </a:extLst>
            </p:cNvPr>
            <p:cNvSpPr/>
            <p:nvPr/>
          </p:nvSpPr>
          <p:spPr>
            <a:xfrm>
              <a:off x="9257747" y="4181743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57" name="Elipse 156">
              <a:extLst>
                <a:ext uri="{FF2B5EF4-FFF2-40B4-BE49-F238E27FC236}">
                  <a16:creationId xmlns:a16="http://schemas.microsoft.com/office/drawing/2014/main" id="{C49E521A-F0D4-4BD8-9EDE-86AADE6D6271}"/>
                </a:ext>
              </a:extLst>
            </p:cNvPr>
            <p:cNvSpPr/>
            <p:nvPr/>
          </p:nvSpPr>
          <p:spPr>
            <a:xfrm>
              <a:off x="9990204" y="3947026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58" name="Elipse 157">
              <a:extLst>
                <a:ext uri="{FF2B5EF4-FFF2-40B4-BE49-F238E27FC236}">
                  <a16:creationId xmlns:a16="http://schemas.microsoft.com/office/drawing/2014/main" id="{058874AF-5703-43CF-A226-9A2F1FC62911}"/>
                </a:ext>
              </a:extLst>
            </p:cNvPr>
            <p:cNvSpPr/>
            <p:nvPr/>
          </p:nvSpPr>
          <p:spPr>
            <a:xfrm>
              <a:off x="9447165" y="3917862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59" name="Elipse 158">
              <a:extLst>
                <a:ext uri="{FF2B5EF4-FFF2-40B4-BE49-F238E27FC236}">
                  <a16:creationId xmlns:a16="http://schemas.microsoft.com/office/drawing/2014/main" id="{F36CDA3B-EDE3-4E43-BC01-3E328A3EE23F}"/>
                </a:ext>
              </a:extLst>
            </p:cNvPr>
            <p:cNvSpPr/>
            <p:nvPr/>
          </p:nvSpPr>
          <p:spPr>
            <a:xfrm>
              <a:off x="9822464" y="4212539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60" name="Elipse 159">
              <a:extLst>
                <a:ext uri="{FF2B5EF4-FFF2-40B4-BE49-F238E27FC236}">
                  <a16:creationId xmlns:a16="http://schemas.microsoft.com/office/drawing/2014/main" id="{70E7CCF7-8530-45B9-AF09-5E96117BA8C1}"/>
                </a:ext>
              </a:extLst>
            </p:cNvPr>
            <p:cNvSpPr/>
            <p:nvPr/>
          </p:nvSpPr>
          <p:spPr>
            <a:xfrm>
              <a:off x="9553022" y="4362024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61" name="Elipse 160">
              <a:extLst>
                <a:ext uri="{FF2B5EF4-FFF2-40B4-BE49-F238E27FC236}">
                  <a16:creationId xmlns:a16="http://schemas.microsoft.com/office/drawing/2014/main" id="{1B4B75D9-72E5-4C13-AC9A-6C04C0BE5AB0}"/>
                </a:ext>
              </a:extLst>
            </p:cNvPr>
            <p:cNvSpPr/>
            <p:nvPr/>
          </p:nvSpPr>
          <p:spPr>
            <a:xfrm>
              <a:off x="9222466" y="4540256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62" name="Elipse 161">
              <a:extLst>
                <a:ext uri="{FF2B5EF4-FFF2-40B4-BE49-F238E27FC236}">
                  <a16:creationId xmlns:a16="http://schemas.microsoft.com/office/drawing/2014/main" id="{BE596E39-70C6-4895-A7FE-3F264F8E0AFE}"/>
                </a:ext>
              </a:extLst>
            </p:cNvPr>
            <p:cNvSpPr/>
            <p:nvPr/>
          </p:nvSpPr>
          <p:spPr>
            <a:xfrm>
              <a:off x="10228309" y="4212539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63" name="Elipse 162">
              <a:extLst>
                <a:ext uri="{FF2B5EF4-FFF2-40B4-BE49-F238E27FC236}">
                  <a16:creationId xmlns:a16="http://schemas.microsoft.com/office/drawing/2014/main" id="{A934A280-CAC3-4382-A062-3F113B515588}"/>
                </a:ext>
              </a:extLst>
            </p:cNvPr>
            <p:cNvSpPr/>
            <p:nvPr/>
          </p:nvSpPr>
          <p:spPr>
            <a:xfrm>
              <a:off x="10017876" y="4464560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64" name="Elipse 163">
              <a:extLst>
                <a:ext uri="{FF2B5EF4-FFF2-40B4-BE49-F238E27FC236}">
                  <a16:creationId xmlns:a16="http://schemas.microsoft.com/office/drawing/2014/main" id="{DEEEB7B4-4225-4CB3-8D8E-8F884422DB1E}"/>
                </a:ext>
              </a:extLst>
            </p:cNvPr>
            <p:cNvSpPr/>
            <p:nvPr/>
          </p:nvSpPr>
          <p:spPr>
            <a:xfrm>
              <a:off x="7944381" y="4931068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65" name="Elipse 164">
              <a:extLst>
                <a:ext uri="{FF2B5EF4-FFF2-40B4-BE49-F238E27FC236}">
                  <a16:creationId xmlns:a16="http://schemas.microsoft.com/office/drawing/2014/main" id="{DFD6E301-C617-4BB1-8430-0CBD55DA56A0}"/>
                </a:ext>
              </a:extLst>
            </p:cNvPr>
            <p:cNvSpPr/>
            <p:nvPr/>
          </p:nvSpPr>
          <p:spPr>
            <a:xfrm>
              <a:off x="10369638" y="3897990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66" name="Elipse 165">
              <a:extLst>
                <a:ext uri="{FF2B5EF4-FFF2-40B4-BE49-F238E27FC236}">
                  <a16:creationId xmlns:a16="http://schemas.microsoft.com/office/drawing/2014/main" id="{DE19B662-27E3-4A17-A5D0-D425D1D50DBB}"/>
                </a:ext>
              </a:extLst>
            </p:cNvPr>
            <p:cNvSpPr/>
            <p:nvPr/>
          </p:nvSpPr>
          <p:spPr>
            <a:xfrm>
              <a:off x="7949273" y="5365289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67" name="Elipse 166">
              <a:extLst>
                <a:ext uri="{FF2B5EF4-FFF2-40B4-BE49-F238E27FC236}">
                  <a16:creationId xmlns:a16="http://schemas.microsoft.com/office/drawing/2014/main" id="{D24F1453-B856-4A8D-A97B-0CB8634ABC3B}"/>
                </a:ext>
              </a:extLst>
            </p:cNvPr>
            <p:cNvSpPr/>
            <p:nvPr/>
          </p:nvSpPr>
          <p:spPr>
            <a:xfrm>
              <a:off x="8115467" y="5629170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68" name="Elipse 167">
              <a:extLst>
                <a:ext uri="{FF2B5EF4-FFF2-40B4-BE49-F238E27FC236}">
                  <a16:creationId xmlns:a16="http://schemas.microsoft.com/office/drawing/2014/main" id="{AD879D68-3216-487B-9279-8352EB181CC2}"/>
                </a:ext>
              </a:extLst>
            </p:cNvPr>
            <p:cNvSpPr/>
            <p:nvPr/>
          </p:nvSpPr>
          <p:spPr>
            <a:xfrm>
              <a:off x="8847924" y="5394453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69" name="Elipse 168">
              <a:extLst>
                <a:ext uri="{FF2B5EF4-FFF2-40B4-BE49-F238E27FC236}">
                  <a16:creationId xmlns:a16="http://schemas.microsoft.com/office/drawing/2014/main" id="{62173FF4-6E02-4C6D-87A0-0C856CAF6642}"/>
                </a:ext>
              </a:extLst>
            </p:cNvPr>
            <p:cNvSpPr/>
            <p:nvPr/>
          </p:nvSpPr>
          <p:spPr>
            <a:xfrm>
              <a:off x="8304885" y="5365289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70" name="Elipse 169">
              <a:extLst>
                <a:ext uri="{FF2B5EF4-FFF2-40B4-BE49-F238E27FC236}">
                  <a16:creationId xmlns:a16="http://schemas.microsoft.com/office/drawing/2014/main" id="{CC501439-26A4-4367-9E00-53368BA4E40E}"/>
                </a:ext>
              </a:extLst>
            </p:cNvPr>
            <p:cNvSpPr/>
            <p:nvPr/>
          </p:nvSpPr>
          <p:spPr>
            <a:xfrm>
              <a:off x="8680184" y="5659966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71" name="Elipse 170">
              <a:extLst>
                <a:ext uri="{FF2B5EF4-FFF2-40B4-BE49-F238E27FC236}">
                  <a16:creationId xmlns:a16="http://schemas.microsoft.com/office/drawing/2014/main" id="{5EA6A0D2-92F3-4EB7-8C80-7C0EBF6BAAFD}"/>
                </a:ext>
              </a:extLst>
            </p:cNvPr>
            <p:cNvSpPr/>
            <p:nvPr/>
          </p:nvSpPr>
          <p:spPr>
            <a:xfrm>
              <a:off x="8410742" y="5809451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72" name="Elipse 171">
              <a:extLst>
                <a:ext uri="{FF2B5EF4-FFF2-40B4-BE49-F238E27FC236}">
                  <a16:creationId xmlns:a16="http://schemas.microsoft.com/office/drawing/2014/main" id="{23264A2C-A3C2-446A-B164-62D93EF73BAE}"/>
                </a:ext>
              </a:extLst>
            </p:cNvPr>
            <p:cNvSpPr/>
            <p:nvPr/>
          </p:nvSpPr>
          <p:spPr>
            <a:xfrm>
              <a:off x="8080186" y="5987683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73" name="Elipse 172">
              <a:extLst>
                <a:ext uri="{FF2B5EF4-FFF2-40B4-BE49-F238E27FC236}">
                  <a16:creationId xmlns:a16="http://schemas.microsoft.com/office/drawing/2014/main" id="{6E0AFF95-3F2A-459E-B639-4649AF7FAC80}"/>
                </a:ext>
              </a:extLst>
            </p:cNvPr>
            <p:cNvSpPr/>
            <p:nvPr/>
          </p:nvSpPr>
          <p:spPr>
            <a:xfrm>
              <a:off x="8834130" y="5916593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74" name="Elipse 173">
              <a:extLst>
                <a:ext uri="{FF2B5EF4-FFF2-40B4-BE49-F238E27FC236}">
                  <a16:creationId xmlns:a16="http://schemas.microsoft.com/office/drawing/2014/main" id="{D8159A79-ED57-4813-81EE-B629EB24BD15}"/>
                </a:ext>
              </a:extLst>
            </p:cNvPr>
            <p:cNvSpPr/>
            <p:nvPr/>
          </p:nvSpPr>
          <p:spPr>
            <a:xfrm>
              <a:off x="8375278" y="6073332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75" name="Elipse 174">
              <a:extLst>
                <a:ext uri="{FF2B5EF4-FFF2-40B4-BE49-F238E27FC236}">
                  <a16:creationId xmlns:a16="http://schemas.microsoft.com/office/drawing/2014/main" id="{6B567CB8-3B1B-4AAF-B8E1-3FE584F2DC06}"/>
                </a:ext>
              </a:extLst>
            </p:cNvPr>
            <p:cNvSpPr/>
            <p:nvPr/>
          </p:nvSpPr>
          <p:spPr>
            <a:xfrm>
              <a:off x="9227358" y="5345417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79" name="Elipse 178">
              <a:extLst>
                <a:ext uri="{FF2B5EF4-FFF2-40B4-BE49-F238E27FC236}">
                  <a16:creationId xmlns:a16="http://schemas.microsoft.com/office/drawing/2014/main" id="{4A543013-C1A0-4A79-8CB3-091076AB73DF}"/>
                </a:ext>
              </a:extLst>
            </p:cNvPr>
            <p:cNvSpPr/>
            <p:nvPr/>
          </p:nvSpPr>
          <p:spPr>
            <a:xfrm>
              <a:off x="10170069" y="5346695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0" name="Elipse 179">
              <a:extLst>
                <a:ext uri="{FF2B5EF4-FFF2-40B4-BE49-F238E27FC236}">
                  <a16:creationId xmlns:a16="http://schemas.microsoft.com/office/drawing/2014/main" id="{AD8831B8-4B4C-4131-B550-FACD204668D9}"/>
                </a:ext>
              </a:extLst>
            </p:cNvPr>
            <p:cNvSpPr/>
            <p:nvPr/>
          </p:nvSpPr>
          <p:spPr>
            <a:xfrm>
              <a:off x="9627030" y="5317531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3" name="Elipse 182">
              <a:extLst>
                <a:ext uri="{FF2B5EF4-FFF2-40B4-BE49-F238E27FC236}">
                  <a16:creationId xmlns:a16="http://schemas.microsoft.com/office/drawing/2014/main" id="{098D6C99-4B54-43AD-94D9-F4AEE73C2BB7}"/>
                </a:ext>
              </a:extLst>
            </p:cNvPr>
            <p:cNvSpPr/>
            <p:nvPr/>
          </p:nvSpPr>
          <p:spPr>
            <a:xfrm>
              <a:off x="10002329" y="5612208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6" name="Elipse 185">
              <a:extLst>
                <a:ext uri="{FF2B5EF4-FFF2-40B4-BE49-F238E27FC236}">
                  <a16:creationId xmlns:a16="http://schemas.microsoft.com/office/drawing/2014/main" id="{2BFB6404-11B9-4944-B7FB-3F25E6A58310}"/>
                </a:ext>
              </a:extLst>
            </p:cNvPr>
            <p:cNvSpPr/>
            <p:nvPr/>
          </p:nvSpPr>
          <p:spPr>
            <a:xfrm>
              <a:off x="9732887" y="5761693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7" name="Elipse 186">
              <a:extLst>
                <a:ext uri="{FF2B5EF4-FFF2-40B4-BE49-F238E27FC236}">
                  <a16:creationId xmlns:a16="http://schemas.microsoft.com/office/drawing/2014/main" id="{0E1078F6-BF79-4A11-B251-DC554852C870}"/>
                </a:ext>
              </a:extLst>
            </p:cNvPr>
            <p:cNvSpPr/>
            <p:nvPr/>
          </p:nvSpPr>
          <p:spPr>
            <a:xfrm>
              <a:off x="10156275" y="5868835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8" name="Elipse 187">
              <a:extLst>
                <a:ext uri="{FF2B5EF4-FFF2-40B4-BE49-F238E27FC236}">
                  <a16:creationId xmlns:a16="http://schemas.microsoft.com/office/drawing/2014/main" id="{4B21325E-2101-4488-BEC4-74A3788D78F8}"/>
                </a:ext>
              </a:extLst>
            </p:cNvPr>
            <p:cNvSpPr/>
            <p:nvPr/>
          </p:nvSpPr>
          <p:spPr>
            <a:xfrm>
              <a:off x="9697423" y="6025574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90" name="Elipse 189">
              <a:extLst>
                <a:ext uri="{FF2B5EF4-FFF2-40B4-BE49-F238E27FC236}">
                  <a16:creationId xmlns:a16="http://schemas.microsoft.com/office/drawing/2014/main" id="{0A682071-619D-48B2-8524-86657544404F}"/>
                </a:ext>
              </a:extLst>
            </p:cNvPr>
            <p:cNvSpPr/>
            <p:nvPr/>
          </p:nvSpPr>
          <p:spPr>
            <a:xfrm>
              <a:off x="10549503" y="5297659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92" name="Elipse 191">
              <a:extLst>
                <a:ext uri="{FF2B5EF4-FFF2-40B4-BE49-F238E27FC236}">
                  <a16:creationId xmlns:a16="http://schemas.microsoft.com/office/drawing/2014/main" id="{3707D136-092B-486A-B082-6E8AB50EDC74}"/>
                </a:ext>
              </a:extLst>
            </p:cNvPr>
            <p:cNvSpPr/>
            <p:nvPr/>
          </p:nvSpPr>
          <p:spPr>
            <a:xfrm>
              <a:off x="9198877" y="6162976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93" name="Elipse 192">
              <a:extLst>
                <a:ext uri="{FF2B5EF4-FFF2-40B4-BE49-F238E27FC236}">
                  <a16:creationId xmlns:a16="http://schemas.microsoft.com/office/drawing/2014/main" id="{F5A03CB7-EA98-4AC8-A9A4-27E110F070D0}"/>
                </a:ext>
              </a:extLst>
            </p:cNvPr>
            <p:cNvSpPr/>
            <p:nvPr/>
          </p:nvSpPr>
          <p:spPr>
            <a:xfrm>
              <a:off x="9072235" y="5659966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94" name="Elipse 193">
              <a:extLst>
                <a:ext uri="{FF2B5EF4-FFF2-40B4-BE49-F238E27FC236}">
                  <a16:creationId xmlns:a16="http://schemas.microsoft.com/office/drawing/2014/main" id="{91DD7F63-A6B3-48FB-8764-A1203ED422A9}"/>
                </a:ext>
              </a:extLst>
            </p:cNvPr>
            <p:cNvSpPr/>
            <p:nvPr/>
          </p:nvSpPr>
          <p:spPr>
            <a:xfrm>
              <a:off x="9386230" y="5687089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95" name="Elipse 194">
              <a:extLst>
                <a:ext uri="{FF2B5EF4-FFF2-40B4-BE49-F238E27FC236}">
                  <a16:creationId xmlns:a16="http://schemas.microsoft.com/office/drawing/2014/main" id="{CF7863F7-6B67-4F4E-B15C-1AF4C2252056}"/>
                </a:ext>
              </a:extLst>
            </p:cNvPr>
            <p:cNvSpPr/>
            <p:nvPr/>
          </p:nvSpPr>
          <p:spPr>
            <a:xfrm>
              <a:off x="10549503" y="4968483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15" name="Elipse 214">
              <a:extLst>
                <a:ext uri="{FF2B5EF4-FFF2-40B4-BE49-F238E27FC236}">
                  <a16:creationId xmlns:a16="http://schemas.microsoft.com/office/drawing/2014/main" id="{C4D7B7E6-39F6-45B9-B28B-6EE36D0A8CD0}"/>
                </a:ext>
              </a:extLst>
            </p:cNvPr>
            <p:cNvSpPr/>
            <p:nvPr/>
          </p:nvSpPr>
          <p:spPr>
            <a:xfrm>
              <a:off x="8287360" y="5035994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16" name="Elipse 215">
              <a:extLst>
                <a:ext uri="{FF2B5EF4-FFF2-40B4-BE49-F238E27FC236}">
                  <a16:creationId xmlns:a16="http://schemas.microsoft.com/office/drawing/2014/main" id="{EDB47F1A-31B2-4775-BE79-3D0D2272E99E}"/>
                </a:ext>
              </a:extLst>
            </p:cNvPr>
            <p:cNvSpPr/>
            <p:nvPr/>
          </p:nvSpPr>
          <p:spPr>
            <a:xfrm>
              <a:off x="10376006" y="4496191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17" name="Elipse 216">
              <a:extLst>
                <a:ext uri="{FF2B5EF4-FFF2-40B4-BE49-F238E27FC236}">
                  <a16:creationId xmlns:a16="http://schemas.microsoft.com/office/drawing/2014/main" id="{D329BA09-C825-44A5-8410-4015D5870BC4}"/>
                </a:ext>
              </a:extLst>
            </p:cNvPr>
            <p:cNvSpPr/>
            <p:nvPr/>
          </p:nvSpPr>
          <p:spPr>
            <a:xfrm>
              <a:off x="10508694" y="5692136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18" name="Elipse 217">
              <a:extLst>
                <a:ext uri="{FF2B5EF4-FFF2-40B4-BE49-F238E27FC236}">
                  <a16:creationId xmlns:a16="http://schemas.microsoft.com/office/drawing/2014/main" id="{2188D660-2F34-4497-AD16-FBDBAE0C04B6}"/>
                </a:ext>
              </a:extLst>
            </p:cNvPr>
            <p:cNvSpPr/>
            <p:nvPr/>
          </p:nvSpPr>
          <p:spPr>
            <a:xfrm>
              <a:off x="10272862" y="4766836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19" name="Elipse 218">
              <a:extLst>
                <a:ext uri="{FF2B5EF4-FFF2-40B4-BE49-F238E27FC236}">
                  <a16:creationId xmlns:a16="http://schemas.microsoft.com/office/drawing/2014/main" id="{5946A47C-6880-4E00-BB79-7033BF36006C}"/>
                </a:ext>
              </a:extLst>
            </p:cNvPr>
            <p:cNvSpPr/>
            <p:nvPr/>
          </p:nvSpPr>
          <p:spPr>
            <a:xfrm>
              <a:off x="10704001" y="4045140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20" name="Elipse 219">
              <a:extLst>
                <a:ext uri="{FF2B5EF4-FFF2-40B4-BE49-F238E27FC236}">
                  <a16:creationId xmlns:a16="http://schemas.microsoft.com/office/drawing/2014/main" id="{E5330F51-71D8-4496-A931-E6A6387295E2}"/>
                </a:ext>
              </a:extLst>
            </p:cNvPr>
            <p:cNvSpPr/>
            <p:nvPr/>
          </p:nvSpPr>
          <p:spPr>
            <a:xfrm>
              <a:off x="10883866" y="5444809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21" name="Elipse 220">
              <a:extLst>
                <a:ext uri="{FF2B5EF4-FFF2-40B4-BE49-F238E27FC236}">
                  <a16:creationId xmlns:a16="http://schemas.microsoft.com/office/drawing/2014/main" id="{099B1735-4659-4061-B491-D13D8044A9EF}"/>
                </a:ext>
              </a:extLst>
            </p:cNvPr>
            <p:cNvSpPr/>
            <p:nvPr/>
          </p:nvSpPr>
          <p:spPr>
            <a:xfrm>
              <a:off x="10883866" y="5115633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22" name="Elipse 221">
              <a:extLst>
                <a:ext uri="{FF2B5EF4-FFF2-40B4-BE49-F238E27FC236}">
                  <a16:creationId xmlns:a16="http://schemas.microsoft.com/office/drawing/2014/main" id="{14FF14F5-D32F-420D-A933-1449BD9C8029}"/>
                </a:ext>
              </a:extLst>
            </p:cNvPr>
            <p:cNvSpPr/>
            <p:nvPr/>
          </p:nvSpPr>
          <p:spPr>
            <a:xfrm>
              <a:off x="10710369" y="4643341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23" name="Elipse 222">
              <a:extLst>
                <a:ext uri="{FF2B5EF4-FFF2-40B4-BE49-F238E27FC236}">
                  <a16:creationId xmlns:a16="http://schemas.microsoft.com/office/drawing/2014/main" id="{4677A1F4-7BBA-41B4-963C-FD4F775D42DD}"/>
                </a:ext>
              </a:extLst>
            </p:cNvPr>
            <p:cNvSpPr/>
            <p:nvPr/>
          </p:nvSpPr>
          <p:spPr>
            <a:xfrm>
              <a:off x="10843057" y="5839286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24" name="Elipse 223">
              <a:extLst>
                <a:ext uri="{FF2B5EF4-FFF2-40B4-BE49-F238E27FC236}">
                  <a16:creationId xmlns:a16="http://schemas.microsoft.com/office/drawing/2014/main" id="{F257DF32-C68A-4033-A1FF-361DA2F84EB1}"/>
                </a:ext>
              </a:extLst>
            </p:cNvPr>
            <p:cNvSpPr/>
            <p:nvPr/>
          </p:nvSpPr>
          <p:spPr>
            <a:xfrm>
              <a:off x="7625017" y="3917861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25" name="Elipse 224">
              <a:extLst>
                <a:ext uri="{FF2B5EF4-FFF2-40B4-BE49-F238E27FC236}">
                  <a16:creationId xmlns:a16="http://schemas.microsoft.com/office/drawing/2014/main" id="{866AE20F-5285-4E62-8667-E404EF8643DD}"/>
                </a:ext>
              </a:extLst>
            </p:cNvPr>
            <p:cNvSpPr/>
            <p:nvPr/>
          </p:nvSpPr>
          <p:spPr>
            <a:xfrm>
              <a:off x="8269096" y="3669193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26" name="Elipse 225">
              <a:extLst>
                <a:ext uri="{FF2B5EF4-FFF2-40B4-BE49-F238E27FC236}">
                  <a16:creationId xmlns:a16="http://schemas.microsoft.com/office/drawing/2014/main" id="{20362540-DD65-4B12-A7C7-2E6AD5DF3BB7}"/>
                </a:ext>
              </a:extLst>
            </p:cNvPr>
            <p:cNvSpPr/>
            <p:nvPr/>
          </p:nvSpPr>
          <p:spPr>
            <a:xfrm>
              <a:off x="8758591" y="3514051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27" name="Elipse 226">
              <a:extLst>
                <a:ext uri="{FF2B5EF4-FFF2-40B4-BE49-F238E27FC236}">
                  <a16:creationId xmlns:a16="http://schemas.microsoft.com/office/drawing/2014/main" id="{9A0EBA09-E866-494F-8A69-B0EDE694D194}"/>
                </a:ext>
              </a:extLst>
            </p:cNvPr>
            <p:cNvSpPr/>
            <p:nvPr/>
          </p:nvSpPr>
          <p:spPr>
            <a:xfrm>
              <a:off x="7597970" y="5078178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28" name="Elipse 227">
              <a:extLst>
                <a:ext uri="{FF2B5EF4-FFF2-40B4-BE49-F238E27FC236}">
                  <a16:creationId xmlns:a16="http://schemas.microsoft.com/office/drawing/2014/main" id="{08B9072B-8A7B-4960-A46D-800A969EB9A1}"/>
                </a:ext>
              </a:extLst>
            </p:cNvPr>
            <p:cNvSpPr/>
            <p:nvPr/>
          </p:nvSpPr>
          <p:spPr>
            <a:xfrm>
              <a:off x="7422072" y="4259604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29" name="Elipse 228">
              <a:extLst>
                <a:ext uri="{FF2B5EF4-FFF2-40B4-BE49-F238E27FC236}">
                  <a16:creationId xmlns:a16="http://schemas.microsoft.com/office/drawing/2014/main" id="{2471E8A3-1CB8-426C-AA7D-1E5F1CF0577A}"/>
                </a:ext>
              </a:extLst>
            </p:cNvPr>
            <p:cNvSpPr/>
            <p:nvPr/>
          </p:nvSpPr>
          <p:spPr>
            <a:xfrm>
              <a:off x="9076644" y="3448525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30" name="Elipse 229">
              <a:extLst>
                <a:ext uri="{FF2B5EF4-FFF2-40B4-BE49-F238E27FC236}">
                  <a16:creationId xmlns:a16="http://schemas.microsoft.com/office/drawing/2014/main" id="{EB18036D-6471-4C0B-AD3E-6C7FDD656EBD}"/>
                </a:ext>
              </a:extLst>
            </p:cNvPr>
            <p:cNvSpPr/>
            <p:nvPr/>
          </p:nvSpPr>
          <p:spPr>
            <a:xfrm>
              <a:off x="9353347" y="3555017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31" name="Elipse 230">
              <a:extLst>
                <a:ext uri="{FF2B5EF4-FFF2-40B4-BE49-F238E27FC236}">
                  <a16:creationId xmlns:a16="http://schemas.microsoft.com/office/drawing/2014/main" id="{B7BA148A-7F44-4F23-879C-7B92B6CF924A}"/>
                </a:ext>
              </a:extLst>
            </p:cNvPr>
            <p:cNvSpPr/>
            <p:nvPr/>
          </p:nvSpPr>
          <p:spPr>
            <a:xfrm>
              <a:off x="9742440" y="3703478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32" name="Elipse 231">
              <a:extLst>
                <a:ext uri="{FF2B5EF4-FFF2-40B4-BE49-F238E27FC236}">
                  <a16:creationId xmlns:a16="http://schemas.microsoft.com/office/drawing/2014/main" id="{82C3D165-F2D8-4C78-A5C3-430421ED8940}"/>
                </a:ext>
              </a:extLst>
            </p:cNvPr>
            <p:cNvSpPr/>
            <p:nvPr/>
          </p:nvSpPr>
          <p:spPr>
            <a:xfrm>
              <a:off x="8873824" y="6297449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33" name="Elipse 232">
              <a:extLst>
                <a:ext uri="{FF2B5EF4-FFF2-40B4-BE49-F238E27FC236}">
                  <a16:creationId xmlns:a16="http://schemas.microsoft.com/office/drawing/2014/main" id="{DE31D118-B728-474A-A510-F7B239DA498C}"/>
                </a:ext>
              </a:extLst>
            </p:cNvPr>
            <p:cNvSpPr/>
            <p:nvPr/>
          </p:nvSpPr>
          <p:spPr>
            <a:xfrm>
              <a:off x="7530986" y="4599659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34" name="Elipse 233">
              <a:extLst>
                <a:ext uri="{FF2B5EF4-FFF2-40B4-BE49-F238E27FC236}">
                  <a16:creationId xmlns:a16="http://schemas.microsoft.com/office/drawing/2014/main" id="{478A9075-EAA9-4198-BB7D-E711D804F60D}"/>
                </a:ext>
              </a:extLst>
            </p:cNvPr>
            <p:cNvSpPr/>
            <p:nvPr/>
          </p:nvSpPr>
          <p:spPr>
            <a:xfrm>
              <a:off x="11015568" y="4402317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35" name="Elipse 234">
              <a:extLst>
                <a:ext uri="{FF2B5EF4-FFF2-40B4-BE49-F238E27FC236}">
                  <a16:creationId xmlns:a16="http://schemas.microsoft.com/office/drawing/2014/main" id="{BD84DB19-1188-46E5-8CD6-E38CBDE2D00B}"/>
                </a:ext>
              </a:extLst>
            </p:cNvPr>
            <p:cNvSpPr/>
            <p:nvPr/>
          </p:nvSpPr>
          <p:spPr>
            <a:xfrm>
              <a:off x="7700752" y="5802395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36" name="Elipse 235">
              <a:extLst>
                <a:ext uri="{FF2B5EF4-FFF2-40B4-BE49-F238E27FC236}">
                  <a16:creationId xmlns:a16="http://schemas.microsoft.com/office/drawing/2014/main" id="{AD4AFA20-6FC6-471D-A94D-3558F6C20C01}"/>
                </a:ext>
              </a:extLst>
            </p:cNvPr>
            <p:cNvSpPr/>
            <p:nvPr/>
          </p:nvSpPr>
          <p:spPr>
            <a:xfrm>
              <a:off x="10093348" y="3529475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38" name="CaixaDeTexto 237">
              <a:extLst>
                <a:ext uri="{FF2B5EF4-FFF2-40B4-BE49-F238E27FC236}">
                  <a16:creationId xmlns:a16="http://schemas.microsoft.com/office/drawing/2014/main" id="{3544DFA8-6F30-4BC7-9E5A-4E7F0E438E47}"/>
                </a:ext>
              </a:extLst>
            </p:cNvPr>
            <p:cNvSpPr txBox="1"/>
            <p:nvPr/>
          </p:nvSpPr>
          <p:spPr>
            <a:xfrm>
              <a:off x="8557386" y="4798467"/>
              <a:ext cx="218837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3000" b="1" dirty="0">
                  <a:latin typeface="Arial Nova Light" panose="020B0304020202020204" pitchFamily="34" charset="0"/>
                </a:rPr>
                <a:t>LÍQUIDO</a:t>
              </a:r>
            </a:p>
          </p:txBody>
        </p:sp>
      </p:grpSp>
      <p:grpSp>
        <p:nvGrpSpPr>
          <p:cNvPr id="4" name="Agrupar 3">
            <a:extLst>
              <a:ext uri="{FF2B5EF4-FFF2-40B4-BE49-F238E27FC236}">
                <a16:creationId xmlns:a16="http://schemas.microsoft.com/office/drawing/2014/main" id="{8A8555FE-3162-4EC0-B52C-9D8770532323}"/>
              </a:ext>
            </a:extLst>
          </p:cNvPr>
          <p:cNvGrpSpPr/>
          <p:nvPr/>
        </p:nvGrpSpPr>
        <p:grpSpPr>
          <a:xfrm>
            <a:off x="1729182" y="3747154"/>
            <a:ext cx="3942744" cy="2918063"/>
            <a:chOff x="1729182" y="3747154"/>
            <a:chExt cx="3942744" cy="2918063"/>
          </a:xfrm>
        </p:grpSpPr>
        <p:sp>
          <p:nvSpPr>
            <p:cNvPr id="237" name="CaixaDeTexto 236">
              <a:extLst>
                <a:ext uri="{FF2B5EF4-FFF2-40B4-BE49-F238E27FC236}">
                  <a16:creationId xmlns:a16="http://schemas.microsoft.com/office/drawing/2014/main" id="{146771C5-CB86-4312-9FE6-EE842BC3F11E}"/>
                </a:ext>
              </a:extLst>
            </p:cNvPr>
            <p:cNvSpPr txBox="1"/>
            <p:nvPr/>
          </p:nvSpPr>
          <p:spPr>
            <a:xfrm>
              <a:off x="2713557" y="4819419"/>
              <a:ext cx="218837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3000" b="1" dirty="0">
                  <a:latin typeface="Arial Nova Light" panose="020B0304020202020204" pitchFamily="34" charset="0"/>
                </a:rPr>
                <a:t>LÍQUIDO</a:t>
              </a:r>
            </a:p>
          </p:txBody>
        </p:sp>
        <p:sp>
          <p:nvSpPr>
            <p:cNvPr id="239" name="Elipse 238">
              <a:extLst>
                <a:ext uri="{FF2B5EF4-FFF2-40B4-BE49-F238E27FC236}">
                  <a16:creationId xmlns:a16="http://schemas.microsoft.com/office/drawing/2014/main" id="{977C677D-C471-498A-A019-B9390AF81905}"/>
                </a:ext>
              </a:extLst>
            </p:cNvPr>
            <p:cNvSpPr/>
            <p:nvPr/>
          </p:nvSpPr>
          <p:spPr>
            <a:xfrm>
              <a:off x="1748914" y="3765262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40" name="Elipse 239">
              <a:extLst>
                <a:ext uri="{FF2B5EF4-FFF2-40B4-BE49-F238E27FC236}">
                  <a16:creationId xmlns:a16="http://schemas.microsoft.com/office/drawing/2014/main" id="{4FF53E36-8EED-4C31-B513-D189D0997E0A}"/>
                </a:ext>
              </a:extLst>
            </p:cNvPr>
            <p:cNvSpPr/>
            <p:nvPr/>
          </p:nvSpPr>
          <p:spPr>
            <a:xfrm>
              <a:off x="2123450" y="3767761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41" name="Elipse 240">
              <a:extLst>
                <a:ext uri="{FF2B5EF4-FFF2-40B4-BE49-F238E27FC236}">
                  <a16:creationId xmlns:a16="http://schemas.microsoft.com/office/drawing/2014/main" id="{0D341212-0ED6-45CB-88DB-235B280BBED2}"/>
                </a:ext>
              </a:extLst>
            </p:cNvPr>
            <p:cNvSpPr/>
            <p:nvPr/>
          </p:nvSpPr>
          <p:spPr>
            <a:xfrm>
              <a:off x="2497986" y="3770260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42" name="Elipse 241">
              <a:extLst>
                <a:ext uri="{FF2B5EF4-FFF2-40B4-BE49-F238E27FC236}">
                  <a16:creationId xmlns:a16="http://schemas.microsoft.com/office/drawing/2014/main" id="{A72D740C-77C3-4E7E-8A2A-7E04FA6C597F}"/>
                </a:ext>
              </a:extLst>
            </p:cNvPr>
            <p:cNvSpPr/>
            <p:nvPr/>
          </p:nvSpPr>
          <p:spPr>
            <a:xfrm>
              <a:off x="2872522" y="3772759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43" name="Elipse 242">
              <a:extLst>
                <a:ext uri="{FF2B5EF4-FFF2-40B4-BE49-F238E27FC236}">
                  <a16:creationId xmlns:a16="http://schemas.microsoft.com/office/drawing/2014/main" id="{236BB740-A67B-4447-BA52-52B7672796C7}"/>
                </a:ext>
              </a:extLst>
            </p:cNvPr>
            <p:cNvSpPr/>
            <p:nvPr/>
          </p:nvSpPr>
          <p:spPr>
            <a:xfrm>
              <a:off x="3247058" y="3775258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44" name="Elipse 243">
              <a:extLst>
                <a:ext uri="{FF2B5EF4-FFF2-40B4-BE49-F238E27FC236}">
                  <a16:creationId xmlns:a16="http://schemas.microsoft.com/office/drawing/2014/main" id="{CD9C08D3-AC70-4572-9927-EE4D48578524}"/>
                </a:ext>
              </a:extLst>
            </p:cNvPr>
            <p:cNvSpPr/>
            <p:nvPr/>
          </p:nvSpPr>
          <p:spPr>
            <a:xfrm>
              <a:off x="3621594" y="3777757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45" name="Elipse 244">
              <a:extLst>
                <a:ext uri="{FF2B5EF4-FFF2-40B4-BE49-F238E27FC236}">
                  <a16:creationId xmlns:a16="http://schemas.microsoft.com/office/drawing/2014/main" id="{E84DD0F7-0857-491A-9B22-FFDD1D992342}"/>
                </a:ext>
              </a:extLst>
            </p:cNvPr>
            <p:cNvSpPr/>
            <p:nvPr/>
          </p:nvSpPr>
          <p:spPr>
            <a:xfrm>
              <a:off x="3996130" y="3767556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46" name="Elipse 245">
              <a:extLst>
                <a:ext uri="{FF2B5EF4-FFF2-40B4-BE49-F238E27FC236}">
                  <a16:creationId xmlns:a16="http://schemas.microsoft.com/office/drawing/2014/main" id="{C61AFC88-45EB-445B-B019-2A0B13613994}"/>
                </a:ext>
              </a:extLst>
            </p:cNvPr>
            <p:cNvSpPr/>
            <p:nvPr/>
          </p:nvSpPr>
          <p:spPr>
            <a:xfrm>
              <a:off x="4370666" y="3757355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47" name="Elipse 246">
              <a:extLst>
                <a:ext uri="{FF2B5EF4-FFF2-40B4-BE49-F238E27FC236}">
                  <a16:creationId xmlns:a16="http://schemas.microsoft.com/office/drawing/2014/main" id="{189DDC8B-C9AB-40FF-A26D-C1155A50F0A9}"/>
                </a:ext>
              </a:extLst>
            </p:cNvPr>
            <p:cNvSpPr/>
            <p:nvPr/>
          </p:nvSpPr>
          <p:spPr>
            <a:xfrm>
              <a:off x="4745202" y="3747154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48" name="Elipse 247">
              <a:extLst>
                <a:ext uri="{FF2B5EF4-FFF2-40B4-BE49-F238E27FC236}">
                  <a16:creationId xmlns:a16="http://schemas.microsoft.com/office/drawing/2014/main" id="{B72225CB-4385-4F20-A488-C9819537487C}"/>
                </a:ext>
              </a:extLst>
            </p:cNvPr>
            <p:cNvSpPr/>
            <p:nvPr/>
          </p:nvSpPr>
          <p:spPr>
            <a:xfrm>
              <a:off x="5119738" y="3749653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49" name="Elipse 248">
              <a:extLst>
                <a:ext uri="{FF2B5EF4-FFF2-40B4-BE49-F238E27FC236}">
                  <a16:creationId xmlns:a16="http://schemas.microsoft.com/office/drawing/2014/main" id="{527C7D67-6C25-4BF3-AB77-33BE92630471}"/>
                </a:ext>
              </a:extLst>
            </p:cNvPr>
            <p:cNvSpPr/>
            <p:nvPr/>
          </p:nvSpPr>
          <p:spPr>
            <a:xfrm>
              <a:off x="5449824" y="3752152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50" name="Elipse 249">
              <a:extLst>
                <a:ext uri="{FF2B5EF4-FFF2-40B4-BE49-F238E27FC236}">
                  <a16:creationId xmlns:a16="http://schemas.microsoft.com/office/drawing/2014/main" id="{BB506D82-EB8D-48E7-8E06-324E41D26E7A}"/>
                </a:ext>
              </a:extLst>
            </p:cNvPr>
            <p:cNvSpPr/>
            <p:nvPr/>
          </p:nvSpPr>
          <p:spPr>
            <a:xfrm>
              <a:off x="5474973" y="3998382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51" name="Elipse 250">
              <a:extLst>
                <a:ext uri="{FF2B5EF4-FFF2-40B4-BE49-F238E27FC236}">
                  <a16:creationId xmlns:a16="http://schemas.microsoft.com/office/drawing/2014/main" id="{693FEA26-6AA3-4BF9-B2A9-69359515CB56}"/>
                </a:ext>
              </a:extLst>
            </p:cNvPr>
            <p:cNvSpPr/>
            <p:nvPr/>
          </p:nvSpPr>
          <p:spPr>
            <a:xfrm>
              <a:off x="5473260" y="4331047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52" name="Elipse 251">
              <a:extLst>
                <a:ext uri="{FF2B5EF4-FFF2-40B4-BE49-F238E27FC236}">
                  <a16:creationId xmlns:a16="http://schemas.microsoft.com/office/drawing/2014/main" id="{1EB4BD62-0674-4A87-AFC0-B2D0ADFB78C5}"/>
                </a:ext>
              </a:extLst>
            </p:cNvPr>
            <p:cNvSpPr/>
            <p:nvPr/>
          </p:nvSpPr>
          <p:spPr>
            <a:xfrm>
              <a:off x="5471547" y="4663712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53" name="Elipse 252">
              <a:extLst>
                <a:ext uri="{FF2B5EF4-FFF2-40B4-BE49-F238E27FC236}">
                  <a16:creationId xmlns:a16="http://schemas.microsoft.com/office/drawing/2014/main" id="{4F0207C5-0156-4291-A1BD-A449E5D4B749}"/>
                </a:ext>
              </a:extLst>
            </p:cNvPr>
            <p:cNvSpPr/>
            <p:nvPr/>
          </p:nvSpPr>
          <p:spPr>
            <a:xfrm>
              <a:off x="5469834" y="4996377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54" name="Elipse 253">
              <a:extLst>
                <a:ext uri="{FF2B5EF4-FFF2-40B4-BE49-F238E27FC236}">
                  <a16:creationId xmlns:a16="http://schemas.microsoft.com/office/drawing/2014/main" id="{26D3FB27-A28B-40C5-85F5-B6C22CEE682E}"/>
                </a:ext>
              </a:extLst>
            </p:cNvPr>
            <p:cNvSpPr/>
            <p:nvPr/>
          </p:nvSpPr>
          <p:spPr>
            <a:xfrm>
              <a:off x="5468121" y="5329042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55" name="Elipse 254">
              <a:extLst>
                <a:ext uri="{FF2B5EF4-FFF2-40B4-BE49-F238E27FC236}">
                  <a16:creationId xmlns:a16="http://schemas.microsoft.com/office/drawing/2014/main" id="{5EE3F5B3-F524-40FE-A32D-CB63B4D45F46}"/>
                </a:ext>
              </a:extLst>
            </p:cNvPr>
            <p:cNvSpPr/>
            <p:nvPr/>
          </p:nvSpPr>
          <p:spPr>
            <a:xfrm>
              <a:off x="5466408" y="5661707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56" name="Elipse 255">
              <a:extLst>
                <a:ext uri="{FF2B5EF4-FFF2-40B4-BE49-F238E27FC236}">
                  <a16:creationId xmlns:a16="http://schemas.microsoft.com/office/drawing/2014/main" id="{EEBD3F13-1DC1-4CCD-A4FE-513090A03DC9}"/>
                </a:ext>
              </a:extLst>
            </p:cNvPr>
            <p:cNvSpPr/>
            <p:nvPr/>
          </p:nvSpPr>
          <p:spPr>
            <a:xfrm>
              <a:off x="5464695" y="5994372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57" name="Elipse 256">
              <a:extLst>
                <a:ext uri="{FF2B5EF4-FFF2-40B4-BE49-F238E27FC236}">
                  <a16:creationId xmlns:a16="http://schemas.microsoft.com/office/drawing/2014/main" id="{9FBC73E0-DA33-40BD-9A3E-65E894E58CAC}"/>
                </a:ext>
              </a:extLst>
            </p:cNvPr>
            <p:cNvSpPr/>
            <p:nvPr/>
          </p:nvSpPr>
          <p:spPr>
            <a:xfrm>
              <a:off x="5462982" y="6352437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58" name="Elipse 257">
              <a:extLst>
                <a:ext uri="{FF2B5EF4-FFF2-40B4-BE49-F238E27FC236}">
                  <a16:creationId xmlns:a16="http://schemas.microsoft.com/office/drawing/2014/main" id="{1926D03C-5EA1-4A6A-A68B-58A8FAC879C3}"/>
                </a:ext>
              </a:extLst>
            </p:cNvPr>
            <p:cNvSpPr/>
            <p:nvPr/>
          </p:nvSpPr>
          <p:spPr>
            <a:xfrm>
              <a:off x="1741173" y="4087282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59" name="Elipse 258">
              <a:extLst>
                <a:ext uri="{FF2B5EF4-FFF2-40B4-BE49-F238E27FC236}">
                  <a16:creationId xmlns:a16="http://schemas.microsoft.com/office/drawing/2014/main" id="{F326FE64-8F0A-4AE9-8D22-64AC2D0CA1F3}"/>
                </a:ext>
              </a:extLst>
            </p:cNvPr>
            <p:cNvSpPr/>
            <p:nvPr/>
          </p:nvSpPr>
          <p:spPr>
            <a:xfrm>
              <a:off x="1739460" y="4419947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60" name="Elipse 259">
              <a:extLst>
                <a:ext uri="{FF2B5EF4-FFF2-40B4-BE49-F238E27FC236}">
                  <a16:creationId xmlns:a16="http://schemas.microsoft.com/office/drawing/2014/main" id="{1FA6D475-C0DC-4B50-8E54-5BA8889D7C26}"/>
                </a:ext>
              </a:extLst>
            </p:cNvPr>
            <p:cNvSpPr/>
            <p:nvPr/>
          </p:nvSpPr>
          <p:spPr>
            <a:xfrm>
              <a:off x="1737747" y="4752612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61" name="Elipse 260">
              <a:extLst>
                <a:ext uri="{FF2B5EF4-FFF2-40B4-BE49-F238E27FC236}">
                  <a16:creationId xmlns:a16="http://schemas.microsoft.com/office/drawing/2014/main" id="{72B18866-5104-4C2A-87F5-3E51B05DF4C7}"/>
                </a:ext>
              </a:extLst>
            </p:cNvPr>
            <p:cNvSpPr/>
            <p:nvPr/>
          </p:nvSpPr>
          <p:spPr>
            <a:xfrm>
              <a:off x="1736034" y="5085277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62" name="Elipse 261">
              <a:extLst>
                <a:ext uri="{FF2B5EF4-FFF2-40B4-BE49-F238E27FC236}">
                  <a16:creationId xmlns:a16="http://schemas.microsoft.com/office/drawing/2014/main" id="{6974AE01-B9EB-4D59-AC79-104682CD1355}"/>
                </a:ext>
              </a:extLst>
            </p:cNvPr>
            <p:cNvSpPr/>
            <p:nvPr/>
          </p:nvSpPr>
          <p:spPr>
            <a:xfrm>
              <a:off x="1734321" y="5417942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63" name="Elipse 262">
              <a:extLst>
                <a:ext uri="{FF2B5EF4-FFF2-40B4-BE49-F238E27FC236}">
                  <a16:creationId xmlns:a16="http://schemas.microsoft.com/office/drawing/2014/main" id="{F022CC98-6832-45D7-90AD-F7E0218F6BA2}"/>
                </a:ext>
              </a:extLst>
            </p:cNvPr>
            <p:cNvSpPr/>
            <p:nvPr/>
          </p:nvSpPr>
          <p:spPr>
            <a:xfrm>
              <a:off x="1732608" y="5750607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64" name="Elipse 263">
              <a:extLst>
                <a:ext uri="{FF2B5EF4-FFF2-40B4-BE49-F238E27FC236}">
                  <a16:creationId xmlns:a16="http://schemas.microsoft.com/office/drawing/2014/main" id="{72BF93FB-1ABA-4A23-BC85-6EE71EA906B8}"/>
                </a:ext>
              </a:extLst>
            </p:cNvPr>
            <p:cNvSpPr/>
            <p:nvPr/>
          </p:nvSpPr>
          <p:spPr>
            <a:xfrm>
              <a:off x="1730895" y="6083272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65" name="Elipse 264">
              <a:extLst>
                <a:ext uri="{FF2B5EF4-FFF2-40B4-BE49-F238E27FC236}">
                  <a16:creationId xmlns:a16="http://schemas.microsoft.com/office/drawing/2014/main" id="{A3EE64DC-1F0E-41EC-B311-215E8D4F9E46}"/>
                </a:ext>
              </a:extLst>
            </p:cNvPr>
            <p:cNvSpPr/>
            <p:nvPr/>
          </p:nvSpPr>
          <p:spPr>
            <a:xfrm>
              <a:off x="1729182" y="6454037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66" name="Elipse 265">
              <a:extLst>
                <a:ext uri="{FF2B5EF4-FFF2-40B4-BE49-F238E27FC236}">
                  <a16:creationId xmlns:a16="http://schemas.microsoft.com/office/drawing/2014/main" id="{F2D4402C-573F-496B-AF87-F09F0A960DD9}"/>
                </a:ext>
              </a:extLst>
            </p:cNvPr>
            <p:cNvSpPr/>
            <p:nvPr/>
          </p:nvSpPr>
          <p:spPr>
            <a:xfrm>
              <a:off x="2113925" y="6422061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67" name="Elipse 266">
              <a:extLst>
                <a:ext uri="{FF2B5EF4-FFF2-40B4-BE49-F238E27FC236}">
                  <a16:creationId xmlns:a16="http://schemas.microsoft.com/office/drawing/2014/main" id="{11B9A581-427B-428E-962E-1AAA16B06FAB}"/>
                </a:ext>
              </a:extLst>
            </p:cNvPr>
            <p:cNvSpPr/>
            <p:nvPr/>
          </p:nvSpPr>
          <p:spPr>
            <a:xfrm>
              <a:off x="2488461" y="6424560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68" name="Elipse 267">
              <a:extLst>
                <a:ext uri="{FF2B5EF4-FFF2-40B4-BE49-F238E27FC236}">
                  <a16:creationId xmlns:a16="http://schemas.microsoft.com/office/drawing/2014/main" id="{ADEF7752-99B2-4EA0-83E0-47885DB85C37}"/>
                </a:ext>
              </a:extLst>
            </p:cNvPr>
            <p:cNvSpPr/>
            <p:nvPr/>
          </p:nvSpPr>
          <p:spPr>
            <a:xfrm>
              <a:off x="2862997" y="6427059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69" name="Elipse 268">
              <a:extLst>
                <a:ext uri="{FF2B5EF4-FFF2-40B4-BE49-F238E27FC236}">
                  <a16:creationId xmlns:a16="http://schemas.microsoft.com/office/drawing/2014/main" id="{D45B203F-5F87-4CAE-A905-3EC8E338E806}"/>
                </a:ext>
              </a:extLst>
            </p:cNvPr>
            <p:cNvSpPr/>
            <p:nvPr/>
          </p:nvSpPr>
          <p:spPr>
            <a:xfrm>
              <a:off x="3237533" y="6429558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70" name="Elipse 269">
              <a:extLst>
                <a:ext uri="{FF2B5EF4-FFF2-40B4-BE49-F238E27FC236}">
                  <a16:creationId xmlns:a16="http://schemas.microsoft.com/office/drawing/2014/main" id="{88B50969-98EA-4F9B-89CB-9610460E038F}"/>
                </a:ext>
              </a:extLst>
            </p:cNvPr>
            <p:cNvSpPr/>
            <p:nvPr/>
          </p:nvSpPr>
          <p:spPr>
            <a:xfrm>
              <a:off x="3612069" y="6432057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71" name="Elipse 270">
              <a:extLst>
                <a:ext uri="{FF2B5EF4-FFF2-40B4-BE49-F238E27FC236}">
                  <a16:creationId xmlns:a16="http://schemas.microsoft.com/office/drawing/2014/main" id="{DFA22AA2-FF4D-4990-85A5-E3C1C06F3D1B}"/>
                </a:ext>
              </a:extLst>
            </p:cNvPr>
            <p:cNvSpPr/>
            <p:nvPr/>
          </p:nvSpPr>
          <p:spPr>
            <a:xfrm>
              <a:off x="3986605" y="6421856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72" name="Elipse 271">
              <a:extLst>
                <a:ext uri="{FF2B5EF4-FFF2-40B4-BE49-F238E27FC236}">
                  <a16:creationId xmlns:a16="http://schemas.microsoft.com/office/drawing/2014/main" id="{B5C8FE7C-3B32-45B7-8A86-F61410AFD39B}"/>
                </a:ext>
              </a:extLst>
            </p:cNvPr>
            <p:cNvSpPr/>
            <p:nvPr/>
          </p:nvSpPr>
          <p:spPr>
            <a:xfrm>
              <a:off x="4361141" y="6411655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73" name="Elipse 272">
              <a:extLst>
                <a:ext uri="{FF2B5EF4-FFF2-40B4-BE49-F238E27FC236}">
                  <a16:creationId xmlns:a16="http://schemas.microsoft.com/office/drawing/2014/main" id="{3B0C1474-7132-493C-8B85-6C3EF78BEF71}"/>
                </a:ext>
              </a:extLst>
            </p:cNvPr>
            <p:cNvSpPr/>
            <p:nvPr/>
          </p:nvSpPr>
          <p:spPr>
            <a:xfrm>
              <a:off x="4735677" y="6401454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74" name="Elipse 273">
              <a:extLst>
                <a:ext uri="{FF2B5EF4-FFF2-40B4-BE49-F238E27FC236}">
                  <a16:creationId xmlns:a16="http://schemas.microsoft.com/office/drawing/2014/main" id="{BBD61D79-01D1-48B9-84FA-ED8D6F5CF2B1}"/>
                </a:ext>
              </a:extLst>
            </p:cNvPr>
            <p:cNvSpPr/>
            <p:nvPr/>
          </p:nvSpPr>
          <p:spPr>
            <a:xfrm>
              <a:off x="5110213" y="6403953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275" name="Agrupar 274">
            <a:extLst>
              <a:ext uri="{FF2B5EF4-FFF2-40B4-BE49-F238E27FC236}">
                <a16:creationId xmlns:a16="http://schemas.microsoft.com/office/drawing/2014/main" id="{D3C30271-D4EC-4C82-886D-B1920F119DDF}"/>
              </a:ext>
            </a:extLst>
          </p:cNvPr>
          <p:cNvGrpSpPr/>
          <p:nvPr/>
        </p:nvGrpSpPr>
        <p:grpSpPr>
          <a:xfrm>
            <a:off x="3951711" y="3242732"/>
            <a:ext cx="4653358" cy="3372401"/>
            <a:chOff x="3951711" y="3242732"/>
            <a:chExt cx="4653358" cy="3372401"/>
          </a:xfrm>
        </p:grpSpPr>
        <p:sp>
          <p:nvSpPr>
            <p:cNvPr id="276" name="Elipse 275">
              <a:extLst>
                <a:ext uri="{FF2B5EF4-FFF2-40B4-BE49-F238E27FC236}">
                  <a16:creationId xmlns:a16="http://schemas.microsoft.com/office/drawing/2014/main" id="{8D304CD5-30B6-4416-836A-A185F18D4F45}"/>
                </a:ext>
              </a:extLst>
            </p:cNvPr>
            <p:cNvSpPr/>
            <p:nvPr/>
          </p:nvSpPr>
          <p:spPr>
            <a:xfrm>
              <a:off x="4728462" y="4201615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77" name="Elipse 276">
              <a:extLst>
                <a:ext uri="{FF2B5EF4-FFF2-40B4-BE49-F238E27FC236}">
                  <a16:creationId xmlns:a16="http://schemas.microsoft.com/office/drawing/2014/main" id="{EDE21727-ABAC-480D-AF41-F0A12FF9A4C3}"/>
                </a:ext>
              </a:extLst>
            </p:cNvPr>
            <p:cNvSpPr/>
            <p:nvPr/>
          </p:nvSpPr>
          <p:spPr>
            <a:xfrm>
              <a:off x="5460919" y="3966898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78" name="Elipse 277">
              <a:extLst>
                <a:ext uri="{FF2B5EF4-FFF2-40B4-BE49-F238E27FC236}">
                  <a16:creationId xmlns:a16="http://schemas.microsoft.com/office/drawing/2014/main" id="{B5CB609B-FF6E-43F4-B850-3CA3296AC233}"/>
                </a:ext>
              </a:extLst>
            </p:cNvPr>
            <p:cNvSpPr/>
            <p:nvPr/>
          </p:nvSpPr>
          <p:spPr>
            <a:xfrm>
              <a:off x="5081485" y="4063026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79" name="Elipse 278">
              <a:extLst>
                <a:ext uri="{FF2B5EF4-FFF2-40B4-BE49-F238E27FC236}">
                  <a16:creationId xmlns:a16="http://schemas.microsoft.com/office/drawing/2014/main" id="{21D77D34-F9B8-4DFC-8C19-BC823A01026F}"/>
                </a:ext>
              </a:extLst>
            </p:cNvPr>
            <p:cNvSpPr/>
            <p:nvPr/>
          </p:nvSpPr>
          <p:spPr>
            <a:xfrm>
              <a:off x="5293179" y="4232411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80" name="Elipse 279">
              <a:extLst>
                <a:ext uri="{FF2B5EF4-FFF2-40B4-BE49-F238E27FC236}">
                  <a16:creationId xmlns:a16="http://schemas.microsoft.com/office/drawing/2014/main" id="{4BCFBC72-0C7E-46BC-9EF4-827296A88E5D}"/>
                </a:ext>
              </a:extLst>
            </p:cNvPr>
            <p:cNvSpPr/>
            <p:nvPr/>
          </p:nvSpPr>
          <p:spPr>
            <a:xfrm>
              <a:off x="5023737" y="4381896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49" name="Elipse 348">
              <a:extLst>
                <a:ext uri="{FF2B5EF4-FFF2-40B4-BE49-F238E27FC236}">
                  <a16:creationId xmlns:a16="http://schemas.microsoft.com/office/drawing/2014/main" id="{AA0BB219-4777-45C7-8CA1-0E307AE25212}"/>
                </a:ext>
              </a:extLst>
            </p:cNvPr>
            <p:cNvSpPr/>
            <p:nvPr/>
          </p:nvSpPr>
          <p:spPr>
            <a:xfrm>
              <a:off x="4693181" y="4560128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50" name="Elipse 349">
              <a:extLst>
                <a:ext uri="{FF2B5EF4-FFF2-40B4-BE49-F238E27FC236}">
                  <a16:creationId xmlns:a16="http://schemas.microsoft.com/office/drawing/2014/main" id="{DB3F1D20-8D53-4C70-BD39-CC6421B7BFB9}"/>
                </a:ext>
              </a:extLst>
            </p:cNvPr>
            <p:cNvSpPr/>
            <p:nvPr/>
          </p:nvSpPr>
          <p:spPr>
            <a:xfrm>
              <a:off x="5699024" y="4232411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51" name="Elipse 350">
              <a:extLst>
                <a:ext uri="{FF2B5EF4-FFF2-40B4-BE49-F238E27FC236}">
                  <a16:creationId xmlns:a16="http://schemas.microsoft.com/office/drawing/2014/main" id="{E7BD3630-45A6-421A-BE43-88CB5A840DA8}"/>
                </a:ext>
              </a:extLst>
            </p:cNvPr>
            <p:cNvSpPr/>
            <p:nvPr/>
          </p:nvSpPr>
          <p:spPr>
            <a:xfrm>
              <a:off x="5638072" y="4540256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52" name="Elipse 351">
              <a:extLst>
                <a:ext uri="{FF2B5EF4-FFF2-40B4-BE49-F238E27FC236}">
                  <a16:creationId xmlns:a16="http://schemas.microsoft.com/office/drawing/2014/main" id="{F789A672-9441-4060-B90B-F1363BF203F2}"/>
                </a:ext>
              </a:extLst>
            </p:cNvPr>
            <p:cNvSpPr/>
            <p:nvPr/>
          </p:nvSpPr>
          <p:spPr>
            <a:xfrm>
              <a:off x="5103952" y="4748212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53" name="Elipse 352">
              <a:extLst>
                <a:ext uri="{FF2B5EF4-FFF2-40B4-BE49-F238E27FC236}">
                  <a16:creationId xmlns:a16="http://schemas.microsoft.com/office/drawing/2014/main" id="{A6904A75-4497-47BE-B6D8-6DFAE435D12B}"/>
                </a:ext>
              </a:extLst>
            </p:cNvPr>
            <p:cNvSpPr/>
            <p:nvPr/>
          </p:nvSpPr>
          <p:spPr>
            <a:xfrm>
              <a:off x="5840353" y="3917862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54" name="Elipse 353">
              <a:extLst>
                <a:ext uri="{FF2B5EF4-FFF2-40B4-BE49-F238E27FC236}">
                  <a16:creationId xmlns:a16="http://schemas.microsoft.com/office/drawing/2014/main" id="{780D55C4-852B-409B-BA1B-4C9EBB14A070}"/>
                </a:ext>
              </a:extLst>
            </p:cNvPr>
            <p:cNvSpPr/>
            <p:nvPr/>
          </p:nvSpPr>
          <p:spPr>
            <a:xfrm>
              <a:off x="6006547" y="4181743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55" name="Elipse 354">
              <a:extLst>
                <a:ext uri="{FF2B5EF4-FFF2-40B4-BE49-F238E27FC236}">
                  <a16:creationId xmlns:a16="http://schemas.microsoft.com/office/drawing/2014/main" id="{70249599-E3C9-474F-982E-48A6B5451056}"/>
                </a:ext>
              </a:extLst>
            </p:cNvPr>
            <p:cNvSpPr/>
            <p:nvPr/>
          </p:nvSpPr>
          <p:spPr>
            <a:xfrm>
              <a:off x="6739004" y="3947026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56" name="Elipse 355">
              <a:extLst>
                <a:ext uri="{FF2B5EF4-FFF2-40B4-BE49-F238E27FC236}">
                  <a16:creationId xmlns:a16="http://schemas.microsoft.com/office/drawing/2014/main" id="{4A80B21C-ABAE-449A-A333-16D4C3EC566A}"/>
                </a:ext>
              </a:extLst>
            </p:cNvPr>
            <p:cNvSpPr/>
            <p:nvPr/>
          </p:nvSpPr>
          <p:spPr>
            <a:xfrm>
              <a:off x="6195965" y="3917862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57" name="Elipse 356">
              <a:extLst>
                <a:ext uri="{FF2B5EF4-FFF2-40B4-BE49-F238E27FC236}">
                  <a16:creationId xmlns:a16="http://schemas.microsoft.com/office/drawing/2014/main" id="{A26010DA-1E0A-46CF-8A0D-86383C17D8DF}"/>
                </a:ext>
              </a:extLst>
            </p:cNvPr>
            <p:cNvSpPr/>
            <p:nvPr/>
          </p:nvSpPr>
          <p:spPr>
            <a:xfrm>
              <a:off x="6571264" y="4212539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58" name="Elipse 357">
              <a:extLst>
                <a:ext uri="{FF2B5EF4-FFF2-40B4-BE49-F238E27FC236}">
                  <a16:creationId xmlns:a16="http://schemas.microsoft.com/office/drawing/2014/main" id="{F533EE1A-356E-46DB-BA40-50FBE35FF09E}"/>
                </a:ext>
              </a:extLst>
            </p:cNvPr>
            <p:cNvSpPr/>
            <p:nvPr/>
          </p:nvSpPr>
          <p:spPr>
            <a:xfrm>
              <a:off x="6301822" y="4362024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59" name="Elipse 358">
              <a:extLst>
                <a:ext uri="{FF2B5EF4-FFF2-40B4-BE49-F238E27FC236}">
                  <a16:creationId xmlns:a16="http://schemas.microsoft.com/office/drawing/2014/main" id="{834C6999-1DA9-4982-9287-5909488B4F47}"/>
                </a:ext>
              </a:extLst>
            </p:cNvPr>
            <p:cNvSpPr/>
            <p:nvPr/>
          </p:nvSpPr>
          <p:spPr>
            <a:xfrm>
              <a:off x="5971266" y="4540256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60" name="Elipse 359">
              <a:extLst>
                <a:ext uri="{FF2B5EF4-FFF2-40B4-BE49-F238E27FC236}">
                  <a16:creationId xmlns:a16="http://schemas.microsoft.com/office/drawing/2014/main" id="{58BE53F0-0590-4F06-B8E3-BB9FEC6D0F3C}"/>
                </a:ext>
              </a:extLst>
            </p:cNvPr>
            <p:cNvSpPr/>
            <p:nvPr/>
          </p:nvSpPr>
          <p:spPr>
            <a:xfrm>
              <a:off x="6977109" y="4212539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61" name="Elipse 360">
              <a:extLst>
                <a:ext uri="{FF2B5EF4-FFF2-40B4-BE49-F238E27FC236}">
                  <a16:creationId xmlns:a16="http://schemas.microsoft.com/office/drawing/2014/main" id="{314987C0-5ACC-4BA8-A137-250E8633ECBF}"/>
                </a:ext>
              </a:extLst>
            </p:cNvPr>
            <p:cNvSpPr/>
            <p:nvPr/>
          </p:nvSpPr>
          <p:spPr>
            <a:xfrm>
              <a:off x="6766676" y="4464560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62" name="Elipse 361">
              <a:extLst>
                <a:ext uri="{FF2B5EF4-FFF2-40B4-BE49-F238E27FC236}">
                  <a16:creationId xmlns:a16="http://schemas.microsoft.com/office/drawing/2014/main" id="{73E08A64-0676-445C-AC31-0FD9199D1FB1}"/>
                </a:ext>
              </a:extLst>
            </p:cNvPr>
            <p:cNvSpPr/>
            <p:nvPr/>
          </p:nvSpPr>
          <p:spPr>
            <a:xfrm>
              <a:off x="4693181" y="4931068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63" name="Elipse 362">
              <a:extLst>
                <a:ext uri="{FF2B5EF4-FFF2-40B4-BE49-F238E27FC236}">
                  <a16:creationId xmlns:a16="http://schemas.microsoft.com/office/drawing/2014/main" id="{55DD4ADF-84C4-4321-90BE-4B63D4ED08BB}"/>
                </a:ext>
              </a:extLst>
            </p:cNvPr>
            <p:cNvSpPr/>
            <p:nvPr/>
          </p:nvSpPr>
          <p:spPr>
            <a:xfrm>
              <a:off x="7118438" y="3897990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64" name="Elipse 363">
              <a:extLst>
                <a:ext uri="{FF2B5EF4-FFF2-40B4-BE49-F238E27FC236}">
                  <a16:creationId xmlns:a16="http://schemas.microsoft.com/office/drawing/2014/main" id="{FB922EFA-05B1-4E44-877C-0D31CD0A2A2B}"/>
                </a:ext>
              </a:extLst>
            </p:cNvPr>
            <p:cNvSpPr/>
            <p:nvPr/>
          </p:nvSpPr>
          <p:spPr>
            <a:xfrm>
              <a:off x="4698073" y="5365289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65" name="Elipse 364">
              <a:extLst>
                <a:ext uri="{FF2B5EF4-FFF2-40B4-BE49-F238E27FC236}">
                  <a16:creationId xmlns:a16="http://schemas.microsoft.com/office/drawing/2014/main" id="{62006C2C-C68E-4167-867C-F8B7A7F0CA94}"/>
                </a:ext>
              </a:extLst>
            </p:cNvPr>
            <p:cNvSpPr/>
            <p:nvPr/>
          </p:nvSpPr>
          <p:spPr>
            <a:xfrm>
              <a:off x="4864267" y="5629170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66" name="Elipse 365">
              <a:extLst>
                <a:ext uri="{FF2B5EF4-FFF2-40B4-BE49-F238E27FC236}">
                  <a16:creationId xmlns:a16="http://schemas.microsoft.com/office/drawing/2014/main" id="{4E5E518E-A09B-4B3F-9BD6-44237047C4D0}"/>
                </a:ext>
              </a:extLst>
            </p:cNvPr>
            <p:cNvSpPr/>
            <p:nvPr/>
          </p:nvSpPr>
          <p:spPr>
            <a:xfrm>
              <a:off x="5596724" y="5394453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67" name="Elipse 366">
              <a:extLst>
                <a:ext uri="{FF2B5EF4-FFF2-40B4-BE49-F238E27FC236}">
                  <a16:creationId xmlns:a16="http://schemas.microsoft.com/office/drawing/2014/main" id="{718B5B7A-0F22-4115-817F-228C07B3757A}"/>
                </a:ext>
              </a:extLst>
            </p:cNvPr>
            <p:cNvSpPr/>
            <p:nvPr/>
          </p:nvSpPr>
          <p:spPr>
            <a:xfrm>
              <a:off x="5053685" y="5365289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68" name="Elipse 367">
              <a:extLst>
                <a:ext uri="{FF2B5EF4-FFF2-40B4-BE49-F238E27FC236}">
                  <a16:creationId xmlns:a16="http://schemas.microsoft.com/office/drawing/2014/main" id="{A037DBF1-FDFB-400D-8222-126BE7554A5B}"/>
                </a:ext>
              </a:extLst>
            </p:cNvPr>
            <p:cNvSpPr/>
            <p:nvPr/>
          </p:nvSpPr>
          <p:spPr>
            <a:xfrm>
              <a:off x="5428984" y="5659966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69" name="Elipse 368">
              <a:extLst>
                <a:ext uri="{FF2B5EF4-FFF2-40B4-BE49-F238E27FC236}">
                  <a16:creationId xmlns:a16="http://schemas.microsoft.com/office/drawing/2014/main" id="{C66574BA-EC7C-4835-8BA6-8AC00B3F96F3}"/>
                </a:ext>
              </a:extLst>
            </p:cNvPr>
            <p:cNvSpPr/>
            <p:nvPr/>
          </p:nvSpPr>
          <p:spPr>
            <a:xfrm>
              <a:off x="5159542" y="5809451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70" name="Elipse 369">
              <a:extLst>
                <a:ext uri="{FF2B5EF4-FFF2-40B4-BE49-F238E27FC236}">
                  <a16:creationId xmlns:a16="http://schemas.microsoft.com/office/drawing/2014/main" id="{0D8BBCB0-2917-4DB0-BFEC-31C425EB5156}"/>
                </a:ext>
              </a:extLst>
            </p:cNvPr>
            <p:cNvSpPr/>
            <p:nvPr/>
          </p:nvSpPr>
          <p:spPr>
            <a:xfrm>
              <a:off x="4828986" y="5987683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71" name="Elipse 370">
              <a:extLst>
                <a:ext uri="{FF2B5EF4-FFF2-40B4-BE49-F238E27FC236}">
                  <a16:creationId xmlns:a16="http://schemas.microsoft.com/office/drawing/2014/main" id="{C41F29B8-1D1A-42EF-B313-F656EC41ADDA}"/>
                </a:ext>
              </a:extLst>
            </p:cNvPr>
            <p:cNvSpPr/>
            <p:nvPr/>
          </p:nvSpPr>
          <p:spPr>
            <a:xfrm>
              <a:off x="5582930" y="5916593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72" name="Elipse 371">
              <a:extLst>
                <a:ext uri="{FF2B5EF4-FFF2-40B4-BE49-F238E27FC236}">
                  <a16:creationId xmlns:a16="http://schemas.microsoft.com/office/drawing/2014/main" id="{60856BEC-6E54-46F8-B0EB-C93A96D634B1}"/>
                </a:ext>
              </a:extLst>
            </p:cNvPr>
            <p:cNvSpPr/>
            <p:nvPr/>
          </p:nvSpPr>
          <p:spPr>
            <a:xfrm>
              <a:off x="5124078" y="6073332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73" name="Elipse 372">
              <a:extLst>
                <a:ext uri="{FF2B5EF4-FFF2-40B4-BE49-F238E27FC236}">
                  <a16:creationId xmlns:a16="http://schemas.microsoft.com/office/drawing/2014/main" id="{BE294653-D29B-4F97-A719-990ABF7E550F}"/>
                </a:ext>
              </a:extLst>
            </p:cNvPr>
            <p:cNvSpPr/>
            <p:nvPr/>
          </p:nvSpPr>
          <p:spPr>
            <a:xfrm>
              <a:off x="5976158" y="5345417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74" name="Elipse 373">
              <a:extLst>
                <a:ext uri="{FF2B5EF4-FFF2-40B4-BE49-F238E27FC236}">
                  <a16:creationId xmlns:a16="http://schemas.microsoft.com/office/drawing/2014/main" id="{A73F697E-4E6B-4CBA-954C-7C701C70B19C}"/>
                </a:ext>
              </a:extLst>
            </p:cNvPr>
            <p:cNvSpPr/>
            <p:nvPr/>
          </p:nvSpPr>
          <p:spPr>
            <a:xfrm>
              <a:off x="6918869" y="5346695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75" name="Elipse 374">
              <a:extLst>
                <a:ext uri="{FF2B5EF4-FFF2-40B4-BE49-F238E27FC236}">
                  <a16:creationId xmlns:a16="http://schemas.microsoft.com/office/drawing/2014/main" id="{84BB6C1D-4A3D-4547-864F-FDDDCA6CAACB}"/>
                </a:ext>
              </a:extLst>
            </p:cNvPr>
            <p:cNvSpPr/>
            <p:nvPr/>
          </p:nvSpPr>
          <p:spPr>
            <a:xfrm>
              <a:off x="6375830" y="5317531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76" name="Elipse 375">
              <a:extLst>
                <a:ext uri="{FF2B5EF4-FFF2-40B4-BE49-F238E27FC236}">
                  <a16:creationId xmlns:a16="http://schemas.microsoft.com/office/drawing/2014/main" id="{A70B10A9-A6A7-49D2-B823-F421102434C7}"/>
                </a:ext>
              </a:extLst>
            </p:cNvPr>
            <p:cNvSpPr/>
            <p:nvPr/>
          </p:nvSpPr>
          <p:spPr>
            <a:xfrm>
              <a:off x="6751129" y="5612208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77" name="Elipse 376">
              <a:extLst>
                <a:ext uri="{FF2B5EF4-FFF2-40B4-BE49-F238E27FC236}">
                  <a16:creationId xmlns:a16="http://schemas.microsoft.com/office/drawing/2014/main" id="{C8A2AA66-256E-4E6A-9BCD-0D23662C4D7C}"/>
                </a:ext>
              </a:extLst>
            </p:cNvPr>
            <p:cNvSpPr/>
            <p:nvPr/>
          </p:nvSpPr>
          <p:spPr>
            <a:xfrm>
              <a:off x="6481687" y="5761693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78" name="Elipse 377">
              <a:extLst>
                <a:ext uri="{FF2B5EF4-FFF2-40B4-BE49-F238E27FC236}">
                  <a16:creationId xmlns:a16="http://schemas.microsoft.com/office/drawing/2014/main" id="{478AD403-3B74-491D-AACA-95DCC991BCF8}"/>
                </a:ext>
              </a:extLst>
            </p:cNvPr>
            <p:cNvSpPr/>
            <p:nvPr/>
          </p:nvSpPr>
          <p:spPr>
            <a:xfrm>
              <a:off x="6905075" y="5868835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79" name="Elipse 378">
              <a:extLst>
                <a:ext uri="{FF2B5EF4-FFF2-40B4-BE49-F238E27FC236}">
                  <a16:creationId xmlns:a16="http://schemas.microsoft.com/office/drawing/2014/main" id="{C070878F-9773-4016-A595-5D6181E3A843}"/>
                </a:ext>
              </a:extLst>
            </p:cNvPr>
            <p:cNvSpPr/>
            <p:nvPr/>
          </p:nvSpPr>
          <p:spPr>
            <a:xfrm>
              <a:off x="6446223" y="6025574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80" name="Elipse 379">
              <a:extLst>
                <a:ext uri="{FF2B5EF4-FFF2-40B4-BE49-F238E27FC236}">
                  <a16:creationId xmlns:a16="http://schemas.microsoft.com/office/drawing/2014/main" id="{488D48BD-51D2-4D71-A87C-01AA732C4020}"/>
                </a:ext>
              </a:extLst>
            </p:cNvPr>
            <p:cNvSpPr/>
            <p:nvPr/>
          </p:nvSpPr>
          <p:spPr>
            <a:xfrm>
              <a:off x="7298303" y="5297659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81" name="Elipse 380">
              <a:extLst>
                <a:ext uri="{FF2B5EF4-FFF2-40B4-BE49-F238E27FC236}">
                  <a16:creationId xmlns:a16="http://schemas.microsoft.com/office/drawing/2014/main" id="{F3BA2145-0AA1-44F1-B99D-AD0A23C82078}"/>
                </a:ext>
              </a:extLst>
            </p:cNvPr>
            <p:cNvSpPr/>
            <p:nvPr/>
          </p:nvSpPr>
          <p:spPr>
            <a:xfrm>
              <a:off x="5947677" y="6162976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82" name="Elipse 381">
              <a:extLst>
                <a:ext uri="{FF2B5EF4-FFF2-40B4-BE49-F238E27FC236}">
                  <a16:creationId xmlns:a16="http://schemas.microsoft.com/office/drawing/2014/main" id="{B4F6FD11-8788-4BE2-883A-C2D88789D4F9}"/>
                </a:ext>
              </a:extLst>
            </p:cNvPr>
            <p:cNvSpPr/>
            <p:nvPr/>
          </p:nvSpPr>
          <p:spPr>
            <a:xfrm>
              <a:off x="5821035" y="5659966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83" name="Elipse 382">
              <a:extLst>
                <a:ext uri="{FF2B5EF4-FFF2-40B4-BE49-F238E27FC236}">
                  <a16:creationId xmlns:a16="http://schemas.microsoft.com/office/drawing/2014/main" id="{1CBB3538-D9BC-4953-81BE-8DFC24E60C54}"/>
                </a:ext>
              </a:extLst>
            </p:cNvPr>
            <p:cNvSpPr/>
            <p:nvPr/>
          </p:nvSpPr>
          <p:spPr>
            <a:xfrm>
              <a:off x="6135030" y="5687089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84" name="Elipse 383">
              <a:extLst>
                <a:ext uri="{FF2B5EF4-FFF2-40B4-BE49-F238E27FC236}">
                  <a16:creationId xmlns:a16="http://schemas.microsoft.com/office/drawing/2014/main" id="{9FFDF590-6BBF-4451-A630-F7E6B93F1AE4}"/>
                </a:ext>
              </a:extLst>
            </p:cNvPr>
            <p:cNvSpPr/>
            <p:nvPr/>
          </p:nvSpPr>
          <p:spPr>
            <a:xfrm>
              <a:off x="7298303" y="4968483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85" name="Elipse 384">
              <a:extLst>
                <a:ext uri="{FF2B5EF4-FFF2-40B4-BE49-F238E27FC236}">
                  <a16:creationId xmlns:a16="http://schemas.microsoft.com/office/drawing/2014/main" id="{7B9D4356-3245-414F-92DE-D20D93DF0D8C}"/>
                </a:ext>
              </a:extLst>
            </p:cNvPr>
            <p:cNvSpPr/>
            <p:nvPr/>
          </p:nvSpPr>
          <p:spPr>
            <a:xfrm>
              <a:off x="5036160" y="5035994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86" name="Elipse 385">
              <a:extLst>
                <a:ext uri="{FF2B5EF4-FFF2-40B4-BE49-F238E27FC236}">
                  <a16:creationId xmlns:a16="http://schemas.microsoft.com/office/drawing/2014/main" id="{38F68B14-3C59-474F-9E09-2C781236F668}"/>
                </a:ext>
              </a:extLst>
            </p:cNvPr>
            <p:cNvSpPr/>
            <p:nvPr/>
          </p:nvSpPr>
          <p:spPr>
            <a:xfrm>
              <a:off x="7124806" y="4496191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87" name="Elipse 386">
              <a:extLst>
                <a:ext uri="{FF2B5EF4-FFF2-40B4-BE49-F238E27FC236}">
                  <a16:creationId xmlns:a16="http://schemas.microsoft.com/office/drawing/2014/main" id="{49EBBF1B-B82C-462C-B23E-C0208C6E803E}"/>
                </a:ext>
              </a:extLst>
            </p:cNvPr>
            <p:cNvSpPr/>
            <p:nvPr/>
          </p:nvSpPr>
          <p:spPr>
            <a:xfrm>
              <a:off x="7257494" y="5692136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88" name="Elipse 387">
              <a:extLst>
                <a:ext uri="{FF2B5EF4-FFF2-40B4-BE49-F238E27FC236}">
                  <a16:creationId xmlns:a16="http://schemas.microsoft.com/office/drawing/2014/main" id="{9504BC52-3DD5-47DE-85FC-4D46E4D1BA8D}"/>
                </a:ext>
              </a:extLst>
            </p:cNvPr>
            <p:cNvSpPr/>
            <p:nvPr/>
          </p:nvSpPr>
          <p:spPr>
            <a:xfrm>
              <a:off x="7021662" y="4766836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89" name="Elipse 388">
              <a:extLst>
                <a:ext uri="{FF2B5EF4-FFF2-40B4-BE49-F238E27FC236}">
                  <a16:creationId xmlns:a16="http://schemas.microsoft.com/office/drawing/2014/main" id="{62E6DB8F-0A7A-4AFF-82DA-D8F153CD6D69}"/>
                </a:ext>
              </a:extLst>
            </p:cNvPr>
            <p:cNvSpPr/>
            <p:nvPr/>
          </p:nvSpPr>
          <p:spPr>
            <a:xfrm>
              <a:off x="7452801" y="4045140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90" name="Elipse 389">
              <a:extLst>
                <a:ext uri="{FF2B5EF4-FFF2-40B4-BE49-F238E27FC236}">
                  <a16:creationId xmlns:a16="http://schemas.microsoft.com/office/drawing/2014/main" id="{06D5114F-E9D5-4F46-8E1A-EBB68C8CE659}"/>
                </a:ext>
              </a:extLst>
            </p:cNvPr>
            <p:cNvSpPr/>
            <p:nvPr/>
          </p:nvSpPr>
          <p:spPr>
            <a:xfrm>
              <a:off x="7632666" y="5444809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91" name="Elipse 390">
              <a:extLst>
                <a:ext uri="{FF2B5EF4-FFF2-40B4-BE49-F238E27FC236}">
                  <a16:creationId xmlns:a16="http://schemas.microsoft.com/office/drawing/2014/main" id="{7E307395-E9EF-4026-9EA8-34E5C31CA60F}"/>
                </a:ext>
              </a:extLst>
            </p:cNvPr>
            <p:cNvSpPr/>
            <p:nvPr/>
          </p:nvSpPr>
          <p:spPr>
            <a:xfrm>
              <a:off x="7632666" y="5115633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92" name="Elipse 391">
              <a:extLst>
                <a:ext uri="{FF2B5EF4-FFF2-40B4-BE49-F238E27FC236}">
                  <a16:creationId xmlns:a16="http://schemas.microsoft.com/office/drawing/2014/main" id="{D4D5DCDA-7A91-46A3-A373-BF4D22FEBF9C}"/>
                </a:ext>
              </a:extLst>
            </p:cNvPr>
            <p:cNvSpPr/>
            <p:nvPr/>
          </p:nvSpPr>
          <p:spPr>
            <a:xfrm>
              <a:off x="7459169" y="4643341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93" name="Elipse 392">
              <a:extLst>
                <a:ext uri="{FF2B5EF4-FFF2-40B4-BE49-F238E27FC236}">
                  <a16:creationId xmlns:a16="http://schemas.microsoft.com/office/drawing/2014/main" id="{A9E0785C-1522-4691-BBB6-65EA30FDDCCC}"/>
                </a:ext>
              </a:extLst>
            </p:cNvPr>
            <p:cNvSpPr/>
            <p:nvPr/>
          </p:nvSpPr>
          <p:spPr>
            <a:xfrm>
              <a:off x="7591857" y="5839286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94" name="Elipse 393">
              <a:extLst>
                <a:ext uri="{FF2B5EF4-FFF2-40B4-BE49-F238E27FC236}">
                  <a16:creationId xmlns:a16="http://schemas.microsoft.com/office/drawing/2014/main" id="{CFBF7D4B-2056-47B5-990B-0EA309DCBBC8}"/>
                </a:ext>
              </a:extLst>
            </p:cNvPr>
            <p:cNvSpPr/>
            <p:nvPr/>
          </p:nvSpPr>
          <p:spPr>
            <a:xfrm>
              <a:off x="4373817" y="3917861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95" name="Elipse 394">
              <a:extLst>
                <a:ext uri="{FF2B5EF4-FFF2-40B4-BE49-F238E27FC236}">
                  <a16:creationId xmlns:a16="http://schemas.microsoft.com/office/drawing/2014/main" id="{472F56F9-783A-4A4F-9DCA-42E29CC712FD}"/>
                </a:ext>
              </a:extLst>
            </p:cNvPr>
            <p:cNvSpPr/>
            <p:nvPr/>
          </p:nvSpPr>
          <p:spPr>
            <a:xfrm>
              <a:off x="5017896" y="3669193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96" name="Elipse 395">
              <a:extLst>
                <a:ext uri="{FF2B5EF4-FFF2-40B4-BE49-F238E27FC236}">
                  <a16:creationId xmlns:a16="http://schemas.microsoft.com/office/drawing/2014/main" id="{346F3FFE-1A17-42B1-B255-8DDC60D5236A}"/>
                </a:ext>
              </a:extLst>
            </p:cNvPr>
            <p:cNvSpPr/>
            <p:nvPr/>
          </p:nvSpPr>
          <p:spPr>
            <a:xfrm>
              <a:off x="5507391" y="3514051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97" name="Elipse 396">
              <a:extLst>
                <a:ext uri="{FF2B5EF4-FFF2-40B4-BE49-F238E27FC236}">
                  <a16:creationId xmlns:a16="http://schemas.microsoft.com/office/drawing/2014/main" id="{F4433725-F972-4527-90D8-EF745464B36F}"/>
                </a:ext>
              </a:extLst>
            </p:cNvPr>
            <p:cNvSpPr/>
            <p:nvPr/>
          </p:nvSpPr>
          <p:spPr>
            <a:xfrm>
              <a:off x="4346770" y="5078178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98" name="Elipse 397">
              <a:extLst>
                <a:ext uri="{FF2B5EF4-FFF2-40B4-BE49-F238E27FC236}">
                  <a16:creationId xmlns:a16="http://schemas.microsoft.com/office/drawing/2014/main" id="{F4820A3C-851F-4DBE-99B8-0DD371C9D747}"/>
                </a:ext>
              </a:extLst>
            </p:cNvPr>
            <p:cNvSpPr/>
            <p:nvPr/>
          </p:nvSpPr>
          <p:spPr>
            <a:xfrm>
              <a:off x="4170872" y="4259604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99" name="Elipse 398">
              <a:extLst>
                <a:ext uri="{FF2B5EF4-FFF2-40B4-BE49-F238E27FC236}">
                  <a16:creationId xmlns:a16="http://schemas.microsoft.com/office/drawing/2014/main" id="{E9C7D931-690F-4372-B130-986583B6AC83}"/>
                </a:ext>
              </a:extLst>
            </p:cNvPr>
            <p:cNvSpPr/>
            <p:nvPr/>
          </p:nvSpPr>
          <p:spPr>
            <a:xfrm>
              <a:off x="5825444" y="3448525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00" name="Elipse 399">
              <a:extLst>
                <a:ext uri="{FF2B5EF4-FFF2-40B4-BE49-F238E27FC236}">
                  <a16:creationId xmlns:a16="http://schemas.microsoft.com/office/drawing/2014/main" id="{9C6528AE-E96E-4BB6-A5F3-AADA0F9E6F2B}"/>
                </a:ext>
              </a:extLst>
            </p:cNvPr>
            <p:cNvSpPr/>
            <p:nvPr/>
          </p:nvSpPr>
          <p:spPr>
            <a:xfrm>
              <a:off x="6102147" y="3555017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01" name="Elipse 400">
              <a:extLst>
                <a:ext uri="{FF2B5EF4-FFF2-40B4-BE49-F238E27FC236}">
                  <a16:creationId xmlns:a16="http://schemas.microsoft.com/office/drawing/2014/main" id="{64BFD22B-78C4-4F82-9B7D-25B7DF090FD0}"/>
                </a:ext>
              </a:extLst>
            </p:cNvPr>
            <p:cNvSpPr/>
            <p:nvPr/>
          </p:nvSpPr>
          <p:spPr>
            <a:xfrm>
              <a:off x="6491240" y="3703478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02" name="Elipse 401">
              <a:extLst>
                <a:ext uri="{FF2B5EF4-FFF2-40B4-BE49-F238E27FC236}">
                  <a16:creationId xmlns:a16="http://schemas.microsoft.com/office/drawing/2014/main" id="{51FD0EDA-EAC4-492D-AA40-BE22D21FACE9}"/>
                </a:ext>
              </a:extLst>
            </p:cNvPr>
            <p:cNvSpPr/>
            <p:nvPr/>
          </p:nvSpPr>
          <p:spPr>
            <a:xfrm>
              <a:off x="5622624" y="6297449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03" name="Elipse 402">
              <a:extLst>
                <a:ext uri="{FF2B5EF4-FFF2-40B4-BE49-F238E27FC236}">
                  <a16:creationId xmlns:a16="http://schemas.microsoft.com/office/drawing/2014/main" id="{80E4A5F5-A203-4804-B0E6-082912806647}"/>
                </a:ext>
              </a:extLst>
            </p:cNvPr>
            <p:cNvSpPr/>
            <p:nvPr/>
          </p:nvSpPr>
          <p:spPr>
            <a:xfrm>
              <a:off x="4279786" y="4599659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04" name="Elipse 403">
              <a:extLst>
                <a:ext uri="{FF2B5EF4-FFF2-40B4-BE49-F238E27FC236}">
                  <a16:creationId xmlns:a16="http://schemas.microsoft.com/office/drawing/2014/main" id="{31DA43A1-4E10-438B-B559-0695814FD9F6}"/>
                </a:ext>
              </a:extLst>
            </p:cNvPr>
            <p:cNvSpPr/>
            <p:nvPr/>
          </p:nvSpPr>
          <p:spPr>
            <a:xfrm>
              <a:off x="7764368" y="4402317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05" name="Elipse 404">
              <a:extLst>
                <a:ext uri="{FF2B5EF4-FFF2-40B4-BE49-F238E27FC236}">
                  <a16:creationId xmlns:a16="http://schemas.microsoft.com/office/drawing/2014/main" id="{1E11F86B-CC28-4240-935D-DF2C69305218}"/>
                </a:ext>
              </a:extLst>
            </p:cNvPr>
            <p:cNvSpPr/>
            <p:nvPr/>
          </p:nvSpPr>
          <p:spPr>
            <a:xfrm>
              <a:off x="4449552" y="5802395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06" name="Elipse 405">
              <a:extLst>
                <a:ext uri="{FF2B5EF4-FFF2-40B4-BE49-F238E27FC236}">
                  <a16:creationId xmlns:a16="http://schemas.microsoft.com/office/drawing/2014/main" id="{BBDAC447-D24A-4A5F-A002-41BE9918BDB7}"/>
                </a:ext>
              </a:extLst>
            </p:cNvPr>
            <p:cNvSpPr/>
            <p:nvPr/>
          </p:nvSpPr>
          <p:spPr>
            <a:xfrm>
              <a:off x="6842148" y="3529475"/>
              <a:ext cx="282658" cy="25202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07" name="Elipse 406">
              <a:extLst>
                <a:ext uri="{FF2B5EF4-FFF2-40B4-BE49-F238E27FC236}">
                  <a16:creationId xmlns:a16="http://schemas.microsoft.com/office/drawing/2014/main" id="{1B5562C2-17CC-4ADD-A3F6-0B8CDFC8AF52}"/>
                </a:ext>
              </a:extLst>
            </p:cNvPr>
            <p:cNvSpPr/>
            <p:nvPr/>
          </p:nvSpPr>
          <p:spPr>
            <a:xfrm>
              <a:off x="5966384" y="5911987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08" name="Elipse 407">
              <a:extLst>
                <a:ext uri="{FF2B5EF4-FFF2-40B4-BE49-F238E27FC236}">
                  <a16:creationId xmlns:a16="http://schemas.microsoft.com/office/drawing/2014/main" id="{6838D97E-FB7A-462D-A1F6-35B20B70DBC1}"/>
                </a:ext>
              </a:extLst>
            </p:cNvPr>
            <p:cNvSpPr/>
            <p:nvPr/>
          </p:nvSpPr>
          <p:spPr>
            <a:xfrm>
              <a:off x="7341155" y="6166498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09" name="Elipse 408">
              <a:extLst>
                <a:ext uri="{FF2B5EF4-FFF2-40B4-BE49-F238E27FC236}">
                  <a16:creationId xmlns:a16="http://schemas.microsoft.com/office/drawing/2014/main" id="{D202D5FE-4E92-4AA5-9434-9C8E7A67F1D6}"/>
                </a:ext>
              </a:extLst>
            </p:cNvPr>
            <p:cNvSpPr/>
            <p:nvPr/>
          </p:nvSpPr>
          <p:spPr>
            <a:xfrm>
              <a:off x="7323321" y="3617200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10" name="Elipse 409">
              <a:extLst>
                <a:ext uri="{FF2B5EF4-FFF2-40B4-BE49-F238E27FC236}">
                  <a16:creationId xmlns:a16="http://schemas.microsoft.com/office/drawing/2014/main" id="{6E392236-D3BC-40BB-A078-E4C08EF0F1A1}"/>
                </a:ext>
              </a:extLst>
            </p:cNvPr>
            <p:cNvSpPr/>
            <p:nvPr/>
          </p:nvSpPr>
          <p:spPr>
            <a:xfrm>
              <a:off x="3951711" y="5423669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11" name="Elipse 410">
              <a:extLst>
                <a:ext uri="{FF2B5EF4-FFF2-40B4-BE49-F238E27FC236}">
                  <a16:creationId xmlns:a16="http://schemas.microsoft.com/office/drawing/2014/main" id="{A48F3330-41BA-40D9-9115-DFB81DACBB9B}"/>
                </a:ext>
              </a:extLst>
            </p:cNvPr>
            <p:cNvSpPr/>
            <p:nvPr/>
          </p:nvSpPr>
          <p:spPr>
            <a:xfrm>
              <a:off x="6205161" y="4916728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12" name="Elipse 411">
              <a:extLst>
                <a:ext uri="{FF2B5EF4-FFF2-40B4-BE49-F238E27FC236}">
                  <a16:creationId xmlns:a16="http://schemas.microsoft.com/office/drawing/2014/main" id="{CC1496E3-F757-42B1-9BFF-802E13FCF510}"/>
                </a:ext>
              </a:extLst>
            </p:cNvPr>
            <p:cNvSpPr/>
            <p:nvPr/>
          </p:nvSpPr>
          <p:spPr>
            <a:xfrm>
              <a:off x="7061693" y="5385709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13" name="Elipse 412">
              <a:extLst>
                <a:ext uri="{FF2B5EF4-FFF2-40B4-BE49-F238E27FC236}">
                  <a16:creationId xmlns:a16="http://schemas.microsoft.com/office/drawing/2014/main" id="{B49B0D8C-2E80-49C8-821D-1C9B454EFF0E}"/>
                </a:ext>
              </a:extLst>
            </p:cNvPr>
            <p:cNvSpPr/>
            <p:nvPr/>
          </p:nvSpPr>
          <p:spPr>
            <a:xfrm>
              <a:off x="3996130" y="3767556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14" name="Elipse 413">
              <a:extLst>
                <a:ext uri="{FF2B5EF4-FFF2-40B4-BE49-F238E27FC236}">
                  <a16:creationId xmlns:a16="http://schemas.microsoft.com/office/drawing/2014/main" id="{AE6FFFFB-8BF2-495C-BEFD-B6DF28221F05}"/>
                </a:ext>
              </a:extLst>
            </p:cNvPr>
            <p:cNvSpPr/>
            <p:nvPr/>
          </p:nvSpPr>
          <p:spPr>
            <a:xfrm>
              <a:off x="4370666" y="3757355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15" name="Elipse 414">
              <a:extLst>
                <a:ext uri="{FF2B5EF4-FFF2-40B4-BE49-F238E27FC236}">
                  <a16:creationId xmlns:a16="http://schemas.microsoft.com/office/drawing/2014/main" id="{52A9D861-6739-49D7-A6C4-88A8DE573BEE}"/>
                </a:ext>
              </a:extLst>
            </p:cNvPr>
            <p:cNvSpPr/>
            <p:nvPr/>
          </p:nvSpPr>
          <p:spPr>
            <a:xfrm>
              <a:off x="4745202" y="3747154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16" name="Elipse 415">
              <a:extLst>
                <a:ext uri="{FF2B5EF4-FFF2-40B4-BE49-F238E27FC236}">
                  <a16:creationId xmlns:a16="http://schemas.microsoft.com/office/drawing/2014/main" id="{26014FEB-3E79-41D1-B3D4-0084A7F07ABA}"/>
                </a:ext>
              </a:extLst>
            </p:cNvPr>
            <p:cNvSpPr/>
            <p:nvPr/>
          </p:nvSpPr>
          <p:spPr>
            <a:xfrm>
              <a:off x="6879971" y="3648450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17" name="Elipse 416">
              <a:extLst>
                <a:ext uri="{FF2B5EF4-FFF2-40B4-BE49-F238E27FC236}">
                  <a16:creationId xmlns:a16="http://schemas.microsoft.com/office/drawing/2014/main" id="{8895F805-3FF1-4FF3-ACFB-EC693EBB191C}"/>
                </a:ext>
              </a:extLst>
            </p:cNvPr>
            <p:cNvSpPr/>
            <p:nvPr/>
          </p:nvSpPr>
          <p:spPr>
            <a:xfrm>
              <a:off x="5882388" y="4108511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18" name="Elipse 417">
              <a:extLst>
                <a:ext uri="{FF2B5EF4-FFF2-40B4-BE49-F238E27FC236}">
                  <a16:creationId xmlns:a16="http://schemas.microsoft.com/office/drawing/2014/main" id="{95471214-A836-4A2F-B47A-A992500E7042}"/>
                </a:ext>
              </a:extLst>
            </p:cNvPr>
            <p:cNvSpPr/>
            <p:nvPr/>
          </p:nvSpPr>
          <p:spPr>
            <a:xfrm>
              <a:off x="6465427" y="3911720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19" name="Elipse 418">
              <a:extLst>
                <a:ext uri="{FF2B5EF4-FFF2-40B4-BE49-F238E27FC236}">
                  <a16:creationId xmlns:a16="http://schemas.microsoft.com/office/drawing/2014/main" id="{BD57C04A-ACB5-4963-A793-A7C80B72CE59}"/>
                </a:ext>
              </a:extLst>
            </p:cNvPr>
            <p:cNvSpPr/>
            <p:nvPr/>
          </p:nvSpPr>
          <p:spPr>
            <a:xfrm>
              <a:off x="6018832" y="4547392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20" name="Elipse 419">
              <a:extLst>
                <a:ext uri="{FF2B5EF4-FFF2-40B4-BE49-F238E27FC236}">
                  <a16:creationId xmlns:a16="http://schemas.microsoft.com/office/drawing/2014/main" id="{DC228FF4-A62A-42E2-A925-D574A00D571B}"/>
                </a:ext>
              </a:extLst>
            </p:cNvPr>
            <p:cNvSpPr/>
            <p:nvPr/>
          </p:nvSpPr>
          <p:spPr>
            <a:xfrm>
              <a:off x="6563904" y="4371108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21" name="Elipse 420">
              <a:extLst>
                <a:ext uri="{FF2B5EF4-FFF2-40B4-BE49-F238E27FC236}">
                  <a16:creationId xmlns:a16="http://schemas.microsoft.com/office/drawing/2014/main" id="{B84473F9-2BE1-4D51-8CDC-2EF91DBF59FE}"/>
                </a:ext>
              </a:extLst>
            </p:cNvPr>
            <p:cNvSpPr/>
            <p:nvPr/>
          </p:nvSpPr>
          <p:spPr>
            <a:xfrm>
              <a:off x="6700116" y="4553232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22" name="Elipse 421">
              <a:extLst>
                <a:ext uri="{FF2B5EF4-FFF2-40B4-BE49-F238E27FC236}">
                  <a16:creationId xmlns:a16="http://schemas.microsoft.com/office/drawing/2014/main" id="{41D7ADE0-AAF8-46F8-93A0-B2F9042D611B}"/>
                </a:ext>
              </a:extLst>
            </p:cNvPr>
            <p:cNvSpPr/>
            <p:nvPr/>
          </p:nvSpPr>
          <p:spPr>
            <a:xfrm>
              <a:off x="6165737" y="5252070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23" name="Elipse 422">
              <a:extLst>
                <a:ext uri="{FF2B5EF4-FFF2-40B4-BE49-F238E27FC236}">
                  <a16:creationId xmlns:a16="http://schemas.microsoft.com/office/drawing/2014/main" id="{D119AE82-D9D9-485F-ACC7-410185440076}"/>
                </a:ext>
              </a:extLst>
            </p:cNvPr>
            <p:cNvSpPr/>
            <p:nvPr/>
          </p:nvSpPr>
          <p:spPr>
            <a:xfrm>
              <a:off x="6608630" y="4861774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24" name="Elipse 423">
              <a:extLst>
                <a:ext uri="{FF2B5EF4-FFF2-40B4-BE49-F238E27FC236}">
                  <a16:creationId xmlns:a16="http://schemas.microsoft.com/office/drawing/2014/main" id="{B400802B-64BD-43E7-A3C7-72A4329684F9}"/>
                </a:ext>
              </a:extLst>
            </p:cNvPr>
            <p:cNvSpPr/>
            <p:nvPr/>
          </p:nvSpPr>
          <p:spPr>
            <a:xfrm>
              <a:off x="6588833" y="5928405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25" name="Elipse 424">
              <a:extLst>
                <a:ext uri="{FF2B5EF4-FFF2-40B4-BE49-F238E27FC236}">
                  <a16:creationId xmlns:a16="http://schemas.microsoft.com/office/drawing/2014/main" id="{598A2D4A-3C25-4FD8-813B-0F5ABD9A46D7}"/>
                </a:ext>
              </a:extLst>
            </p:cNvPr>
            <p:cNvSpPr/>
            <p:nvPr/>
          </p:nvSpPr>
          <p:spPr>
            <a:xfrm>
              <a:off x="6331688" y="5568252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26" name="Elipse 425">
              <a:extLst>
                <a:ext uri="{FF2B5EF4-FFF2-40B4-BE49-F238E27FC236}">
                  <a16:creationId xmlns:a16="http://schemas.microsoft.com/office/drawing/2014/main" id="{EE8E0AF0-588B-4B3B-84A0-202EB6B6939D}"/>
                </a:ext>
              </a:extLst>
            </p:cNvPr>
            <p:cNvSpPr/>
            <p:nvPr/>
          </p:nvSpPr>
          <p:spPr>
            <a:xfrm>
              <a:off x="6846870" y="5090286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27" name="Elipse 426">
              <a:extLst>
                <a:ext uri="{FF2B5EF4-FFF2-40B4-BE49-F238E27FC236}">
                  <a16:creationId xmlns:a16="http://schemas.microsoft.com/office/drawing/2014/main" id="{89FA38E0-F59C-4730-8B06-19849A9C1245}"/>
                </a:ext>
              </a:extLst>
            </p:cNvPr>
            <p:cNvSpPr/>
            <p:nvPr/>
          </p:nvSpPr>
          <p:spPr>
            <a:xfrm>
              <a:off x="4572388" y="6109265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28" name="Elipse 427">
              <a:extLst>
                <a:ext uri="{FF2B5EF4-FFF2-40B4-BE49-F238E27FC236}">
                  <a16:creationId xmlns:a16="http://schemas.microsoft.com/office/drawing/2014/main" id="{2EA2E68D-8287-4D1E-8A5A-F1720B777443}"/>
                </a:ext>
              </a:extLst>
            </p:cNvPr>
            <p:cNvSpPr/>
            <p:nvPr/>
          </p:nvSpPr>
          <p:spPr>
            <a:xfrm>
              <a:off x="3973899" y="4498436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29" name="Elipse 428">
              <a:extLst>
                <a:ext uri="{FF2B5EF4-FFF2-40B4-BE49-F238E27FC236}">
                  <a16:creationId xmlns:a16="http://schemas.microsoft.com/office/drawing/2014/main" id="{10ED4685-DAEF-48FD-9515-DE4976565A1A}"/>
                </a:ext>
              </a:extLst>
            </p:cNvPr>
            <p:cNvSpPr/>
            <p:nvPr/>
          </p:nvSpPr>
          <p:spPr>
            <a:xfrm>
              <a:off x="6503163" y="3295205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30" name="Elipse 429">
              <a:extLst>
                <a:ext uri="{FF2B5EF4-FFF2-40B4-BE49-F238E27FC236}">
                  <a16:creationId xmlns:a16="http://schemas.microsoft.com/office/drawing/2014/main" id="{BD0DAFCD-D96E-4CDD-AFF4-1DC362015B3B}"/>
                </a:ext>
              </a:extLst>
            </p:cNvPr>
            <p:cNvSpPr/>
            <p:nvPr/>
          </p:nvSpPr>
          <p:spPr>
            <a:xfrm>
              <a:off x="7780902" y="3653212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31" name="Elipse 430">
              <a:extLst>
                <a:ext uri="{FF2B5EF4-FFF2-40B4-BE49-F238E27FC236}">
                  <a16:creationId xmlns:a16="http://schemas.microsoft.com/office/drawing/2014/main" id="{A91587D8-109A-49AB-959F-B050B3D0CB1C}"/>
                </a:ext>
              </a:extLst>
            </p:cNvPr>
            <p:cNvSpPr/>
            <p:nvPr/>
          </p:nvSpPr>
          <p:spPr>
            <a:xfrm>
              <a:off x="4030764" y="4950824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32" name="Elipse 431">
              <a:extLst>
                <a:ext uri="{FF2B5EF4-FFF2-40B4-BE49-F238E27FC236}">
                  <a16:creationId xmlns:a16="http://schemas.microsoft.com/office/drawing/2014/main" id="{C4A091B2-E93A-464C-B7F3-4B45E58DF494}"/>
                </a:ext>
              </a:extLst>
            </p:cNvPr>
            <p:cNvSpPr/>
            <p:nvPr/>
          </p:nvSpPr>
          <p:spPr>
            <a:xfrm>
              <a:off x="5464975" y="4724473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33" name="Elipse 432">
              <a:extLst>
                <a:ext uri="{FF2B5EF4-FFF2-40B4-BE49-F238E27FC236}">
                  <a16:creationId xmlns:a16="http://schemas.microsoft.com/office/drawing/2014/main" id="{4E0E5E35-A623-4642-9915-A09C17F7AB34}"/>
                </a:ext>
              </a:extLst>
            </p:cNvPr>
            <p:cNvSpPr/>
            <p:nvPr/>
          </p:nvSpPr>
          <p:spPr>
            <a:xfrm>
              <a:off x="5717532" y="4968802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34" name="Elipse 433">
              <a:extLst>
                <a:ext uri="{FF2B5EF4-FFF2-40B4-BE49-F238E27FC236}">
                  <a16:creationId xmlns:a16="http://schemas.microsoft.com/office/drawing/2014/main" id="{DE0CB89A-8351-4265-A7F5-28BE7C6ECC82}"/>
                </a:ext>
              </a:extLst>
            </p:cNvPr>
            <p:cNvSpPr/>
            <p:nvPr/>
          </p:nvSpPr>
          <p:spPr>
            <a:xfrm>
              <a:off x="5327638" y="3781347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35" name="Elipse 434">
              <a:extLst>
                <a:ext uri="{FF2B5EF4-FFF2-40B4-BE49-F238E27FC236}">
                  <a16:creationId xmlns:a16="http://schemas.microsoft.com/office/drawing/2014/main" id="{99E4ED14-F0DB-411D-847C-105F1895C568}"/>
                </a:ext>
              </a:extLst>
            </p:cNvPr>
            <p:cNvSpPr/>
            <p:nvPr/>
          </p:nvSpPr>
          <p:spPr>
            <a:xfrm>
              <a:off x="8190867" y="5345417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36" name="Elipse 435">
              <a:extLst>
                <a:ext uri="{FF2B5EF4-FFF2-40B4-BE49-F238E27FC236}">
                  <a16:creationId xmlns:a16="http://schemas.microsoft.com/office/drawing/2014/main" id="{CD06FD44-84E4-44DB-B5DE-2403F8ECCE4B}"/>
                </a:ext>
              </a:extLst>
            </p:cNvPr>
            <p:cNvSpPr/>
            <p:nvPr/>
          </p:nvSpPr>
          <p:spPr>
            <a:xfrm>
              <a:off x="6809432" y="6235332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37" name="Elipse 436">
              <a:extLst>
                <a:ext uri="{FF2B5EF4-FFF2-40B4-BE49-F238E27FC236}">
                  <a16:creationId xmlns:a16="http://schemas.microsoft.com/office/drawing/2014/main" id="{A2845AC7-83B6-45DE-92E6-47127AAFDA94}"/>
                </a:ext>
              </a:extLst>
            </p:cNvPr>
            <p:cNvSpPr/>
            <p:nvPr/>
          </p:nvSpPr>
          <p:spPr>
            <a:xfrm>
              <a:off x="8408116" y="4285011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38" name="Elipse 437">
              <a:extLst>
                <a:ext uri="{FF2B5EF4-FFF2-40B4-BE49-F238E27FC236}">
                  <a16:creationId xmlns:a16="http://schemas.microsoft.com/office/drawing/2014/main" id="{7EC009B1-DE1D-48F5-AE51-4CE550E8F8A6}"/>
                </a:ext>
              </a:extLst>
            </p:cNvPr>
            <p:cNvSpPr/>
            <p:nvPr/>
          </p:nvSpPr>
          <p:spPr>
            <a:xfrm>
              <a:off x="5162599" y="3242732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39" name="Elipse 438">
              <a:extLst>
                <a:ext uri="{FF2B5EF4-FFF2-40B4-BE49-F238E27FC236}">
                  <a16:creationId xmlns:a16="http://schemas.microsoft.com/office/drawing/2014/main" id="{E094B777-55E5-4015-80D2-6258D2044339}"/>
                </a:ext>
              </a:extLst>
            </p:cNvPr>
            <p:cNvSpPr/>
            <p:nvPr/>
          </p:nvSpPr>
          <p:spPr>
            <a:xfrm>
              <a:off x="8037502" y="4911221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40" name="Elipse 439">
              <a:extLst>
                <a:ext uri="{FF2B5EF4-FFF2-40B4-BE49-F238E27FC236}">
                  <a16:creationId xmlns:a16="http://schemas.microsoft.com/office/drawing/2014/main" id="{2E027CB4-EFD2-440A-BB71-7E14C2FDE23F}"/>
                </a:ext>
              </a:extLst>
            </p:cNvPr>
            <p:cNvSpPr/>
            <p:nvPr/>
          </p:nvSpPr>
          <p:spPr>
            <a:xfrm>
              <a:off x="5441119" y="5154109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41" name="Elipse 440">
              <a:extLst>
                <a:ext uri="{FF2B5EF4-FFF2-40B4-BE49-F238E27FC236}">
                  <a16:creationId xmlns:a16="http://schemas.microsoft.com/office/drawing/2014/main" id="{B70333C5-AFEE-4AB0-A8C4-8851E4B78E97}"/>
                </a:ext>
              </a:extLst>
            </p:cNvPr>
            <p:cNvSpPr/>
            <p:nvPr/>
          </p:nvSpPr>
          <p:spPr>
            <a:xfrm>
              <a:off x="4304819" y="5643660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42" name="Elipse 441">
              <a:extLst>
                <a:ext uri="{FF2B5EF4-FFF2-40B4-BE49-F238E27FC236}">
                  <a16:creationId xmlns:a16="http://schemas.microsoft.com/office/drawing/2014/main" id="{BE458FF0-6ED9-4318-A086-448DB6D9EC71}"/>
                </a:ext>
              </a:extLst>
            </p:cNvPr>
            <p:cNvSpPr/>
            <p:nvPr/>
          </p:nvSpPr>
          <p:spPr>
            <a:xfrm>
              <a:off x="5110213" y="6403953"/>
              <a:ext cx="196953" cy="2111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2180249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6" presetClass="path" presetSubtype="0" accel="28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375E-6 2.22222E-6 L 0.22942 -0.00347 " pathEditMode="relative" rAng="0" ptsTypes="AA">
                                      <p:cBhvr>
                                        <p:cTn id="1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71" y="-185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56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66667E-6 4.81481E-6 L -0.2474 0.0118 " pathEditMode="relative" rAng="0" ptsTypes="AA">
                                      <p:cBhvr>
                                        <p:cTn id="1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370" y="579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0D60E9F5-9F64-4793-885F-2907591DB9F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pic>
        <p:nvPicPr>
          <p:cNvPr id="13" name="Imagem 12" descr="Padrão do plano de fundo&#10;&#10;Descrição gerada automaticamente">
            <a:extLst>
              <a:ext uri="{FF2B5EF4-FFF2-40B4-BE49-F238E27FC236}">
                <a16:creationId xmlns:a16="http://schemas.microsoft.com/office/drawing/2014/main" id="{AA02360D-A940-4A39-AF61-D0F4AD7E590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0" y="-2732"/>
            <a:ext cx="12191980" cy="6856718"/>
          </a:xfrm>
          <a:prstGeom prst="rect">
            <a:avLst/>
          </a:prstGeom>
        </p:spPr>
      </p:pic>
      <p:sp>
        <p:nvSpPr>
          <p:cNvPr id="16" name="Retângulo 15">
            <a:extLst>
              <a:ext uri="{FF2B5EF4-FFF2-40B4-BE49-F238E27FC236}">
                <a16:creationId xmlns:a16="http://schemas.microsoft.com/office/drawing/2014/main" id="{FA65E023-0617-4DA7-A9AD-E49A8CFB02CC}"/>
              </a:ext>
            </a:extLst>
          </p:cNvPr>
          <p:cNvSpPr/>
          <p:nvPr/>
        </p:nvSpPr>
        <p:spPr>
          <a:xfrm>
            <a:off x="1" y="1190894"/>
            <a:ext cx="12191980" cy="4618347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B0566B15-02FC-4371-9197-9CCED2D3E2C1}"/>
              </a:ext>
            </a:extLst>
          </p:cNvPr>
          <p:cNvSpPr/>
          <p:nvPr/>
        </p:nvSpPr>
        <p:spPr>
          <a:xfrm>
            <a:off x="20" y="1441079"/>
            <a:ext cx="12191980" cy="411797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111D0243-1664-48E5-9537-7285C17FF67F}"/>
              </a:ext>
            </a:extLst>
          </p:cNvPr>
          <p:cNvSpPr txBox="1"/>
          <p:nvPr/>
        </p:nvSpPr>
        <p:spPr>
          <a:xfrm>
            <a:off x="26203" y="2838424"/>
            <a:ext cx="1208242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7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REFERÊNCIAS SÓLIDAS</a:t>
            </a:r>
          </a:p>
        </p:txBody>
      </p:sp>
      <p:pic>
        <p:nvPicPr>
          <p:cNvPr id="23" name="Imagem 22" descr="Uma imagem contendo objeto&#10;&#10;Descrição gerada automaticamente">
            <a:extLst>
              <a:ext uri="{FF2B5EF4-FFF2-40B4-BE49-F238E27FC236}">
                <a16:creationId xmlns:a16="http://schemas.microsoft.com/office/drawing/2014/main" id="{FA830616-04BE-4654-A3FF-EB3FA1E028B8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6">
                <a:shade val="45000"/>
                <a:satMod val="135000"/>
              </a:schemeClr>
              <a:prstClr val="white"/>
            </a:duotone>
            <a:alphaModFix amt="2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9780" y="4324842"/>
            <a:ext cx="1201880" cy="1072995"/>
          </a:xfrm>
          <a:prstGeom prst="rect">
            <a:avLst/>
          </a:prstGeom>
        </p:spPr>
      </p:pic>
      <p:grpSp>
        <p:nvGrpSpPr>
          <p:cNvPr id="25" name="Agrupar 24">
            <a:extLst>
              <a:ext uri="{FF2B5EF4-FFF2-40B4-BE49-F238E27FC236}">
                <a16:creationId xmlns:a16="http://schemas.microsoft.com/office/drawing/2014/main" id="{3218693E-C3D4-495F-B785-BFE503CAC5D5}"/>
              </a:ext>
            </a:extLst>
          </p:cNvPr>
          <p:cNvGrpSpPr/>
          <p:nvPr/>
        </p:nvGrpSpPr>
        <p:grpSpPr>
          <a:xfrm>
            <a:off x="10947685" y="4378607"/>
            <a:ext cx="1080000" cy="1080000"/>
            <a:chOff x="10400502" y="5435882"/>
            <a:chExt cx="1080000" cy="1080000"/>
          </a:xfrm>
        </p:grpSpPr>
        <p:sp>
          <p:nvSpPr>
            <p:cNvPr id="26" name="Elipse 25">
              <a:extLst>
                <a:ext uri="{FF2B5EF4-FFF2-40B4-BE49-F238E27FC236}">
                  <a16:creationId xmlns:a16="http://schemas.microsoft.com/office/drawing/2014/main" id="{A9EE594C-3D1C-4DB7-94D1-3A35E3F083A9}"/>
                </a:ext>
              </a:extLst>
            </p:cNvPr>
            <p:cNvSpPr/>
            <p:nvPr/>
          </p:nvSpPr>
          <p:spPr>
            <a:xfrm>
              <a:off x="10400502" y="5435882"/>
              <a:ext cx="1080000" cy="1080000"/>
            </a:xfrm>
            <a:prstGeom prst="ellipse">
              <a:avLst/>
            </a:prstGeom>
            <a:noFill/>
            <a:ln w="57150">
              <a:solidFill>
                <a:schemeClr val="accent6">
                  <a:lumMod val="40000"/>
                  <a:lumOff val="60000"/>
                  <a:alpha val="23922"/>
                </a:schemeClr>
              </a:soli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7" name="Imagem 26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CEDCE92B-58DE-4204-8490-965743648A9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5000"/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00534" y="5617810"/>
              <a:ext cx="695033" cy="664943"/>
            </a:xfrm>
            <a:prstGeom prst="rect">
              <a:avLst/>
            </a:prstGeom>
          </p:spPr>
        </p:pic>
        <p:sp>
          <p:nvSpPr>
            <p:cNvPr id="28" name="CaixaDeTexto 27">
              <a:extLst>
                <a:ext uri="{FF2B5EF4-FFF2-40B4-BE49-F238E27FC236}">
                  <a16:creationId xmlns:a16="http://schemas.microsoft.com/office/drawing/2014/main" id="{7F0B7EC1-A9E5-457D-8B8E-BEA4505A0C27}"/>
                </a:ext>
              </a:extLst>
            </p:cNvPr>
            <p:cNvSpPr txBox="1"/>
            <p:nvPr/>
          </p:nvSpPr>
          <p:spPr>
            <a:xfrm>
              <a:off x="10613737" y="6231299"/>
              <a:ext cx="6811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75000"/>
                    </a:schemeClr>
                  </a:solidFill>
                  <a:effectLst/>
                  <a:uLnTx/>
                  <a:uFillTx/>
                  <a:latin typeface="Agency FB" panose="020B0503020202020204" pitchFamily="34" charset="0"/>
                  <a:ea typeface="+mn-ea"/>
                  <a:cs typeface="+mn-cs"/>
                </a:rPr>
                <a:t>N.E.B.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8876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019175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40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I</a:t>
            </a: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 – Introdução às referências sólidas. 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CAF44291-A2FF-4257-A614-EBFAE6641A73}"/>
              </a:ext>
            </a:extLst>
          </p:cNvPr>
          <p:cNvSpPr txBox="1"/>
          <p:nvPr/>
        </p:nvSpPr>
        <p:spPr>
          <a:xfrm>
            <a:off x="1081245" y="1328441"/>
            <a:ext cx="106599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  <a:defRPr/>
            </a:pPr>
            <a:r>
              <a:rPr lang="pt-BR" sz="3500" b="1" u="sng" dirty="0">
                <a:solidFill>
                  <a:prstClr val="black"/>
                </a:solidFill>
                <a:latin typeface="Arial Nova Light" panose="020B0304020202020204" pitchFamily="34" charset="0"/>
              </a:rPr>
              <a:t>1</a:t>
            </a:r>
            <a:r>
              <a:rPr kumimoji="0" lang="pt-BR" sz="3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Light" panose="020B0304020202020204" pitchFamily="34" charset="0"/>
              </a:rPr>
              <a:t> – O princípio conservador e os padrões.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C295D8CE-472A-45E6-B199-77A830829D28}"/>
              </a:ext>
            </a:extLst>
          </p:cNvPr>
          <p:cNvGrpSpPr/>
          <p:nvPr/>
        </p:nvGrpSpPr>
        <p:grpSpPr>
          <a:xfrm>
            <a:off x="10728610" y="5683532"/>
            <a:ext cx="1080000" cy="1080000"/>
            <a:chOff x="10400502" y="5435882"/>
            <a:chExt cx="1080000" cy="1080000"/>
          </a:xfrm>
        </p:grpSpPr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25C29A43-0D0B-4A9D-BCA2-3CF619353993}"/>
                </a:ext>
              </a:extLst>
            </p:cNvPr>
            <p:cNvSpPr/>
            <p:nvPr/>
          </p:nvSpPr>
          <p:spPr>
            <a:xfrm>
              <a:off x="10400502" y="5435882"/>
              <a:ext cx="1080000" cy="1080000"/>
            </a:xfrm>
            <a:prstGeom prst="ellipse">
              <a:avLst/>
            </a:prstGeom>
            <a:noFill/>
            <a:ln w="57150">
              <a:solidFill>
                <a:schemeClr val="accent6">
                  <a:lumMod val="40000"/>
                  <a:lumOff val="60000"/>
                  <a:alpha val="23922"/>
                </a:schemeClr>
              </a:soli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8" name="Imagem 17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162CB8C-6A2C-4120-8D86-700292617F7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00534" y="5617810"/>
              <a:ext cx="695033" cy="664943"/>
            </a:xfrm>
            <a:prstGeom prst="rect">
              <a:avLst/>
            </a:prstGeom>
          </p:spPr>
        </p:pic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85B3C7BF-A90B-488E-8166-CCE2C44C5EF1}"/>
                </a:ext>
              </a:extLst>
            </p:cNvPr>
            <p:cNvSpPr txBox="1"/>
            <p:nvPr/>
          </p:nvSpPr>
          <p:spPr>
            <a:xfrm>
              <a:off x="10613737" y="6231299"/>
              <a:ext cx="6811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75000"/>
                    </a:srgbClr>
                  </a:solidFill>
                  <a:effectLst/>
                  <a:uLnTx/>
                  <a:uFillTx/>
                  <a:latin typeface="Agency FB" panose="020B0503020202020204" pitchFamily="34" charset="0"/>
                  <a:ea typeface="+mn-ea"/>
                  <a:cs typeface="+mn-cs"/>
                </a:rPr>
                <a:t>N.E.B.</a:t>
              </a:r>
            </a:p>
          </p:txBody>
        </p:sp>
      </p:grp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C61602EC-99D9-41E2-AB77-3B9B905C16EA}"/>
              </a:ext>
            </a:extLst>
          </p:cNvPr>
          <p:cNvSpPr txBox="1"/>
          <p:nvPr/>
        </p:nvSpPr>
        <p:spPr>
          <a:xfrm>
            <a:off x="2320108" y="2182095"/>
            <a:ext cx="8009006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  <a:defRPr/>
            </a:pPr>
            <a:r>
              <a:rPr lang="pt-BR" sz="3100" dirty="0">
                <a:solidFill>
                  <a:prstClr val="black"/>
                </a:solidFill>
                <a:latin typeface="Arial Nova Light" panose="020B0304020202020204" pitchFamily="34" charset="0"/>
              </a:rPr>
              <a:t>A – A lei orientativa de Deus. </a:t>
            </a:r>
            <a:endParaRPr kumimoji="0" lang="pt-BR" sz="31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6C35E7D3-AADD-49FA-B9F7-E8D906EDCE27}"/>
              </a:ext>
            </a:extLst>
          </p:cNvPr>
          <p:cNvSpPr txBox="1"/>
          <p:nvPr/>
        </p:nvSpPr>
        <p:spPr>
          <a:xfrm>
            <a:off x="3397673" y="2789268"/>
            <a:ext cx="7160041" cy="569387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3100" dirty="0">
                <a:solidFill>
                  <a:srgbClr val="C00000"/>
                </a:solidFill>
                <a:latin typeface="Arial Nova Light" panose="020B0304020202020204" pitchFamily="34" charset="0"/>
              </a:rPr>
              <a:t>Mt 5.18</a:t>
            </a:r>
          </a:p>
        </p:txBody>
      </p:sp>
    </p:spTree>
    <p:extLst>
      <p:ext uri="{BB962C8B-B14F-4D97-AF65-F5344CB8AC3E}">
        <p14:creationId xmlns:p14="http://schemas.microsoft.com/office/powerpoint/2010/main" val="17680154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019175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40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I</a:t>
            </a: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 – Introdução às referências sólidas. 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CAF44291-A2FF-4257-A614-EBFAE6641A73}"/>
              </a:ext>
            </a:extLst>
          </p:cNvPr>
          <p:cNvSpPr txBox="1"/>
          <p:nvPr/>
        </p:nvSpPr>
        <p:spPr>
          <a:xfrm>
            <a:off x="1081245" y="1328441"/>
            <a:ext cx="106599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  <a:defRPr/>
            </a:pPr>
            <a:r>
              <a:rPr lang="pt-BR" sz="3500" b="1" u="sng" dirty="0">
                <a:solidFill>
                  <a:prstClr val="black"/>
                </a:solidFill>
                <a:latin typeface="Arial Nova Light" panose="020B0304020202020204" pitchFamily="34" charset="0"/>
              </a:rPr>
              <a:t>1</a:t>
            </a:r>
            <a:r>
              <a:rPr kumimoji="0" lang="pt-BR" sz="3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 – O princípio conservador e os padrões.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C295D8CE-472A-45E6-B199-77A830829D28}"/>
              </a:ext>
            </a:extLst>
          </p:cNvPr>
          <p:cNvGrpSpPr/>
          <p:nvPr/>
        </p:nvGrpSpPr>
        <p:grpSpPr>
          <a:xfrm>
            <a:off x="10728610" y="5683532"/>
            <a:ext cx="1080000" cy="1080000"/>
            <a:chOff x="10400502" y="5435882"/>
            <a:chExt cx="1080000" cy="1080000"/>
          </a:xfrm>
        </p:grpSpPr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25C29A43-0D0B-4A9D-BCA2-3CF619353993}"/>
                </a:ext>
              </a:extLst>
            </p:cNvPr>
            <p:cNvSpPr/>
            <p:nvPr/>
          </p:nvSpPr>
          <p:spPr>
            <a:xfrm>
              <a:off x="10400502" y="5435882"/>
              <a:ext cx="1080000" cy="1080000"/>
            </a:xfrm>
            <a:prstGeom prst="ellipse">
              <a:avLst/>
            </a:prstGeom>
            <a:noFill/>
            <a:ln w="57150">
              <a:solidFill>
                <a:schemeClr val="accent6">
                  <a:lumMod val="40000"/>
                  <a:lumOff val="60000"/>
                  <a:alpha val="23922"/>
                </a:schemeClr>
              </a:soli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8" name="Imagem 17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162CB8C-6A2C-4120-8D86-700292617F7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00534" y="5617810"/>
              <a:ext cx="695033" cy="664943"/>
            </a:xfrm>
            <a:prstGeom prst="rect">
              <a:avLst/>
            </a:prstGeom>
          </p:spPr>
        </p:pic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85B3C7BF-A90B-488E-8166-CCE2C44C5EF1}"/>
                </a:ext>
              </a:extLst>
            </p:cNvPr>
            <p:cNvSpPr txBox="1"/>
            <p:nvPr/>
          </p:nvSpPr>
          <p:spPr>
            <a:xfrm>
              <a:off x="10613737" y="6231299"/>
              <a:ext cx="6811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75000"/>
                    </a:srgbClr>
                  </a:solidFill>
                  <a:effectLst/>
                  <a:uLnTx/>
                  <a:uFillTx/>
                  <a:latin typeface="Agency FB" panose="020B0503020202020204" pitchFamily="34" charset="0"/>
                  <a:ea typeface="+mn-ea"/>
                  <a:cs typeface="+mn-cs"/>
                </a:rPr>
                <a:t>N.E.B.</a:t>
              </a:r>
            </a:p>
          </p:txBody>
        </p:sp>
      </p:grp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C61602EC-99D9-41E2-AB77-3B9B905C16EA}"/>
              </a:ext>
            </a:extLst>
          </p:cNvPr>
          <p:cNvSpPr txBox="1"/>
          <p:nvPr/>
        </p:nvSpPr>
        <p:spPr>
          <a:xfrm>
            <a:off x="2320108" y="2182095"/>
            <a:ext cx="8009006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  <a:defRPr/>
            </a:pPr>
            <a:r>
              <a:rPr lang="pt-BR" sz="3100" dirty="0">
                <a:solidFill>
                  <a:prstClr val="black"/>
                </a:solidFill>
                <a:latin typeface="Arial Nova Light" panose="020B0304020202020204" pitchFamily="34" charset="0"/>
              </a:rPr>
              <a:t>A – A lei orientativa de Deus. </a:t>
            </a:r>
            <a:endParaRPr kumimoji="0" lang="pt-BR" sz="31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E0652D8B-CDD2-4425-9772-3C801EB454DF}"/>
              </a:ext>
            </a:extLst>
          </p:cNvPr>
          <p:cNvSpPr txBox="1"/>
          <p:nvPr/>
        </p:nvSpPr>
        <p:spPr>
          <a:xfrm>
            <a:off x="2320108" y="2694485"/>
            <a:ext cx="8009006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  <a:defRPr/>
            </a:pPr>
            <a:r>
              <a:rPr lang="pt-BR" sz="3100" dirty="0">
                <a:solidFill>
                  <a:prstClr val="black"/>
                </a:solidFill>
                <a:latin typeface="Arial Nova Light" panose="020B0304020202020204" pitchFamily="34" charset="0"/>
              </a:rPr>
              <a:t>B – A lei orgânica de Deus. </a:t>
            </a:r>
            <a:endParaRPr kumimoji="0" lang="pt-BR" sz="31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9456D217-91A6-4BED-8BA2-323C09A1E9A3}"/>
              </a:ext>
            </a:extLst>
          </p:cNvPr>
          <p:cNvSpPr txBox="1"/>
          <p:nvPr/>
        </p:nvSpPr>
        <p:spPr>
          <a:xfrm>
            <a:off x="3424339" y="3277471"/>
            <a:ext cx="7160041" cy="1200329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3100" dirty="0">
                <a:solidFill>
                  <a:srgbClr val="C00000"/>
                </a:solidFill>
                <a:latin typeface="Arial Nova Light" panose="020B0304020202020204" pitchFamily="34" charset="0"/>
              </a:rPr>
              <a:t>Jo 8.44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3100" dirty="0">
                <a:solidFill>
                  <a:srgbClr val="C00000"/>
                </a:solidFill>
                <a:latin typeface="Arial Nova Light" panose="020B0304020202020204" pitchFamily="34" charset="0"/>
              </a:rPr>
              <a:t>Mt 19.4-5</a:t>
            </a:r>
          </a:p>
        </p:txBody>
      </p:sp>
    </p:spTree>
    <p:extLst>
      <p:ext uri="{BB962C8B-B14F-4D97-AF65-F5344CB8AC3E}">
        <p14:creationId xmlns:p14="http://schemas.microsoft.com/office/powerpoint/2010/main" val="3647167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019175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40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I</a:t>
            </a: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 – Introdução às referências sólidas. 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CAF44291-A2FF-4257-A614-EBFAE6641A73}"/>
              </a:ext>
            </a:extLst>
          </p:cNvPr>
          <p:cNvSpPr txBox="1"/>
          <p:nvPr/>
        </p:nvSpPr>
        <p:spPr>
          <a:xfrm>
            <a:off x="1081245" y="1328441"/>
            <a:ext cx="106599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  <a:defRPr/>
            </a:pPr>
            <a:r>
              <a:rPr lang="pt-BR" sz="3500" b="1" u="sng" dirty="0">
                <a:solidFill>
                  <a:prstClr val="black"/>
                </a:solidFill>
                <a:latin typeface="Arial Nova Light" panose="020B0304020202020204" pitchFamily="34" charset="0"/>
              </a:rPr>
              <a:t>1</a:t>
            </a:r>
            <a:r>
              <a:rPr kumimoji="0" lang="pt-BR" sz="3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 – O princípio conservador e os padrões.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C295D8CE-472A-45E6-B199-77A830829D28}"/>
              </a:ext>
            </a:extLst>
          </p:cNvPr>
          <p:cNvGrpSpPr/>
          <p:nvPr/>
        </p:nvGrpSpPr>
        <p:grpSpPr>
          <a:xfrm>
            <a:off x="10728610" y="5683532"/>
            <a:ext cx="1080000" cy="1080000"/>
            <a:chOff x="10400502" y="5435882"/>
            <a:chExt cx="1080000" cy="1080000"/>
          </a:xfrm>
        </p:grpSpPr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25C29A43-0D0B-4A9D-BCA2-3CF619353993}"/>
                </a:ext>
              </a:extLst>
            </p:cNvPr>
            <p:cNvSpPr/>
            <p:nvPr/>
          </p:nvSpPr>
          <p:spPr>
            <a:xfrm>
              <a:off x="10400502" y="5435882"/>
              <a:ext cx="1080000" cy="1080000"/>
            </a:xfrm>
            <a:prstGeom prst="ellipse">
              <a:avLst/>
            </a:prstGeom>
            <a:noFill/>
            <a:ln w="57150">
              <a:solidFill>
                <a:schemeClr val="accent6">
                  <a:lumMod val="40000"/>
                  <a:lumOff val="60000"/>
                  <a:alpha val="23922"/>
                </a:schemeClr>
              </a:soli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8" name="Imagem 17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162CB8C-6A2C-4120-8D86-700292617F7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00534" y="5617810"/>
              <a:ext cx="695033" cy="664943"/>
            </a:xfrm>
            <a:prstGeom prst="rect">
              <a:avLst/>
            </a:prstGeom>
          </p:spPr>
        </p:pic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85B3C7BF-A90B-488E-8166-CCE2C44C5EF1}"/>
                </a:ext>
              </a:extLst>
            </p:cNvPr>
            <p:cNvSpPr txBox="1"/>
            <p:nvPr/>
          </p:nvSpPr>
          <p:spPr>
            <a:xfrm>
              <a:off x="10613737" y="6231299"/>
              <a:ext cx="6811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75000"/>
                    </a:srgbClr>
                  </a:solidFill>
                  <a:effectLst/>
                  <a:uLnTx/>
                  <a:uFillTx/>
                  <a:latin typeface="Agency FB" panose="020B0503020202020204" pitchFamily="34" charset="0"/>
                  <a:ea typeface="+mn-ea"/>
                  <a:cs typeface="+mn-cs"/>
                </a:rPr>
                <a:t>N.E.B.</a:t>
              </a:r>
            </a:p>
          </p:txBody>
        </p:sp>
      </p:grp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C61602EC-99D9-41E2-AB77-3B9B905C16EA}"/>
              </a:ext>
            </a:extLst>
          </p:cNvPr>
          <p:cNvSpPr txBox="1"/>
          <p:nvPr/>
        </p:nvSpPr>
        <p:spPr>
          <a:xfrm>
            <a:off x="2320108" y="2182095"/>
            <a:ext cx="8009006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  <a:defRPr/>
            </a:pPr>
            <a:r>
              <a:rPr lang="pt-BR" sz="3100" dirty="0">
                <a:solidFill>
                  <a:prstClr val="black"/>
                </a:solidFill>
                <a:latin typeface="Arial Nova Light" panose="020B0304020202020204" pitchFamily="34" charset="0"/>
              </a:rPr>
              <a:t>A – A lei orientativa de Deus. </a:t>
            </a:r>
            <a:endParaRPr kumimoji="0" lang="pt-BR" sz="31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E0652D8B-CDD2-4425-9772-3C801EB454DF}"/>
              </a:ext>
            </a:extLst>
          </p:cNvPr>
          <p:cNvSpPr txBox="1"/>
          <p:nvPr/>
        </p:nvSpPr>
        <p:spPr>
          <a:xfrm>
            <a:off x="2320108" y="2694485"/>
            <a:ext cx="8009006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  <a:defRPr/>
            </a:pPr>
            <a:r>
              <a:rPr lang="pt-BR" sz="3100" dirty="0">
                <a:solidFill>
                  <a:prstClr val="black"/>
                </a:solidFill>
                <a:latin typeface="Arial Nova Light" panose="020B0304020202020204" pitchFamily="34" charset="0"/>
              </a:rPr>
              <a:t>B – A lei orgânica de Deus. </a:t>
            </a:r>
            <a:endParaRPr kumimoji="0" lang="pt-BR" sz="31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93DB6830-2EBF-4E90-B429-755500AA49C0}"/>
              </a:ext>
            </a:extLst>
          </p:cNvPr>
          <p:cNvSpPr txBox="1"/>
          <p:nvPr/>
        </p:nvSpPr>
        <p:spPr>
          <a:xfrm>
            <a:off x="2320108" y="3217837"/>
            <a:ext cx="8009006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  <a:defRPr/>
            </a:pPr>
            <a:r>
              <a:rPr lang="pt-BR" sz="3100" dirty="0">
                <a:solidFill>
                  <a:prstClr val="black"/>
                </a:solidFill>
                <a:latin typeface="Arial Nova Light" panose="020B0304020202020204" pitchFamily="34" charset="0"/>
              </a:rPr>
              <a:t>C – A lei </a:t>
            </a:r>
            <a:r>
              <a:rPr lang="pt-BR" sz="3100" i="1" dirty="0" err="1">
                <a:solidFill>
                  <a:prstClr val="black"/>
                </a:solidFill>
                <a:latin typeface="Arial Nova Light" panose="020B0304020202020204" pitchFamily="34" charset="0"/>
              </a:rPr>
              <a:t>mater</a:t>
            </a:r>
            <a:r>
              <a:rPr lang="pt-BR" sz="3100" i="1" dirty="0">
                <a:solidFill>
                  <a:prstClr val="black"/>
                </a:solidFill>
                <a:latin typeface="Arial Nova Light" panose="020B0304020202020204" pitchFamily="34" charset="0"/>
              </a:rPr>
              <a:t> </a:t>
            </a:r>
            <a:r>
              <a:rPr lang="pt-BR" sz="3100" dirty="0">
                <a:solidFill>
                  <a:prstClr val="black"/>
                </a:solidFill>
                <a:latin typeface="Arial Nova Light" panose="020B0304020202020204" pitchFamily="34" charset="0"/>
              </a:rPr>
              <a:t>de Deus. </a:t>
            </a:r>
            <a:endParaRPr kumimoji="0" lang="pt-BR" sz="31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6AAC0BA1-775D-4774-9F85-FB378745FD9F}"/>
              </a:ext>
            </a:extLst>
          </p:cNvPr>
          <p:cNvSpPr txBox="1"/>
          <p:nvPr/>
        </p:nvSpPr>
        <p:spPr>
          <a:xfrm>
            <a:off x="3424339" y="3787609"/>
            <a:ext cx="7160041" cy="569387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3100" dirty="0">
                <a:solidFill>
                  <a:srgbClr val="C00000"/>
                </a:solidFill>
                <a:latin typeface="Arial Nova Light" panose="020B0304020202020204" pitchFamily="34" charset="0"/>
              </a:rPr>
              <a:t>Ec 3.14</a:t>
            </a:r>
          </a:p>
        </p:txBody>
      </p:sp>
    </p:spTree>
    <p:extLst>
      <p:ext uri="{BB962C8B-B14F-4D97-AF65-F5344CB8AC3E}">
        <p14:creationId xmlns:p14="http://schemas.microsoft.com/office/powerpoint/2010/main" val="514465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019175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40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I</a:t>
            </a: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 – Introdução às referências sólidas. 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CAF44291-A2FF-4257-A614-EBFAE6641A73}"/>
              </a:ext>
            </a:extLst>
          </p:cNvPr>
          <p:cNvSpPr txBox="1"/>
          <p:nvPr/>
        </p:nvSpPr>
        <p:spPr>
          <a:xfrm>
            <a:off x="1081245" y="1328441"/>
            <a:ext cx="10659988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2000" dirty="0">
                <a:solidFill>
                  <a:prstClr val="black"/>
                </a:solidFill>
                <a:latin typeface="Arial Nova Light" panose="020B0304020202020204" pitchFamily="34" charset="0"/>
              </a:rPr>
              <a:t>1</a:t>
            </a:r>
            <a:r>
              <a:rPr kumimoji="0" lang="pt-BR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 – O princípio conservador e os padrões.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pt-BR" sz="3500" b="1" u="sng" dirty="0">
                <a:solidFill>
                  <a:prstClr val="black"/>
                </a:solidFill>
                <a:latin typeface="Arial Nova Light" panose="020B0304020202020204" pitchFamily="34" charset="0"/>
              </a:rPr>
              <a:t>2 – </a:t>
            </a:r>
            <a:r>
              <a:rPr kumimoji="0" lang="pt-BR" sz="3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O princípio conservador e a sabedoria.  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C295D8CE-472A-45E6-B199-77A830829D28}"/>
              </a:ext>
            </a:extLst>
          </p:cNvPr>
          <p:cNvGrpSpPr/>
          <p:nvPr/>
        </p:nvGrpSpPr>
        <p:grpSpPr>
          <a:xfrm>
            <a:off x="10728610" y="5683532"/>
            <a:ext cx="1080000" cy="1080000"/>
            <a:chOff x="10400502" y="5435882"/>
            <a:chExt cx="1080000" cy="1080000"/>
          </a:xfrm>
        </p:grpSpPr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25C29A43-0D0B-4A9D-BCA2-3CF619353993}"/>
                </a:ext>
              </a:extLst>
            </p:cNvPr>
            <p:cNvSpPr/>
            <p:nvPr/>
          </p:nvSpPr>
          <p:spPr>
            <a:xfrm>
              <a:off x="10400502" y="5435882"/>
              <a:ext cx="1080000" cy="1080000"/>
            </a:xfrm>
            <a:prstGeom prst="ellipse">
              <a:avLst/>
            </a:prstGeom>
            <a:noFill/>
            <a:ln w="57150">
              <a:solidFill>
                <a:schemeClr val="accent6">
                  <a:lumMod val="40000"/>
                  <a:lumOff val="60000"/>
                  <a:alpha val="23922"/>
                </a:schemeClr>
              </a:soli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8" name="Imagem 17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162CB8C-6A2C-4120-8D86-700292617F7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00534" y="5617810"/>
              <a:ext cx="695033" cy="664943"/>
            </a:xfrm>
            <a:prstGeom prst="rect">
              <a:avLst/>
            </a:prstGeom>
          </p:spPr>
        </p:pic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85B3C7BF-A90B-488E-8166-CCE2C44C5EF1}"/>
                </a:ext>
              </a:extLst>
            </p:cNvPr>
            <p:cNvSpPr txBox="1"/>
            <p:nvPr/>
          </p:nvSpPr>
          <p:spPr>
            <a:xfrm>
              <a:off x="10613737" y="6231299"/>
              <a:ext cx="6811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75000"/>
                    </a:srgbClr>
                  </a:solidFill>
                  <a:effectLst/>
                  <a:uLnTx/>
                  <a:uFillTx/>
                  <a:latin typeface="Agency FB" panose="020B0503020202020204" pitchFamily="34" charset="0"/>
                  <a:ea typeface="+mn-ea"/>
                  <a:cs typeface="+mn-cs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7C0D9FF1-82F8-45D4-8CC1-D7DCB225B4A5}"/>
              </a:ext>
            </a:extLst>
          </p:cNvPr>
          <p:cNvSpPr txBox="1"/>
          <p:nvPr/>
        </p:nvSpPr>
        <p:spPr>
          <a:xfrm>
            <a:off x="2320108" y="2509354"/>
            <a:ext cx="8009006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  <a:defRPr/>
            </a:pPr>
            <a:r>
              <a:rPr lang="pt-BR" sz="3100" dirty="0">
                <a:solidFill>
                  <a:prstClr val="black"/>
                </a:solidFill>
                <a:latin typeface="Arial Nova Light" panose="020B0304020202020204" pitchFamily="34" charset="0"/>
              </a:rPr>
              <a:t>A – Os marcos antigos de uma geração.</a:t>
            </a:r>
            <a:endParaRPr kumimoji="0" lang="pt-BR" sz="31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DE6F82E8-4C55-4E74-8C30-42D5119743B2}"/>
              </a:ext>
            </a:extLst>
          </p:cNvPr>
          <p:cNvSpPr txBox="1"/>
          <p:nvPr/>
        </p:nvSpPr>
        <p:spPr>
          <a:xfrm>
            <a:off x="3397673" y="3068401"/>
            <a:ext cx="7160041" cy="569387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3100" dirty="0">
                <a:solidFill>
                  <a:srgbClr val="C00000"/>
                </a:solidFill>
                <a:latin typeface="Arial Nova Light" panose="020B0304020202020204" pitchFamily="34" charset="0"/>
              </a:rPr>
              <a:t>Pv 22.28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36E60EE7-09F0-40FA-865E-F9BE6769F569}"/>
              </a:ext>
            </a:extLst>
          </p:cNvPr>
          <p:cNvSpPr txBox="1"/>
          <p:nvPr/>
        </p:nvSpPr>
        <p:spPr>
          <a:xfrm>
            <a:off x="3397653" y="3635001"/>
            <a:ext cx="7160041" cy="569387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3100" dirty="0">
                <a:solidFill>
                  <a:srgbClr val="C00000"/>
                </a:solidFill>
                <a:latin typeface="Arial Nova Light" panose="020B0304020202020204" pitchFamily="34" charset="0"/>
              </a:rPr>
              <a:t>Pv 23.10-11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6A3DD4E-2935-4FF1-A464-2206CD63E709}"/>
              </a:ext>
            </a:extLst>
          </p:cNvPr>
          <p:cNvSpPr txBox="1"/>
          <p:nvPr/>
        </p:nvSpPr>
        <p:spPr>
          <a:xfrm>
            <a:off x="3396050" y="4220538"/>
            <a:ext cx="7160041" cy="569387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3100" dirty="0" err="1">
                <a:solidFill>
                  <a:srgbClr val="C00000"/>
                </a:solidFill>
                <a:latin typeface="Arial Nova Light" panose="020B0304020202020204" pitchFamily="34" charset="0"/>
              </a:rPr>
              <a:t>Dt</a:t>
            </a:r>
            <a:r>
              <a:rPr lang="pt-BR" sz="3100" dirty="0">
                <a:solidFill>
                  <a:srgbClr val="C00000"/>
                </a:solidFill>
                <a:latin typeface="Arial Nova Light" panose="020B0304020202020204" pitchFamily="34" charset="0"/>
              </a:rPr>
              <a:t> 19.14</a:t>
            </a:r>
          </a:p>
        </p:txBody>
      </p:sp>
    </p:spTree>
    <p:extLst>
      <p:ext uri="{BB962C8B-B14F-4D97-AF65-F5344CB8AC3E}">
        <p14:creationId xmlns:p14="http://schemas.microsoft.com/office/powerpoint/2010/main" val="2080050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  <p:bldP spid="16" grpId="0"/>
      <p:bldP spid="2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019175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40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I</a:t>
            </a: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 – Introdução às referências sólidas. 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CAF44291-A2FF-4257-A614-EBFAE6641A73}"/>
              </a:ext>
            </a:extLst>
          </p:cNvPr>
          <p:cNvSpPr txBox="1"/>
          <p:nvPr/>
        </p:nvSpPr>
        <p:spPr>
          <a:xfrm>
            <a:off x="1081245" y="1328441"/>
            <a:ext cx="10659988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2000" dirty="0">
                <a:solidFill>
                  <a:prstClr val="black"/>
                </a:solidFill>
                <a:latin typeface="Arial Nova Light" panose="020B0304020202020204" pitchFamily="34" charset="0"/>
              </a:rPr>
              <a:t>1</a:t>
            </a:r>
            <a:r>
              <a:rPr kumimoji="0" lang="pt-BR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 – O princípio conservador e os padrões.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pt-BR" sz="3500" b="1" u="sng" dirty="0">
                <a:solidFill>
                  <a:prstClr val="black"/>
                </a:solidFill>
                <a:latin typeface="Arial Nova Light" panose="020B0304020202020204" pitchFamily="34" charset="0"/>
              </a:rPr>
              <a:t>2 – </a:t>
            </a:r>
            <a:r>
              <a:rPr kumimoji="0" lang="pt-BR" sz="3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O princípio conservador e a sabedoria.  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C295D8CE-472A-45E6-B199-77A830829D28}"/>
              </a:ext>
            </a:extLst>
          </p:cNvPr>
          <p:cNvGrpSpPr/>
          <p:nvPr/>
        </p:nvGrpSpPr>
        <p:grpSpPr>
          <a:xfrm>
            <a:off x="10728610" y="5683532"/>
            <a:ext cx="1080000" cy="1080000"/>
            <a:chOff x="10400502" y="5435882"/>
            <a:chExt cx="1080000" cy="1080000"/>
          </a:xfrm>
        </p:grpSpPr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25C29A43-0D0B-4A9D-BCA2-3CF619353993}"/>
                </a:ext>
              </a:extLst>
            </p:cNvPr>
            <p:cNvSpPr/>
            <p:nvPr/>
          </p:nvSpPr>
          <p:spPr>
            <a:xfrm>
              <a:off x="10400502" y="5435882"/>
              <a:ext cx="1080000" cy="1080000"/>
            </a:xfrm>
            <a:prstGeom prst="ellipse">
              <a:avLst/>
            </a:prstGeom>
            <a:noFill/>
            <a:ln w="57150">
              <a:solidFill>
                <a:schemeClr val="accent6">
                  <a:lumMod val="40000"/>
                  <a:lumOff val="60000"/>
                  <a:alpha val="23922"/>
                </a:schemeClr>
              </a:soli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8" name="Imagem 17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162CB8C-6A2C-4120-8D86-700292617F7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00534" y="5617810"/>
              <a:ext cx="695033" cy="664943"/>
            </a:xfrm>
            <a:prstGeom prst="rect">
              <a:avLst/>
            </a:prstGeom>
          </p:spPr>
        </p:pic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85B3C7BF-A90B-488E-8166-CCE2C44C5EF1}"/>
                </a:ext>
              </a:extLst>
            </p:cNvPr>
            <p:cNvSpPr txBox="1"/>
            <p:nvPr/>
          </p:nvSpPr>
          <p:spPr>
            <a:xfrm>
              <a:off x="10613737" y="6231299"/>
              <a:ext cx="6811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75000"/>
                    </a:srgbClr>
                  </a:solidFill>
                  <a:effectLst/>
                  <a:uLnTx/>
                  <a:uFillTx/>
                  <a:latin typeface="Agency FB" panose="020B0503020202020204" pitchFamily="34" charset="0"/>
                  <a:ea typeface="+mn-ea"/>
                  <a:cs typeface="+mn-cs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7C0D9FF1-82F8-45D4-8CC1-D7DCB225B4A5}"/>
              </a:ext>
            </a:extLst>
          </p:cNvPr>
          <p:cNvSpPr txBox="1"/>
          <p:nvPr/>
        </p:nvSpPr>
        <p:spPr>
          <a:xfrm>
            <a:off x="2320108" y="2509354"/>
            <a:ext cx="8009006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pt-BR" sz="3100" dirty="0">
                <a:solidFill>
                  <a:prstClr val="black"/>
                </a:solidFill>
                <a:latin typeface="Arial Nova Light" panose="020B0304020202020204" pitchFamily="34" charset="0"/>
              </a:rPr>
              <a:t>A – Os marcos antigos de uma geração.</a:t>
            </a:r>
          </a:p>
          <a:p>
            <a:pPr>
              <a:spcAft>
                <a:spcPts val="600"/>
              </a:spcAft>
              <a:defRPr/>
            </a:pPr>
            <a:r>
              <a:rPr kumimoji="0" lang="pt-BR" sz="31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B – A</a:t>
            </a:r>
            <a:r>
              <a:rPr kumimoji="0" lang="pt-BR" sz="310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 autopreservação.</a:t>
            </a:r>
            <a:endParaRPr kumimoji="0" lang="pt-BR" sz="31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DD0B9BB7-1099-440A-8D16-1C102704B3C3}"/>
              </a:ext>
            </a:extLst>
          </p:cNvPr>
          <p:cNvSpPr txBox="1"/>
          <p:nvPr/>
        </p:nvSpPr>
        <p:spPr>
          <a:xfrm>
            <a:off x="3397673" y="3732545"/>
            <a:ext cx="7160041" cy="569387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3100" dirty="0">
                <a:solidFill>
                  <a:srgbClr val="C00000"/>
                </a:solidFill>
                <a:latin typeface="Arial Nova Light" panose="020B0304020202020204" pitchFamily="34" charset="0"/>
              </a:rPr>
              <a:t>Ec 7.16-18</a:t>
            </a:r>
          </a:p>
        </p:txBody>
      </p:sp>
    </p:spTree>
    <p:extLst>
      <p:ext uri="{BB962C8B-B14F-4D97-AF65-F5344CB8AC3E}">
        <p14:creationId xmlns:p14="http://schemas.microsoft.com/office/powerpoint/2010/main" val="3881322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019175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40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I</a:t>
            </a: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 – Introdução às referências sólidas. 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CAF44291-A2FF-4257-A614-EBFAE6641A73}"/>
              </a:ext>
            </a:extLst>
          </p:cNvPr>
          <p:cNvSpPr txBox="1"/>
          <p:nvPr/>
        </p:nvSpPr>
        <p:spPr>
          <a:xfrm>
            <a:off x="1081245" y="1328441"/>
            <a:ext cx="1065998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2000" dirty="0">
                <a:solidFill>
                  <a:prstClr val="black"/>
                </a:solidFill>
                <a:latin typeface="Arial Nova Light" panose="020B0304020202020204" pitchFamily="34" charset="0"/>
              </a:rPr>
              <a:t>1</a:t>
            </a:r>
            <a:r>
              <a:rPr kumimoji="0" lang="pt-BR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 – O princípio conservador e os padrões.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pt-BR" sz="2000" dirty="0">
                <a:solidFill>
                  <a:prstClr val="black"/>
                </a:solidFill>
                <a:latin typeface="Arial Nova Light" panose="020B0304020202020204" pitchFamily="34" charset="0"/>
              </a:rPr>
              <a:t>2 – </a:t>
            </a:r>
            <a:r>
              <a:rPr kumimoji="0" lang="pt-BR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O princípio conservador e a sabedoria.  </a:t>
            </a:r>
          </a:p>
          <a:p>
            <a:pPr>
              <a:spcAft>
                <a:spcPts val="1800"/>
              </a:spcAft>
              <a:defRPr/>
            </a:pPr>
            <a:r>
              <a:rPr kumimoji="0" lang="pt-BR" sz="3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3 – O princípio conservador: conservadorismo.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C295D8CE-472A-45E6-B199-77A830829D28}"/>
              </a:ext>
            </a:extLst>
          </p:cNvPr>
          <p:cNvGrpSpPr/>
          <p:nvPr/>
        </p:nvGrpSpPr>
        <p:grpSpPr>
          <a:xfrm>
            <a:off x="10728610" y="5683532"/>
            <a:ext cx="1080000" cy="1080000"/>
            <a:chOff x="10400502" y="5435882"/>
            <a:chExt cx="1080000" cy="1080000"/>
          </a:xfrm>
        </p:grpSpPr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25C29A43-0D0B-4A9D-BCA2-3CF619353993}"/>
                </a:ext>
              </a:extLst>
            </p:cNvPr>
            <p:cNvSpPr/>
            <p:nvPr/>
          </p:nvSpPr>
          <p:spPr>
            <a:xfrm>
              <a:off x="10400502" y="5435882"/>
              <a:ext cx="1080000" cy="1080000"/>
            </a:xfrm>
            <a:prstGeom prst="ellipse">
              <a:avLst/>
            </a:prstGeom>
            <a:noFill/>
            <a:ln w="57150">
              <a:solidFill>
                <a:schemeClr val="accent6">
                  <a:lumMod val="40000"/>
                  <a:lumOff val="60000"/>
                  <a:alpha val="23922"/>
                </a:schemeClr>
              </a:soli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8" name="Imagem 17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162CB8C-6A2C-4120-8D86-700292617F7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00534" y="5617810"/>
              <a:ext cx="695033" cy="664943"/>
            </a:xfrm>
            <a:prstGeom prst="rect">
              <a:avLst/>
            </a:prstGeom>
          </p:spPr>
        </p:pic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85B3C7BF-A90B-488E-8166-CCE2C44C5EF1}"/>
                </a:ext>
              </a:extLst>
            </p:cNvPr>
            <p:cNvSpPr txBox="1"/>
            <p:nvPr/>
          </p:nvSpPr>
          <p:spPr>
            <a:xfrm>
              <a:off x="10613737" y="6231299"/>
              <a:ext cx="6811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75000"/>
                    </a:srgbClr>
                  </a:solidFill>
                  <a:effectLst/>
                  <a:uLnTx/>
                  <a:uFillTx/>
                  <a:latin typeface="Agency FB" panose="020B0503020202020204" pitchFamily="34" charset="0"/>
                  <a:ea typeface="+mn-ea"/>
                  <a:cs typeface="+mn-cs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DE039089-4F41-4B63-9FA2-1756B749DB6F}"/>
              </a:ext>
            </a:extLst>
          </p:cNvPr>
          <p:cNvSpPr txBox="1"/>
          <p:nvPr/>
        </p:nvSpPr>
        <p:spPr>
          <a:xfrm>
            <a:off x="2320108" y="2688256"/>
            <a:ext cx="8009006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pt-BR" sz="31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A –</a:t>
            </a:r>
            <a:r>
              <a:rPr lang="pt-BR" sz="29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 O princípio da preservação. 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F2DE456-2175-4327-BBA7-2ABCF44ED381}"/>
              </a:ext>
            </a:extLst>
          </p:cNvPr>
          <p:cNvSpPr txBox="1"/>
          <p:nvPr/>
        </p:nvSpPr>
        <p:spPr>
          <a:xfrm>
            <a:off x="3047999" y="3370963"/>
            <a:ext cx="8220075" cy="192360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600" i="1" dirty="0">
                <a:latin typeface="Arial Nova Light" panose="020B0304020202020204" pitchFamily="34" charset="0"/>
              </a:rPr>
              <a:t>Criar cultura de normas e padrões. 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600" i="1" dirty="0">
                <a:latin typeface="Arial Nova Light" panose="020B0304020202020204" pitchFamily="34" charset="0"/>
              </a:rPr>
              <a:t>Preservar as normas e padrões que funcionaram. 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600" i="1" dirty="0">
                <a:latin typeface="Arial Nova Light" panose="020B0304020202020204" pitchFamily="34" charset="0"/>
              </a:rPr>
              <a:t>Contrário às utopias e ideias revolucionárias. 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600" i="1" dirty="0">
                <a:latin typeface="Arial Nova Light" panose="020B0304020202020204" pitchFamily="34" charset="0"/>
              </a:rPr>
              <a:t>Mudanças que evitem riscos à sociedade</a:t>
            </a:r>
          </a:p>
        </p:txBody>
      </p:sp>
    </p:spTree>
    <p:extLst>
      <p:ext uri="{BB962C8B-B14F-4D97-AF65-F5344CB8AC3E}">
        <p14:creationId xmlns:p14="http://schemas.microsoft.com/office/powerpoint/2010/main" val="1023655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019175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40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I</a:t>
            </a: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 – Introdução às referências sólidas. 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CAF44291-A2FF-4257-A614-EBFAE6641A73}"/>
              </a:ext>
            </a:extLst>
          </p:cNvPr>
          <p:cNvSpPr txBox="1"/>
          <p:nvPr/>
        </p:nvSpPr>
        <p:spPr>
          <a:xfrm>
            <a:off x="1081245" y="1328441"/>
            <a:ext cx="1065998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2000" dirty="0">
                <a:solidFill>
                  <a:prstClr val="black"/>
                </a:solidFill>
                <a:latin typeface="Arial Nova Light" panose="020B0304020202020204" pitchFamily="34" charset="0"/>
              </a:rPr>
              <a:t>1</a:t>
            </a:r>
            <a:r>
              <a:rPr kumimoji="0" lang="pt-BR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 – O princípio conservador e os padrões.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pt-BR" sz="2000" dirty="0">
                <a:solidFill>
                  <a:prstClr val="black"/>
                </a:solidFill>
                <a:latin typeface="Arial Nova Light" panose="020B0304020202020204" pitchFamily="34" charset="0"/>
              </a:rPr>
              <a:t>2 – </a:t>
            </a:r>
            <a:r>
              <a:rPr kumimoji="0" lang="pt-BR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O princípio conservador e a sabedoria.  </a:t>
            </a:r>
          </a:p>
          <a:p>
            <a:pPr>
              <a:spcAft>
                <a:spcPts val="1800"/>
              </a:spcAft>
              <a:defRPr/>
            </a:pPr>
            <a:r>
              <a:rPr kumimoji="0" lang="pt-BR" sz="3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3 – O princípio conservador: conservadorismo.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C295D8CE-472A-45E6-B199-77A830829D28}"/>
              </a:ext>
            </a:extLst>
          </p:cNvPr>
          <p:cNvGrpSpPr/>
          <p:nvPr/>
        </p:nvGrpSpPr>
        <p:grpSpPr>
          <a:xfrm>
            <a:off x="10728610" y="5683532"/>
            <a:ext cx="1080000" cy="1080000"/>
            <a:chOff x="10400502" y="5435882"/>
            <a:chExt cx="1080000" cy="1080000"/>
          </a:xfrm>
        </p:grpSpPr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25C29A43-0D0B-4A9D-BCA2-3CF619353993}"/>
                </a:ext>
              </a:extLst>
            </p:cNvPr>
            <p:cNvSpPr/>
            <p:nvPr/>
          </p:nvSpPr>
          <p:spPr>
            <a:xfrm>
              <a:off x="10400502" y="5435882"/>
              <a:ext cx="1080000" cy="1080000"/>
            </a:xfrm>
            <a:prstGeom prst="ellipse">
              <a:avLst/>
            </a:prstGeom>
            <a:noFill/>
            <a:ln w="57150">
              <a:solidFill>
                <a:schemeClr val="accent6">
                  <a:lumMod val="40000"/>
                  <a:lumOff val="60000"/>
                  <a:alpha val="23922"/>
                </a:schemeClr>
              </a:soli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8" name="Imagem 17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162CB8C-6A2C-4120-8D86-700292617F7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00534" y="5617810"/>
              <a:ext cx="695033" cy="664943"/>
            </a:xfrm>
            <a:prstGeom prst="rect">
              <a:avLst/>
            </a:prstGeom>
          </p:spPr>
        </p:pic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85B3C7BF-A90B-488E-8166-CCE2C44C5EF1}"/>
                </a:ext>
              </a:extLst>
            </p:cNvPr>
            <p:cNvSpPr txBox="1"/>
            <p:nvPr/>
          </p:nvSpPr>
          <p:spPr>
            <a:xfrm>
              <a:off x="10613737" y="6231299"/>
              <a:ext cx="6811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75000"/>
                    </a:srgbClr>
                  </a:solidFill>
                  <a:effectLst/>
                  <a:uLnTx/>
                  <a:uFillTx/>
                  <a:latin typeface="Agency FB" panose="020B0503020202020204" pitchFamily="34" charset="0"/>
                  <a:ea typeface="+mn-ea"/>
                  <a:cs typeface="+mn-cs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DE039089-4F41-4B63-9FA2-1756B749DB6F}"/>
              </a:ext>
            </a:extLst>
          </p:cNvPr>
          <p:cNvSpPr txBox="1"/>
          <p:nvPr/>
        </p:nvSpPr>
        <p:spPr>
          <a:xfrm>
            <a:off x="2320108" y="2688256"/>
            <a:ext cx="8009006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pt-BR" sz="31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A –</a:t>
            </a:r>
            <a:r>
              <a:rPr lang="pt-BR" sz="29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 O princípio da preservação.</a:t>
            </a:r>
          </a:p>
          <a:p>
            <a:pPr>
              <a:spcAft>
                <a:spcPts val="600"/>
              </a:spcAft>
              <a:defRPr/>
            </a:pPr>
            <a:r>
              <a:rPr lang="pt-BR" sz="29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B – O princípio da característica e valores. </a:t>
            </a:r>
          </a:p>
          <a:p>
            <a:pPr>
              <a:spcAft>
                <a:spcPts val="600"/>
              </a:spcAft>
              <a:defRPr/>
            </a:pPr>
            <a:r>
              <a:rPr lang="pt-BR" sz="29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 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B64C4C4D-E24E-47DE-9E63-84EF03539DF5}"/>
              </a:ext>
            </a:extLst>
          </p:cNvPr>
          <p:cNvSpPr txBox="1"/>
          <p:nvPr/>
        </p:nvSpPr>
        <p:spPr>
          <a:xfrm>
            <a:off x="3733800" y="3826957"/>
            <a:ext cx="8220075" cy="192360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600" i="1" dirty="0">
                <a:latin typeface="Arial Nova Light" panose="020B0304020202020204" pitchFamily="34" charset="0"/>
              </a:rPr>
              <a:t>Não é uma ideologia. 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600" i="1" dirty="0">
                <a:latin typeface="Arial Nova Light" panose="020B0304020202020204" pitchFamily="34" charset="0"/>
              </a:rPr>
              <a:t>Estilo de vida – característica.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600" i="1" dirty="0">
                <a:latin typeface="Arial Nova Light" panose="020B0304020202020204" pitchFamily="34" charset="0"/>
              </a:rPr>
              <a:t>Prevê a necessidade da sociedade. 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600" i="1" dirty="0">
                <a:latin typeface="Arial Nova Light" panose="020B0304020202020204" pitchFamily="34" charset="0"/>
              </a:rPr>
              <a:t>Prevê a falência do homem em se guiar. </a:t>
            </a:r>
          </a:p>
        </p:txBody>
      </p:sp>
    </p:spTree>
    <p:extLst>
      <p:ext uri="{BB962C8B-B14F-4D97-AF65-F5344CB8AC3E}">
        <p14:creationId xmlns:p14="http://schemas.microsoft.com/office/powerpoint/2010/main" val="3081619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019175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40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I</a:t>
            </a: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 – Introdução às referências sólidas. 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CAF44291-A2FF-4257-A614-EBFAE6641A73}"/>
              </a:ext>
            </a:extLst>
          </p:cNvPr>
          <p:cNvSpPr txBox="1"/>
          <p:nvPr/>
        </p:nvSpPr>
        <p:spPr>
          <a:xfrm>
            <a:off x="1081245" y="1328441"/>
            <a:ext cx="1065998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2000" dirty="0">
                <a:solidFill>
                  <a:prstClr val="black"/>
                </a:solidFill>
                <a:latin typeface="Arial Nova Light" panose="020B0304020202020204" pitchFamily="34" charset="0"/>
              </a:rPr>
              <a:t>1</a:t>
            </a:r>
            <a:r>
              <a:rPr kumimoji="0" lang="pt-BR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 – O princípio conservador e os padrões.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pt-BR" sz="2000" dirty="0">
                <a:solidFill>
                  <a:prstClr val="black"/>
                </a:solidFill>
                <a:latin typeface="Arial Nova Light" panose="020B0304020202020204" pitchFamily="34" charset="0"/>
              </a:rPr>
              <a:t>2 – </a:t>
            </a:r>
            <a:r>
              <a:rPr kumimoji="0" lang="pt-BR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O princípio conservador e a sabedoria.  </a:t>
            </a:r>
          </a:p>
          <a:p>
            <a:pPr>
              <a:spcAft>
                <a:spcPts val="1800"/>
              </a:spcAft>
              <a:defRPr/>
            </a:pPr>
            <a:r>
              <a:rPr kumimoji="0" lang="pt-BR" sz="3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3 – O princípio conservador: conservadorismo.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C295D8CE-472A-45E6-B199-77A830829D28}"/>
              </a:ext>
            </a:extLst>
          </p:cNvPr>
          <p:cNvGrpSpPr/>
          <p:nvPr/>
        </p:nvGrpSpPr>
        <p:grpSpPr>
          <a:xfrm>
            <a:off x="10728610" y="5683532"/>
            <a:ext cx="1080000" cy="1080000"/>
            <a:chOff x="10400502" y="5435882"/>
            <a:chExt cx="1080000" cy="1080000"/>
          </a:xfrm>
        </p:grpSpPr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25C29A43-0D0B-4A9D-BCA2-3CF619353993}"/>
                </a:ext>
              </a:extLst>
            </p:cNvPr>
            <p:cNvSpPr/>
            <p:nvPr/>
          </p:nvSpPr>
          <p:spPr>
            <a:xfrm>
              <a:off x="10400502" y="5435882"/>
              <a:ext cx="1080000" cy="1080000"/>
            </a:xfrm>
            <a:prstGeom prst="ellipse">
              <a:avLst/>
            </a:prstGeom>
            <a:noFill/>
            <a:ln w="57150">
              <a:solidFill>
                <a:schemeClr val="accent6">
                  <a:lumMod val="40000"/>
                  <a:lumOff val="60000"/>
                  <a:alpha val="23922"/>
                </a:schemeClr>
              </a:soli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8" name="Imagem 17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162CB8C-6A2C-4120-8D86-700292617F7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00534" y="5617810"/>
              <a:ext cx="695033" cy="664943"/>
            </a:xfrm>
            <a:prstGeom prst="rect">
              <a:avLst/>
            </a:prstGeom>
          </p:spPr>
        </p:pic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85B3C7BF-A90B-488E-8166-CCE2C44C5EF1}"/>
                </a:ext>
              </a:extLst>
            </p:cNvPr>
            <p:cNvSpPr txBox="1"/>
            <p:nvPr/>
          </p:nvSpPr>
          <p:spPr>
            <a:xfrm>
              <a:off x="10613737" y="6231299"/>
              <a:ext cx="6811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75000"/>
                    </a:srgbClr>
                  </a:solidFill>
                  <a:effectLst/>
                  <a:uLnTx/>
                  <a:uFillTx/>
                  <a:latin typeface="Agency FB" panose="020B0503020202020204" pitchFamily="34" charset="0"/>
                  <a:ea typeface="+mn-ea"/>
                  <a:cs typeface="+mn-cs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DE039089-4F41-4B63-9FA2-1756B749DB6F}"/>
              </a:ext>
            </a:extLst>
          </p:cNvPr>
          <p:cNvSpPr txBox="1"/>
          <p:nvPr/>
        </p:nvSpPr>
        <p:spPr>
          <a:xfrm>
            <a:off x="2320108" y="2688256"/>
            <a:ext cx="8009006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pt-BR" sz="31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A –</a:t>
            </a:r>
            <a:r>
              <a:rPr lang="pt-BR" sz="29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 O princípio da preservação.</a:t>
            </a:r>
          </a:p>
          <a:p>
            <a:pPr>
              <a:spcAft>
                <a:spcPts val="600"/>
              </a:spcAft>
              <a:defRPr/>
            </a:pPr>
            <a:r>
              <a:rPr lang="pt-BR" sz="29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B – O princípio da característica e valores. </a:t>
            </a:r>
          </a:p>
          <a:p>
            <a:pPr>
              <a:spcAft>
                <a:spcPts val="600"/>
              </a:spcAft>
              <a:defRPr/>
            </a:pPr>
            <a:r>
              <a:rPr lang="pt-BR" sz="29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C – O princípio dos padrões.   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2FB2C57D-885E-4CF3-A80C-A97EBC0D8BC2}"/>
              </a:ext>
            </a:extLst>
          </p:cNvPr>
          <p:cNvSpPr txBox="1"/>
          <p:nvPr/>
        </p:nvSpPr>
        <p:spPr>
          <a:xfrm>
            <a:off x="3733800" y="4383548"/>
            <a:ext cx="8220075" cy="192360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600" i="1" dirty="0">
                <a:latin typeface="Arial Nova Light" panose="020B0304020202020204" pitchFamily="34" charset="0"/>
              </a:rPr>
              <a:t>Os princípios regram geral.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600" i="1" dirty="0">
                <a:latin typeface="Arial Nova Light" panose="020B0304020202020204" pitchFamily="34" charset="0"/>
              </a:rPr>
              <a:t>O indivíduo é livre dentro dos limites dos princípios. 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600" i="1" dirty="0">
                <a:latin typeface="Arial Nova Light" panose="020B0304020202020204" pitchFamily="34" charset="0"/>
              </a:rPr>
              <a:t>Sem intervenção do Estado nos direitos. 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600" i="1" dirty="0">
                <a:latin typeface="Arial Nova Light" panose="020B0304020202020204" pitchFamily="34" charset="0"/>
              </a:rPr>
              <a:t>Sem a necessidade de mudança nos valores. </a:t>
            </a:r>
          </a:p>
        </p:txBody>
      </p:sp>
    </p:spTree>
    <p:extLst>
      <p:ext uri="{BB962C8B-B14F-4D97-AF65-F5344CB8AC3E}">
        <p14:creationId xmlns:p14="http://schemas.microsoft.com/office/powerpoint/2010/main" val="1738046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019175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40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I</a:t>
            </a: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 – Introdução às referências sólidas. 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CAF44291-A2FF-4257-A614-EBFAE6641A73}"/>
              </a:ext>
            </a:extLst>
          </p:cNvPr>
          <p:cNvSpPr txBox="1"/>
          <p:nvPr/>
        </p:nvSpPr>
        <p:spPr>
          <a:xfrm>
            <a:off x="1081245" y="1328441"/>
            <a:ext cx="1065998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2000" dirty="0">
                <a:solidFill>
                  <a:prstClr val="black"/>
                </a:solidFill>
                <a:latin typeface="Arial Nova Light" panose="020B0304020202020204" pitchFamily="34" charset="0"/>
              </a:rPr>
              <a:t>1</a:t>
            </a:r>
            <a:r>
              <a:rPr kumimoji="0" lang="pt-BR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 – O princípio conservador e os padrões.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pt-BR" sz="2000" dirty="0">
                <a:solidFill>
                  <a:prstClr val="black"/>
                </a:solidFill>
                <a:latin typeface="Arial Nova Light" panose="020B0304020202020204" pitchFamily="34" charset="0"/>
              </a:rPr>
              <a:t>2 – </a:t>
            </a:r>
            <a:r>
              <a:rPr kumimoji="0" lang="pt-BR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O princípio conservador e a sabedoria.  </a:t>
            </a:r>
          </a:p>
          <a:p>
            <a:pPr>
              <a:spcAft>
                <a:spcPts val="1800"/>
              </a:spcAft>
              <a:defRPr/>
            </a:pPr>
            <a:r>
              <a:rPr kumimoji="0" lang="pt-BR" sz="3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3 – O princípio conservador: conservadorismo.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C295D8CE-472A-45E6-B199-77A830829D28}"/>
              </a:ext>
            </a:extLst>
          </p:cNvPr>
          <p:cNvGrpSpPr/>
          <p:nvPr/>
        </p:nvGrpSpPr>
        <p:grpSpPr>
          <a:xfrm>
            <a:off x="10728610" y="5683532"/>
            <a:ext cx="1080000" cy="1080000"/>
            <a:chOff x="10400502" y="5435882"/>
            <a:chExt cx="1080000" cy="1080000"/>
          </a:xfrm>
        </p:grpSpPr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25C29A43-0D0B-4A9D-BCA2-3CF619353993}"/>
                </a:ext>
              </a:extLst>
            </p:cNvPr>
            <p:cNvSpPr/>
            <p:nvPr/>
          </p:nvSpPr>
          <p:spPr>
            <a:xfrm>
              <a:off x="10400502" y="5435882"/>
              <a:ext cx="1080000" cy="1080000"/>
            </a:xfrm>
            <a:prstGeom prst="ellipse">
              <a:avLst/>
            </a:prstGeom>
            <a:noFill/>
            <a:ln w="57150">
              <a:solidFill>
                <a:schemeClr val="accent6">
                  <a:lumMod val="40000"/>
                  <a:lumOff val="60000"/>
                  <a:alpha val="23922"/>
                </a:schemeClr>
              </a:soli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8" name="Imagem 17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162CB8C-6A2C-4120-8D86-700292617F7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00534" y="5617810"/>
              <a:ext cx="695033" cy="664943"/>
            </a:xfrm>
            <a:prstGeom prst="rect">
              <a:avLst/>
            </a:prstGeom>
          </p:spPr>
        </p:pic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85B3C7BF-A90B-488E-8166-CCE2C44C5EF1}"/>
                </a:ext>
              </a:extLst>
            </p:cNvPr>
            <p:cNvSpPr txBox="1"/>
            <p:nvPr/>
          </p:nvSpPr>
          <p:spPr>
            <a:xfrm>
              <a:off x="10613737" y="6231299"/>
              <a:ext cx="6811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75000"/>
                    </a:srgbClr>
                  </a:solidFill>
                  <a:effectLst/>
                  <a:uLnTx/>
                  <a:uFillTx/>
                  <a:latin typeface="Agency FB" panose="020B0503020202020204" pitchFamily="34" charset="0"/>
                  <a:ea typeface="+mn-ea"/>
                  <a:cs typeface="+mn-cs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DE039089-4F41-4B63-9FA2-1756B749DB6F}"/>
              </a:ext>
            </a:extLst>
          </p:cNvPr>
          <p:cNvSpPr txBox="1"/>
          <p:nvPr/>
        </p:nvSpPr>
        <p:spPr>
          <a:xfrm>
            <a:off x="2320108" y="2688256"/>
            <a:ext cx="8009006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pt-BR" sz="31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A –</a:t>
            </a:r>
            <a:r>
              <a:rPr lang="pt-BR" sz="29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 O princípio da preservação.</a:t>
            </a:r>
          </a:p>
          <a:p>
            <a:pPr>
              <a:spcAft>
                <a:spcPts val="600"/>
              </a:spcAft>
              <a:defRPr/>
            </a:pPr>
            <a:r>
              <a:rPr lang="pt-BR" sz="29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B – O princípio da característica e valores. </a:t>
            </a:r>
          </a:p>
          <a:p>
            <a:pPr>
              <a:spcAft>
                <a:spcPts val="600"/>
              </a:spcAft>
              <a:defRPr/>
            </a:pPr>
            <a:r>
              <a:rPr lang="pt-BR" sz="29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C – O princípio dos padrões.</a:t>
            </a:r>
          </a:p>
          <a:p>
            <a:pPr>
              <a:spcAft>
                <a:spcPts val="600"/>
              </a:spcAft>
              <a:defRPr/>
            </a:pPr>
            <a:r>
              <a:rPr lang="pt-BR" sz="29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D – O princípio da civilização.   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2FB2C57D-885E-4CF3-A80C-A97EBC0D8BC2}"/>
              </a:ext>
            </a:extLst>
          </p:cNvPr>
          <p:cNvSpPr txBox="1"/>
          <p:nvPr/>
        </p:nvSpPr>
        <p:spPr>
          <a:xfrm>
            <a:off x="3733800" y="4910322"/>
            <a:ext cx="8220075" cy="144655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600" i="1" dirty="0">
                <a:latin typeface="Arial Nova Light" panose="020B0304020202020204" pitchFamily="34" charset="0"/>
              </a:rPr>
              <a:t>A moralidade.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600" i="1" dirty="0">
                <a:latin typeface="Arial Nova Light" panose="020B0304020202020204" pitchFamily="34" charset="0"/>
              </a:rPr>
              <a:t>A justiça.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600" i="1" dirty="0">
                <a:latin typeface="Arial Nova Light" panose="020B0304020202020204" pitchFamily="34" charset="0"/>
              </a:rPr>
              <a:t>A filosofia. </a:t>
            </a:r>
          </a:p>
        </p:txBody>
      </p:sp>
    </p:spTree>
    <p:extLst>
      <p:ext uri="{BB962C8B-B14F-4D97-AF65-F5344CB8AC3E}">
        <p14:creationId xmlns:p14="http://schemas.microsoft.com/office/powerpoint/2010/main" val="826995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019175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40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I</a:t>
            </a: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 – Introdução às referências sólidas. 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CAF44291-A2FF-4257-A614-EBFAE6641A73}"/>
              </a:ext>
            </a:extLst>
          </p:cNvPr>
          <p:cNvSpPr txBox="1"/>
          <p:nvPr/>
        </p:nvSpPr>
        <p:spPr>
          <a:xfrm>
            <a:off x="1081245" y="1328441"/>
            <a:ext cx="10659988" cy="1585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2000" dirty="0">
                <a:solidFill>
                  <a:prstClr val="black"/>
                </a:solidFill>
                <a:latin typeface="Arial Nova Light" panose="020B0304020202020204" pitchFamily="34" charset="0"/>
              </a:rPr>
              <a:t>1</a:t>
            </a:r>
            <a:r>
              <a:rPr kumimoji="0" lang="pt-BR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 – O princípio conservador e os padrões.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pt-BR" sz="2000" dirty="0">
                <a:solidFill>
                  <a:prstClr val="black"/>
                </a:solidFill>
                <a:latin typeface="Arial Nova Light" panose="020B0304020202020204" pitchFamily="34" charset="0"/>
              </a:rPr>
              <a:t>2 – </a:t>
            </a:r>
            <a:r>
              <a:rPr kumimoji="0" lang="pt-BR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O princípio conservador e a sabedoria.  </a:t>
            </a:r>
          </a:p>
          <a:p>
            <a:pPr>
              <a:defRPr/>
            </a:pPr>
            <a:r>
              <a:rPr kumimoji="0" lang="pt-BR" sz="200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3 – O princípio conservador: conservadorismo.</a:t>
            </a:r>
          </a:p>
          <a:p>
            <a:pPr>
              <a:spcAft>
                <a:spcPts val="1800"/>
              </a:spcAft>
              <a:defRPr/>
            </a:pPr>
            <a:r>
              <a:rPr lang="pt-BR" sz="3500" b="1" u="sng" dirty="0">
                <a:solidFill>
                  <a:prstClr val="black"/>
                </a:solidFill>
                <a:latin typeface="Arial Nova Light" panose="020B0304020202020204" pitchFamily="34" charset="0"/>
              </a:rPr>
              <a:t>4 – O princípio conservador: o marco cristão.</a:t>
            </a:r>
            <a:endParaRPr kumimoji="0" lang="pt-BR" sz="35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</a:endParaRP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C295D8CE-472A-45E6-B199-77A830829D28}"/>
              </a:ext>
            </a:extLst>
          </p:cNvPr>
          <p:cNvGrpSpPr/>
          <p:nvPr/>
        </p:nvGrpSpPr>
        <p:grpSpPr>
          <a:xfrm>
            <a:off x="10728610" y="5683532"/>
            <a:ext cx="1080000" cy="1080000"/>
            <a:chOff x="10400502" y="5435882"/>
            <a:chExt cx="1080000" cy="1080000"/>
          </a:xfrm>
        </p:grpSpPr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25C29A43-0D0B-4A9D-BCA2-3CF619353993}"/>
                </a:ext>
              </a:extLst>
            </p:cNvPr>
            <p:cNvSpPr/>
            <p:nvPr/>
          </p:nvSpPr>
          <p:spPr>
            <a:xfrm>
              <a:off x="10400502" y="5435882"/>
              <a:ext cx="1080000" cy="1080000"/>
            </a:xfrm>
            <a:prstGeom prst="ellipse">
              <a:avLst/>
            </a:prstGeom>
            <a:noFill/>
            <a:ln w="57150">
              <a:solidFill>
                <a:schemeClr val="accent6">
                  <a:lumMod val="40000"/>
                  <a:lumOff val="60000"/>
                  <a:alpha val="23922"/>
                </a:schemeClr>
              </a:soli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8" name="Imagem 17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162CB8C-6A2C-4120-8D86-700292617F7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00534" y="5617810"/>
              <a:ext cx="695033" cy="664943"/>
            </a:xfrm>
            <a:prstGeom prst="rect">
              <a:avLst/>
            </a:prstGeom>
          </p:spPr>
        </p:pic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85B3C7BF-A90B-488E-8166-CCE2C44C5EF1}"/>
                </a:ext>
              </a:extLst>
            </p:cNvPr>
            <p:cNvSpPr txBox="1"/>
            <p:nvPr/>
          </p:nvSpPr>
          <p:spPr>
            <a:xfrm>
              <a:off x="10613737" y="6231299"/>
              <a:ext cx="6811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75000"/>
                    </a:srgbClr>
                  </a:solidFill>
                  <a:effectLst/>
                  <a:uLnTx/>
                  <a:uFillTx/>
                  <a:latin typeface="Agency FB" panose="020B0503020202020204" pitchFamily="34" charset="0"/>
                  <a:ea typeface="+mn-ea"/>
                  <a:cs typeface="+mn-cs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DE039089-4F41-4B63-9FA2-1756B749DB6F}"/>
              </a:ext>
            </a:extLst>
          </p:cNvPr>
          <p:cNvSpPr txBox="1"/>
          <p:nvPr/>
        </p:nvSpPr>
        <p:spPr>
          <a:xfrm>
            <a:off x="2320108" y="3046066"/>
            <a:ext cx="8009006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pt-BR" sz="31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A –</a:t>
            </a:r>
            <a:r>
              <a:rPr lang="pt-BR" sz="29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 O grande mandamento.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5E167837-814B-4FF1-9042-F937C1585B77}"/>
              </a:ext>
            </a:extLst>
          </p:cNvPr>
          <p:cNvSpPr txBox="1"/>
          <p:nvPr/>
        </p:nvSpPr>
        <p:spPr>
          <a:xfrm>
            <a:off x="3397673" y="3732545"/>
            <a:ext cx="7160041" cy="1200329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3100" dirty="0" err="1">
                <a:solidFill>
                  <a:srgbClr val="C00000"/>
                </a:solidFill>
                <a:latin typeface="Arial Nova Light" panose="020B0304020202020204" pitchFamily="34" charset="0"/>
              </a:rPr>
              <a:t>Dt</a:t>
            </a:r>
            <a:r>
              <a:rPr lang="pt-BR" sz="3100" dirty="0">
                <a:solidFill>
                  <a:srgbClr val="C00000"/>
                </a:solidFill>
                <a:latin typeface="Arial Nova Light" panose="020B0304020202020204" pitchFamily="34" charset="0"/>
              </a:rPr>
              <a:t> 6.5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3100" dirty="0" err="1">
                <a:solidFill>
                  <a:srgbClr val="C00000"/>
                </a:solidFill>
                <a:latin typeface="Arial Nova Light" panose="020B0304020202020204" pitchFamily="34" charset="0"/>
              </a:rPr>
              <a:t>Fp</a:t>
            </a:r>
            <a:r>
              <a:rPr lang="pt-BR" sz="3100" dirty="0">
                <a:solidFill>
                  <a:srgbClr val="C00000"/>
                </a:solidFill>
                <a:latin typeface="Arial Nova Light" panose="020B0304020202020204" pitchFamily="34" charset="0"/>
              </a:rPr>
              <a:t> 2.3</a:t>
            </a:r>
          </a:p>
        </p:txBody>
      </p:sp>
    </p:spTree>
    <p:extLst>
      <p:ext uri="{BB962C8B-B14F-4D97-AF65-F5344CB8AC3E}">
        <p14:creationId xmlns:p14="http://schemas.microsoft.com/office/powerpoint/2010/main" val="3029382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019175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40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I</a:t>
            </a: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 – Introdução às referências sólidas. 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CAF44291-A2FF-4257-A614-EBFAE6641A73}"/>
              </a:ext>
            </a:extLst>
          </p:cNvPr>
          <p:cNvSpPr txBox="1"/>
          <p:nvPr/>
        </p:nvSpPr>
        <p:spPr>
          <a:xfrm>
            <a:off x="1081245" y="1328441"/>
            <a:ext cx="10659988" cy="1585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2000" dirty="0">
                <a:solidFill>
                  <a:prstClr val="black"/>
                </a:solidFill>
                <a:latin typeface="Arial Nova Light" panose="020B0304020202020204" pitchFamily="34" charset="0"/>
              </a:rPr>
              <a:t>1</a:t>
            </a:r>
            <a:r>
              <a:rPr kumimoji="0" lang="pt-BR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 – O princípio conservador e os padrões.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pt-BR" sz="2000" dirty="0">
                <a:solidFill>
                  <a:prstClr val="black"/>
                </a:solidFill>
                <a:latin typeface="Arial Nova Light" panose="020B0304020202020204" pitchFamily="34" charset="0"/>
              </a:rPr>
              <a:t>2 – </a:t>
            </a:r>
            <a:r>
              <a:rPr kumimoji="0" lang="pt-BR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O princípio conservador e a sabedoria.  </a:t>
            </a:r>
          </a:p>
          <a:p>
            <a:pPr>
              <a:defRPr/>
            </a:pPr>
            <a:r>
              <a:rPr kumimoji="0" lang="pt-BR" sz="200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3 – O princípio conservador: conservadorismo.</a:t>
            </a:r>
          </a:p>
          <a:p>
            <a:pPr>
              <a:spcAft>
                <a:spcPts val="1800"/>
              </a:spcAft>
              <a:defRPr/>
            </a:pPr>
            <a:r>
              <a:rPr lang="pt-BR" sz="3500" b="1" u="sng" dirty="0">
                <a:solidFill>
                  <a:prstClr val="black"/>
                </a:solidFill>
                <a:latin typeface="Arial Nova Light" panose="020B0304020202020204" pitchFamily="34" charset="0"/>
              </a:rPr>
              <a:t>4 – O princípio conservador: o marco cristão.</a:t>
            </a:r>
            <a:endParaRPr kumimoji="0" lang="pt-BR" sz="35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</a:endParaRP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C295D8CE-472A-45E6-B199-77A830829D28}"/>
              </a:ext>
            </a:extLst>
          </p:cNvPr>
          <p:cNvGrpSpPr/>
          <p:nvPr/>
        </p:nvGrpSpPr>
        <p:grpSpPr>
          <a:xfrm>
            <a:off x="10728610" y="5683532"/>
            <a:ext cx="1080000" cy="1080000"/>
            <a:chOff x="10400502" y="5435882"/>
            <a:chExt cx="1080000" cy="1080000"/>
          </a:xfrm>
        </p:grpSpPr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25C29A43-0D0B-4A9D-BCA2-3CF619353993}"/>
                </a:ext>
              </a:extLst>
            </p:cNvPr>
            <p:cNvSpPr/>
            <p:nvPr/>
          </p:nvSpPr>
          <p:spPr>
            <a:xfrm>
              <a:off x="10400502" y="5435882"/>
              <a:ext cx="1080000" cy="1080000"/>
            </a:xfrm>
            <a:prstGeom prst="ellipse">
              <a:avLst/>
            </a:prstGeom>
            <a:noFill/>
            <a:ln w="57150">
              <a:solidFill>
                <a:schemeClr val="accent6">
                  <a:lumMod val="40000"/>
                  <a:lumOff val="60000"/>
                  <a:alpha val="23922"/>
                </a:schemeClr>
              </a:soli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8" name="Imagem 17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162CB8C-6A2C-4120-8D86-700292617F7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00534" y="5617810"/>
              <a:ext cx="695033" cy="664943"/>
            </a:xfrm>
            <a:prstGeom prst="rect">
              <a:avLst/>
            </a:prstGeom>
          </p:spPr>
        </p:pic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85B3C7BF-A90B-488E-8166-CCE2C44C5EF1}"/>
                </a:ext>
              </a:extLst>
            </p:cNvPr>
            <p:cNvSpPr txBox="1"/>
            <p:nvPr/>
          </p:nvSpPr>
          <p:spPr>
            <a:xfrm>
              <a:off x="10613737" y="6231299"/>
              <a:ext cx="6811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75000"/>
                    </a:srgbClr>
                  </a:solidFill>
                  <a:effectLst/>
                  <a:uLnTx/>
                  <a:uFillTx/>
                  <a:latin typeface="Agency FB" panose="020B0503020202020204" pitchFamily="34" charset="0"/>
                  <a:ea typeface="+mn-ea"/>
                  <a:cs typeface="+mn-cs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DE039089-4F41-4B63-9FA2-1756B749DB6F}"/>
              </a:ext>
            </a:extLst>
          </p:cNvPr>
          <p:cNvSpPr txBox="1"/>
          <p:nvPr/>
        </p:nvSpPr>
        <p:spPr>
          <a:xfrm>
            <a:off x="2320108" y="3046066"/>
            <a:ext cx="8009006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pt-BR" sz="31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A –</a:t>
            </a:r>
            <a:r>
              <a:rPr lang="pt-BR" sz="29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 O grande mandamento.</a:t>
            </a:r>
          </a:p>
          <a:p>
            <a:pPr>
              <a:spcAft>
                <a:spcPts val="600"/>
              </a:spcAft>
              <a:defRPr/>
            </a:pPr>
            <a:r>
              <a:rPr lang="pt-BR" sz="29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B – A civilização cristã ou conservadora.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8E20FD79-7FFC-40A0-859F-B07F8116F1EB}"/>
              </a:ext>
            </a:extLst>
          </p:cNvPr>
          <p:cNvSpPr/>
          <p:nvPr/>
        </p:nvSpPr>
        <p:spPr>
          <a:xfrm>
            <a:off x="1217878" y="4755307"/>
            <a:ext cx="3339547" cy="15485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808F95FA-D4F0-46AC-AFFE-F9F352607A6D}"/>
              </a:ext>
            </a:extLst>
          </p:cNvPr>
          <p:cNvSpPr txBox="1"/>
          <p:nvPr/>
        </p:nvSpPr>
        <p:spPr>
          <a:xfrm>
            <a:off x="2195236" y="4814639"/>
            <a:ext cx="21798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pt-BR" sz="2200" b="1" dirty="0">
                <a:solidFill>
                  <a:prstClr val="black"/>
                </a:solidFill>
                <a:latin typeface="Amasis MT Pro Light" panose="020B0604020202020204" pitchFamily="18" charset="0"/>
              </a:rPr>
              <a:t>POLÍTICO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EB3F4E4-048A-445E-B05C-3F7877D926D6}"/>
              </a:ext>
            </a:extLst>
          </p:cNvPr>
          <p:cNvSpPr txBox="1"/>
          <p:nvPr/>
        </p:nvSpPr>
        <p:spPr>
          <a:xfrm>
            <a:off x="1413934" y="5645729"/>
            <a:ext cx="299506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  <a:defRPr/>
            </a:pPr>
            <a:r>
              <a:rPr lang="pt-BR" sz="2200" dirty="0">
                <a:solidFill>
                  <a:prstClr val="black"/>
                </a:solidFill>
                <a:latin typeface="Amasis MT Pro Light" panose="020B0604020202020204" pitchFamily="18" charset="0"/>
              </a:rPr>
              <a:t>Considerar o próximo.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4341B417-6524-43A5-8B57-6E80EC878925}"/>
              </a:ext>
            </a:extLst>
          </p:cNvPr>
          <p:cNvSpPr/>
          <p:nvPr/>
        </p:nvSpPr>
        <p:spPr>
          <a:xfrm>
            <a:off x="8303740" y="4771972"/>
            <a:ext cx="3339547" cy="15485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564D66E3-A563-4E86-843F-C34FFD9FA812}"/>
              </a:ext>
            </a:extLst>
          </p:cNvPr>
          <p:cNvSpPr txBox="1"/>
          <p:nvPr/>
        </p:nvSpPr>
        <p:spPr>
          <a:xfrm>
            <a:off x="8590512" y="5318634"/>
            <a:ext cx="2995063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  <a:defRPr/>
            </a:pPr>
            <a:r>
              <a:rPr lang="pt-BR" sz="2200" dirty="0">
                <a:solidFill>
                  <a:prstClr val="black"/>
                </a:solidFill>
                <a:latin typeface="Amasis MT Pro Light" panose="020B0604020202020204" pitchFamily="18" charset="0"/>
              </a:rPr>
              <a:t>Preservar os marcos.</a:t>
            </a:r>
          </a:p>
          <a:p>
            <a:pPr algn="ctr">
              <a:spcAft>
                <a:spcPts val="600"/>
              </a:spcAft>
              <a:defRPr/>
            </a:pPr>
            <a:r>
              <a:rPr lang="pt-BR" sz="2200" dirty="0">
                <a:solidFill>
                  <a:prstClr val="black"/>
                </a:solidFill>
                <a:latin typeface="Amasis MT Pro Light" panose="020B0604020202020204" pitchFamily="18" charset="0"/>
              </a:rPr>
              <a:t>Amor ao próximo.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0E6D72BB-2FD6-4B8E-BAD9-0910E8A2C64B}"/>
              </a:ext>
            </a:extLst>
          </p:cNvPr>
          <p:cNvSpPr txBox="1"/>
          <p:nvPr/>
        </p:nvSpPr>
        <p:spPr>
          <a:xfrm>
            <a:off x="8303720" y="4815833"/>
            <a:ext cx="328579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  <a:defRPr/>
            </a:pPr>
            <a:r>
              <a:rPr lang="pt-BR" sz="2200" b="1" dirty="0">
                <a:solidFill>
                  <a:prstClr val="black"/>
                </a:solidFill>
                <a:latin typeface="Amasis MT Pro Light" panose="020B0604020202020204" pitchFamily="18" charset="0"/>
              </a:rPr>
              <a:t>CONSERVADOR</a:t>
            </a:r>
          </a:p>
        </p:txBody>
      </p:sp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CA89D2B3-DD94-4413-820E-AFEC5DCC3581}"/>
              </a:ext>
            </a:extLst>
          </p:cNvPr>
          <p:cNvCxnSpPr/>
          <p:nvPr/>
        </p:nvCxnSpPr>
        <p:spPr>
          <a:xfrm>
            <a:off x="4140200" y="5562600"/>
            <a:ext cx="4163520" cy="0"/>
          </a:xfrm>
          <a:prstGeom prst="straightConnector1">
            <a:avLst/>
          </a:prstGeom>
          <a:ln w="762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tângulo 26">
            <a:extLst>
              <a:ext uri="{FF2B5EF4-FFF2-40B4-BE49-F238E27FC236}">
                <a16:creationId xmlns:a16="http://schemas.microsoft.com/office/drawing/2014/main" id="{82FD47E6-B10C-432B-A7EA-7C0942B4E276}"/>
              </a:ext>
            </a:extLst>
          </p:cNvPr>
          <p:cNvSpPr/>
          <p:nvPr/>
        </p:nvSpPr>
        <p:spPr>
          <a:xfrm>
            <a:off x="4971895" y="5217748"/>
            <a:ext cx="2502920" cy="6382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DC346C26-0140-4D2A-AC28-6A48947B6C08}"/>
              </a:ext>
            </a:extLst>
          </p:cNvPr>
          <p:cNvSpPr txBox="1"/>
          <p:nvPr/>
        </p:nvSpPr>
        <p:spPr>
          <a:xfrm>
            <a:off x="5709381" y="5314609"/>
            <a:ext cx="21798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pt-BR" sz="2200" b="1" dirty="0">
                <a:solidFill>
                  <a:prstClr val="black"/>
                </a:solidFill>
                <a:latin typeface="Amasis MT Pro Light" panose="020B0604020202020204" pitchFamily="18" charset="0"/>
              </a:rPr>
              <a:t>Cristão </a:t>
            </a:r>
          </a:p>
        </p:txBody>
      </p:sp>
    </p:spTree>
    <p:extLst>
      <p:ext uri="{BB962C8B-B14F-4D97-AF65-F5344CB8AC3E}">
        <p14:creationId xmlns:p14="http://schemas.microsoft.com/office/powerpoint/2010/main" val="3282759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4" grpId="0"/>
      <p:bldP spid="15" grpId="0"/>
      <p:bldP spid="23" grpId="0" animBg="1"/>
      <p:bldP spid="24" grpId="0"/>
      <p:bldP spid="25" grpId="0"/>
      <p:bldP spid="27" grpId="0" animBg="1"/>
      <p:bldP spid="2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E7E91274-5395-49C9-8553-DB85B630E1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779" b="1"/>
          <a:stretch/>
        </p:blipFill>
        <p:spPr>
          <a:xfrm flipH="1">
            <a:off x="20" y="10"/>
            <a:ext cx="12191980" cy="6857990"/>
          </a:xfrm>
          <a:prstGeom prst="rect">
            <a:avLst/>
          </a:prstGeom>
        </p:spPr>
      </p:pic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22C6C9C9-83BF-4A6C-A1BF-C1735C61B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6524" y="1"/>
            <a:ext cx="7295477" cy="6853457"/>
          </a:xfrm>
          <a:custGeom>
            <a:avLst/>
            <a:gdLst>
              <a:gd name="connsiteX0" fmla="*/ 2113864 w 7295477"/>
              <a:gd name="connsiteY0" fmla="*/ 0 h 6853457"/>
              <a:gd name="connsiteX1" fmla="*/ 5731689 w 7295477"/>
              <a:gd name="connsiteY1" fmla="*/ 0 h 6853457"/>
              <a:gd name="connsiteX2" fmla="*/ 5792604 w 7295477"/>
              <a:gd name="connsiteY2" fmla="*/ 31199 h 6853457"/>
              <a:gd name="connsiteX3" fmla="*/ 7277638 w 7295477"/>
              <a:gd name="connsiteY3" fmla="*/ 1446415 h 6853457"/>
              <a:gd name="connsiteX4" fmla="*/ 7295477 w 7295477"/>
              <a:gd name="connsiteY4" fmla="*/ 1478103 h 6853457"/>
              <a:gd name="connsiteX5" fmla="*/ 7295477 w 7295477"/>
              <a:gd name="connsiteY5" fmla="*/ 5482224 h 6853457"/>
              <a:gd name="connsiteX6" fmla="*/ 7195301 w 7295477"/>
              <a:gd name="connsiteY6" fmla="*/ 5644337 h 6853457"/>
              <a:gd name="connsiteX7" fmla="*/ 5956878 w 7295477"/>
              <a:gd name="connsiteY7" fmla="*/ 6835380 h 6853457"/>
              <a:gd name="connsiteX8" fmla="*/ 5925438 w 7295477"/>
              <a:gd name="connsiteY8" fmla="*/ 6853457 h 6853457"/>
              <a:gd name="connsiteX9" fmla="*/ 1920114 w 7295477"/>
              <a:gd name="connsiteY9" fmla="*/ 6853457 h 6853457"/>
              <a:gd name="connsiteX10" fmla="*/ 1888674 w 7295477"/>
              <a:gd name="connsiteY10" fmla="*/ 6835380 h 6853457"/>
              <a:gd name="connsiteX11" fmla="*/ 0 w 7295477"/>
              <a:gd name="connsiteY11" fmla="*/ 3480517 h 6853457"/>
              <a:gd name="connsiteX12" fmla="*/ 2052949 w 7295477"/>
              <a:gd name="connsiteY12" fmla="*/ 31199 h 6853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295477" h="6853457">
                <a:moveTo>
                  <a:pt x="2113864" y="0"/>
                </a:moveTo>
                <a:lnTo>
                  <a:pt x="5731689" y="0"/>
                </a:lnTo>
                <a:lnTo>
                  <a:pt x="5792604" y="31199"/>
                </a:lnTo>
                <a:cubicBezTo>
                  <a:pt x="6404018" y="363339"/>
                  <a:pt x="6917255" y="853303"/>
                  <a:pt x="7277638" y="1446415"/>
                </a:cubicBezTo>
                <a:lnTo>
                  <a:pt x="7295477" y="1478103"/>
                </a:lnTo>
                <a:lnTo>
                  <a:pt x="7295477" y="5482224"/>
                </a:lnTo>
                <a:lnTo>
                  <a:pt x="7195301" y="5644337"/>
                </a:lnTo>
                <a:cubicBezTo>
                  <a:pt x="6875688" y="6126745"/>
                  <a:pt x="6452261" y="6534378"/>
                  <a:pt x="5956878" y="6835380"/>
                </a:cubicBezTo>
                <a:lnTo>
                  <a:pt x="5925438" y="6853457"/>
                </a:lnTo>
                <a:lnTo>
                  <a:pt x="1920114" y="6853457"/>
                </a:lnTo>
                <a:lnTo>
                  <a:pt x="1888674" y="6835380"/>
                </a:lnTo>
                <a:cubicBezTo>
                  <a:pt x="756370" y="6147375"/>
                  <a:pt x="0" y="4902276"/>
                  <a:pt x="0" y="3480517"/>
                </a:cubicBezTo>
                <a:cubicBezTo>
                  <a:pt x="0" y="1991056"/>
                  <a:pt x="830121" y="695479"/>
                  <a:pt x="2052949" y="31199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250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723" r="13722" b="-1"/>
          <a:stretch/>
        </p:blipFill>
        <p:spPr>
          <a:xfrm>
            <a:off x="5063089" y="1"/>
            <a:ext cx="7128913" cy="6853457"/>
          </a:xfrm>
          <a:custGeom>
            <a:avLst/>
            <a:gdLst/>
            <a:ahLst/>
            <a:cxnLst/>
            <a:rect l="l" t="t" r="r" b="b"/>
            <a:pathLst>
              <a:path w="7128913" h="6853457">
                <a:moveTo>
                  <a:pt x="2343548" y="0"/>
                </a:moveTo>
                <a:lnTo>
                  <a:pt x="5168877" y="0"/>
                </a:lnTo>
                <a:lnTo>
                  <a:pt x="5218299" y="19487"/>
                </a:lnTo>
                <a:cubicBezTo>
                  <a:pt x="5976640" y="340238"/>
                  <a:pt x="6607722" y="902948"/>
                  <a:pt x="7014769" y="1610837"/>
                </a:cubicBezTo>
                <a:lnTo>
                  <a:pt x="7128913" y="1827198"/>
                </a:lnTo>
                <a:lnTo>
                  <a:pt x="7128913" y="5131581"/>
                </a:lnTo>
                <a:lnTo>
                  <a:pt x="7091067" y="5210750"/>
                </a:lnTo>
                <a:cubicBezTo>
                  <a:pt x="6744936" y="5876527"/>
                  <a:pt x="6205281" y="6425584"/>
                  <a:pt x="5546646" y="6783375"/>
                </a:cubicBezTo>
                <a:lnTo>
                  <a:pt x="5409811" y="6853457"/>
                </a:lnTo>
                <a:lnTo>
                  <a:pt x="2102613" y="6853457"/>
                </a:lnTo>
                <a:lnTo>
                  <a:pt x="1965779" y="6783375"/>
                </a:lnTo>
                <a:cubicBezTo>
                  <a:pt x="794873" y="6147301"/>
                  <a:pt x="0" y="4906735"/>
                  <a:pt x="0" y="3480517"/>
                </a:cubicBezTo>
                <a:cubicBezTo>
                  <a:pt x="0" y="1924643"/>
                  <a:pt x="945964" y="589711"/>
                  <a:pt x="2294125" y="19487"/>
                </a:cubicBezTo>
                <a:close/>
              </a:path>
            </a:pathLst>
          </a:custGeom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3FBAC6D5-9C41-4FB3-83DA-D41E22C0B76A}"/>
              </a:ext>
            </a:extLst>
          </p:cNvPr>
          <p:cNvSpPr txBox="1"/>
          <p:nvPr/>
        </p:nvSpPr>
        <p:spPr>
          <a:xfrm>
            <a:off x="5789294" y="2095883"/>
            <a:ext cx="6056145" cy="2400657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rial Nova Cond Light" panose="020B0306020202020204" pitchFamily="34" charset="0"/>
                <a:ea typeface="+mn-ea"/>
                <a:cs typeface="+mn-cs"/>
              </a:rPr>
              <a:t>REFERÊNCIAS SÓLIDAS NUM MUNDO LÍQUIDO.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5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Arial Nova Cond Light" panose="020B0306020202020204" pitchFamily="34" charset="0"/>
              <a:ea typeface="+mn-ea"/>
              <a:cs typeface="+mn-cs"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06960F81-7BC5-47AA-978A-AE4344EA0195}"/>
              </a:ext>
            </a:extLst>
          </p:cNvPr>
          <p:cNvSpPr txBox="1"/>
          <p:nvPr/>
        </p:nvSpPr>
        <p:spPr>
          <a:xfrm>
            <a:off x="6447392" y="4222220"/>
            <a:ext cx="5051890" cy="954107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 Nova Cond Light" panose="020B0306020202020204" pitchFamily="34" charset="0"/>
                <a:ea typeface="+mn-ea"/>
                <a:cs typeface="+mn-cs"/>
              </a:rPr>
              <a:t>A segurança do cristão para viver num mundo cada vez mais perdido.</a:t>
            </a:r>
          </a:p>
        </p:txBody>
      </p:sp>
      <p:pic>
        <p:nvPicPr>
          <p:cNvPr id="38" name="Imagem 37" descr="Uma imagem contendo objeto&#10;&#10;Descrição gerada automaticamente">
            <a:extLst>
              <a:ext uri="{FF2B5EF4-FFF2-40B4-BE49-F238E27FC236}">
                <a16:creationId xmlns:a16="http://schemas.microsoft.com/office/drawing/2014/main" id="{4A9FB0EB-E309-4513-BE7B-2783372D612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0000"/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1117" y="5667478"/>
            <a:ext cx="1201880" cy="1072995"/>
          </a:xfrm>
          <a:prstGeom prst="rect">
            <a:avLst/>
          </a:prstGeom>
        </p:spPr>
      </p:pic>
      <p:grpSp>
        <p:nvGrpSpPr>
          <p:cNvPr id="39" name="Agrupar 38">
            <a:extLst>
              <a:ext uri="{FF2B5EF4-FFF2-40B4-BE49-F238E27FC236}">
                <a16:creationId xmlns:a16="http://schemas.microsoft.com/office/drawing/2014/main" id="{FB8FC288-6789-4F4E-AF36-02407C38B9DD}"/>
              </a:ext>
            </a:extLst>
          </p:cNvPr>
          <p:cNvGrpSpPr/>
          <p:nvPr/>
        </p:nvGrpSpPr>
        <p:grpSpPr>
          <a:xfrm>
            <a:off x="8267206" y="333639"/>
            <a:ext cx="1080000" cy="1080000"/>
            <a:chOff x="10761417" y="4156921"/>
            <a:chExt cx="1080000" cy="1080000"/>
          </a:xfrm>
        </p:grpSpPr>
        <p:sp>
          <p:nvSpPr>
            <p:cNvPr id="40" name="Elipse 39">
              <a:extLst>
                <a:ext uri="{FF2B5EF4-FFF2-40B4-BE49-F238E27FC236}">
                  <a16:creationId xmlns:a16="http://schemas.microsoft.com/office/drawing/2014/main" id="{57139391-97F3-4503-98E8-DF222823CC58}"/>
                </a:ext>
              </a:extLst>
            </p:cNvPr>
            <p:cNvSpPr/>
            <p:nvPr/>
          </p:nvSpPr>
          <p:spPr>
            <a:xfrm>
              <a:off x="10761417" y="4156921"/>
              <a:ext cx="1080000" cy="1080000"/>
            </a:xfrm>
            <a:prstGeom prst="ellipse">
              <a:avLst/>
            </a:prstGeom>
            <a:noFill/>
            <a:ln w="57150">
              <a:solidFill>
                <a:schemeClr val="tx1"/>
              </a:soli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41" name="Imagem 40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E25B4670-7984-4E79-B8CF-423FB9EF020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1449" y="4338849"/>
              <a:ext cx="695033" cy="664943"/>
            </a:xfrm>
            <a:prstGeom prst="rect">
              <a:avLst/>
            </a:prstGeom>
          </p:spPr>
        </p:pic>
        <p:sp>
          <p:nvSpPr>
            <p:cNvPr id="42" name="CaixaDeTexto 41">
              <a:extLst>
                <a:ext uri="{FF2B5EF4-FFF2-40B4-BE49-F238E27FC236}">
                  <a16:creationId xmlns:a16="http://schemas.microsoft.com/office/drawing/2014/main" id="{F6130067-C971-4AC0-A9A6-8658A0E6ECA1}"/>
                </a:ext>
              </a:extLst>
            </p:cNvPr>
            <p:cNvSpPr txBox="1"/>
            <p:nvPr/>
          </p:nvSpPr>
          <p:spPr>
            <a:xfrm>
              <a:off x="10974652" y="4952338"/>
              <a:ext cx="6811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gency FB" panose="020B0503020202020204" pitchFamily="34" charset="0"/>
                  <a:ea typeface="+mn-ea"/>
                  <a:cs typeface="+mn-cs"/>
                </a:rPr>
                <a:t>N.E.B.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621298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861</TotalTime>
  <Words>1246</Words>
  <Application>Microsoft Office PowerPoint</Application>
  <PresentationFormat>Widescreen</PresentationFormat>
  <Paragraphs>180</Paragraphs>
  <Slides>25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25</vt:i4>
      </vt:variant>
    </vt:vector>
  </HeadingPairs>
  <TitlesOfParts>
    <vt:vector size="35" baseType="lpstr">
      <vt:lpstr>Agency FB</vt:lpstr>
      <vt:lpstr>Amasis MT Pro Light</vt:lpstr>
      <vt:lpstr>Amasis MT Pro Medium</vt:lpstr>
      <vt:lpstr>Arabic Typesetting</vt:lpstr>
      <vt:lpstr>Arial</vt:lpstr>
      <vt:lpstr>Arial Nova Cond Light</vt:lpstr>
      <vt:lpstr>Arial Nova Light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phtal</dc:creator>
  <cp:lastModifiedBy>phtal</cp:lastModifiedBy>
  <cp:revision>1</cp:revision>
  <dcterms:created xsi:type="dcterms:W3CDTF">2021-08-12T12:15:22Z</dcterms:created>
  <dcterms:modified xsi:type="dcterms:W3CDTF">2021-08-14T20:30:44Z</dcterms:modified>
</cp:coreProperties>
</file>