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83" r:id="rId2"/>
    <p:sldId id="285" r:id="rId3"/>
    <p:sldId id="329" r:id="rId4"/>
    <p:sldId id="345" r:id="rId5"/>
    <p:sldId id="325" r:id="rId6"/>
    <p:sldId id="337" r:id="rId7"/>
    <p:sldId id="338" r:id="rId8"/>
    <p:sldId id="297" r:id="rId9"/>
    <p:sldId id="347" r:id="rId10"/>
    <p:sldId id="348" r:id="rId11"/>
    <p:sldId id="349" r:id="rId12"/>
    <p:sldId id="350" r:id="rId13"/>
    <p:sldId id="351" r:id="rId14"/>
    <p:sldId id="352" r:id="rId15"/>
    <p:sldId id="331" r:id="rId16"/>
    <p:sldId id="353" r:id="rId17"/>
    <p:sldId id="354" r:id="rId18"/>
    <p:sldId id="355" r:id="rId19"/>
    <p:sldId id="357" r:id="rId20"/>
    <p:sldId id="356" r:id="rId21"/>
    <p:sldId id="358" r:id="rId22"/>
    <p:sldId id="359" r:id="rId23"/>
    <p:sldId id="360" r:id="rId24"/>
    <p:sldId id="361" r:id="rId25"/>
    <p:sldId id="344" r:id="rId26"/>
    <p:sldId id="362" r:id="rId27"/>
    <p:sldId id="363" r:id="rId28"/>
    <p:sldId id="364" r:id="rId29"/>
    <p:sldId id="365" r:id="rId30"/>
    <p:sldId id="366" r:id="rId31"/>
    <p:sldId id="335" r:id="rId32"/>
    <p:sldId id="367" r:id="rId33"/>
    <p:sldId id="368" r:id="rId34"/>
    <p:sldId id="369" r:id="rId35"/>
    <p:sldId id="370" r:id="rId36"/>
    <p:sldId id="371" r:id="rId37"/>
    <p:sldId id="372" r:id="rId38"/>
    <p:sldId id="373" r:id="rId39"/>
    <p:sldId id="374" r:id="rId40"/>
    <p:sldId id="375" r:id="rId41"/>
    <p:sldId id="376" r:id="rId42"/>
    <p:sldId id="377" r:id="rId43"/>
    <p:sldId id="378" r:id="rId44"/>
    <p:sldId id="379" r:id="rId45"/>
    <p:sldId id="380" r:id="rId46"/>
    <p:sldId id="381" r:id="rId47"/>
    <p:sldId id="382" r:id="rId48"/>
    <p:sldId id="383" r:id="rId49"/>
    <p:sldId id="384" r:id="rId50"/>
    <p:sldId id="385" r:id="rId51"/>
    <p:sldId id="386" r:id="rId52"/>
    <p:sldId id="387" r:id="rId53"/>
    <p:sldId id="388" r:id="rId54"/>
    <p:sldId id="389" r:id="rId5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2CC"/>
    <a:srgbClr val="FFF7E1"/>
    <a:srgbClr val="FFFFFF"/>
    <a:srgbClr val="E2F0D9"/>
    <a:srgbClr val="F2F2F2"/>
    <a:srgbClr val="C5E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9631B5-78F2-41C9-869B-9F39066F8104}" styleName="Estilo Médio 3 - 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Estilo Médio 1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78" autoAdjust="0"/>
    <p:restoredTop sz="94660"/>
  </p:normalViewPr>
  <p:slideViewPr>
    <p:cSldViewPr snapToGrid="0">
      <p:cViewPr varScale="1">
        <p:scale>
          <a:sx n="62" d="100"/>
          <a:sy n="62" d="100"/>
        </p:scale>
        <p:origin x="26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C992E4-47D2-461A-8FC1-C1757779321B}" type="doc">
      <dgm:prSet loTypeId="urn:microsoft.com/office/officeart/2005/8/layout/pyramid2" loCatId="list" qsTypeId="urn:microsoft.com/office/officeart/2005/8/quickstyle/3d3" qsCatId="3D" csTypeId="urn:microsoft.com/office/officeart/2005/8/colors/accent2_4" csCatId="accent2" phldr="1"/>
      <dgm:spPr/>
      <dgm:t>
        <a:bodyPr/>
        <a:lstStyle/>
        <a:p>
          <a:endParaRPr lang="pt-BR"/>
        </a:p>
      </dgm:t>
    </dgm:pt>
    <dgm:pt modelId="{DBFB366B-010F-46EF-9382-47C9DD4666F9}">
      <dgm:prSet phldrT="[Texto]"/>
      <dgm:spPr/>
      <dgm:t>
        <a:bodyPr/>
        <a:lstStyle/>
        <a:p>
          <a:r>
            <a:rPr lang="pt-BR" dirty="0"/>
            <a:t>Lazer</a:t>
          </a:r>
        </a:p>
      </dgm:t>
    </dgm:pt>
    <dgm:pt modelId="{34D5E9A9-5508-4CDA-97AC-82750A2810A0}" type="parTrans" cxnId="{51791CCA-90EF-4A49-B1BE-FA983154E9BE}">
      <dgm:prSet/>
      <dgm:spPr/>
      <dgm:t>
        <a:bodyPr/>
        <a:lstStyle/>
        <a:p>
          <a:endParaRPr lang="pt-BR"/>
        </a:p>
      </dgm:t>
    </dgm:pt>
    <dgm:pt modelId="{078B00F1-AAD8-4D5A-9F36-782B0A78A41B}" type="sibTrans" cxnId="{51791CCA-90EF-4A49-B1BE-FA983154E9BE}">
      <dgm:prSet/>
      <dgm:spPr/>
      <dgm:t>
        <a:bodyPr/>
        <a:lstStyle/>
        <a:p>
          <a:endParaRPr lang="pt-BR"/>
        </a:p>
      </dgm:t>
    </dgm:pt>
    <dgm:pt modelId="{97301DE9-F765-4BB4-8083-7FDE84D84698}">
      <dgm:prSet/>
      <dgm:spPr/>
      <dgm:t>
        <a:bodyPr/>
        <a:lstStyle/>
        <a:p>
          <a:r>
            <a:rPr lang="pt-BR" dirty="0"/>
            <a:t>Arte</a:t>
          </a:r>
        </a:p>
      </dgm:t>
    </dgm:pt>
    <dgm:pt modelId="{248D6E0C-1CD6-48C4-B560-367F60D08FEC}" type="parTrans" cxnId="{DE704D80-8216-47A5-9BF1-3E11A5C6B2D1}">
      <dgm:prSet/>
      <dgm:spPr/>
      <dgm:t>
        <a:bodyPr/>
        <a:lstStyle/>
        <a:p>
          <a:endParaRPr lang="pt-BR"/>
        </a:p>
      </dgm:t>
    </dgm:pt>
    <dgm:pt modelId="{29B1A0E0-EBF4-44A1-8115-067639112AE5}" type="sibTrans" cxnId="{DE704D80-8216-47A5-9BF1-3E11A5C6B2D1}">
      <dgm:prSet/>
      <dgm:spPr/>
      <dgm:t>
        <a:bodyPr/>
        <a:lstStyle/>
        <a:p>
          <a:endParaRPr lang="pt-BR"/>
        </a:p>
      </dgm:t>
    </dgm:pt>
    <dgm:pt modelId="{CE995FE9-3906-4930-907E-2D99F892E7A8}">
      <dgm:prSet/>
      <dgm:spPr/>
      <dgm:t>
        <a:bodyPr/>
        <a:lstStyle/>
        <a:p>
          <a:r>
            <a:rPr lang="pt-BR" dirty="0"/>
            <a:t>Trabalho</a:t>
          </a:r>
        </a:p>
      </dgm:t>
    </dgm:pt>
    <dgm:pt modelId="{C56D2245-FBDB-440F-B6BE-D7C6BFCDA1FD}" type="parTrans" cxnId="{980315C1-6B21-4675-8ED2-28F25D62526D}">
      <dgm:prSet/>
      <dgm:spPr/>
      <dgm:t>
        <a:bodyPr/>
        <a:lstStyle/>
        <a:p>
          <a:endParaRPr lang="pt-BR"/>
        </a:p>
      </dgm:t>
    </dgm:pt>
    <dgm:pt modelId="{688344A0-4FA2-4889-B208-2680F9FFA7D5}" type="sibTrans" cxnId="{980315C1-6B21-4675-8ED2-28F25D62526D}">
      <dgm:prSet/>
      <dgm:spPr/>
      <dgm:t>
        <a:bodyPr/>
        <a:lstStyle/>
        <a:p>
          <a:endParaRPr lang="pt-BR"/>
        </a:p>
      </dgm:t>
    </dgm:pt>
    <dgm:pt modelId="{9FF6D9EC-3155-4995-8C23-61953119A167}">
      <dgm:prSet/>
      <dgm:spPr/>
      <dgm:t>
        <a:bodyPr/>
        <a:lstStyle/>
        <a:p>
          <a:r>
            <a:rPr lang="pt-BR" dirty="0"/>
            <a:t>Criação</a:t>
          </a:r>
        </a:p>
      </dgm:t>
    </dgm:pt>
    <dgm:pt modelId="{2D28CA47-91DE-41B1-9C6D-FA603201C481}" type="parTrans" cxnId="{E5607ECC-AA33-4D6A-A942-CB7DF183FC8D}">
      <dgm:prSet/>
      <dgm:spPr/>
      <dgm:t>
        <a:bodyPr/>
        <a:lstStyle/>
        <a:p>
          <a:endParaRPr lang="pt-BR"/>
        </a:p>
      </dgm:t>
    </dgm:pt>
    <dgm:pt modelId="{A4E77BB6-0742-4E94-B649-EB59353302FD}" type="sibTrans" cxnId="{E5607ECC-AA33-4D6A-A942-CB7DF183FC8D}">
      <dgm:prSet/>
      <dgm:spPr/>
      <dgm:t>
        <a:bodyPr/>
        <a:lstStyle/>
        <a:p>
          <a:endParaRPr lang="pt-BR"/>
        </a:p>
      </dgm:t>
    </dgm:pt>
    <dgm:pt modelId="{68CE820E-0E66-4F76-B249-835CA03AD212}">
      <dgm:prSet/>
      <dgm:spPr/>
      <dgm:t>
        <a:bodyPr/>
        <a:lstStyle/>
        <a:p>
          <a:r>
            <a:rPr lang="pt-BR" dirty="0"/>
            <a:t>Economia</a:t>
          </a:r>
        </a:p>
      </dgm:t>
    </dgm:pt>
    <dgm:pt modelId="{C64823FF-D96B-4132-BF87-694F664C113E}" type="parTrans" cxnId="{051A5C70-11B0-45D2-9F9A-FDADF0E94FCD}">
      <dgm:prSet/>
      <dgm:spPr/>
      <dgm:t>
        <a:bodyPr/>
        <a:lstStyle/>
        <a:p>
          <a:endParaRPr lang="pt-BR"/>
        </a:p>
      </dgm:t>
    </dgm:pt>
    <dgm:pt modelId="{96F0D2B8-08FF-400A-AE02-612550999B09}" type="sibTrans" cxnId="{051A5C70-11B0-45D2-9F9A-FDADF0E94FCD}">
      <dgm:prSet/>
      <dgm:spPr/>
      <dgm:t>
        <a:bodyPr/>
        <a:lstStyle/>
        <a:p>
          <a:endParaRPr lang="pt-BR"/>
        </a:p>
      </dgm:t>
    </dgm:pt>
    <dgm:pt modelId="{B44B495A-4459-4A47-ABA7-9DC768533D43}" type="pres">
      <dgm:prSet presAssocID="{DDC992E4-47D2-461A-8FC1-C1757779321B}" presName="compositeShape" presStyleCnt="0">
        <dgm:presLayoutVars>
          <dgm:dir/>
          <dgm:resizeHandles/>
        </dgm:presLayoutVars>
      </dgm:prSet>
      <dgm:spPr/>
    </dgm:pt>
    <dgm:pt modelId="{270F50C8-368B-49CE-9B34-0A038CB351D8}" type="pres">
      <dgm:prSet presAssocID="{DDC992E4-47D2-461A-8FC1-C1757779321B}" presName="pyramid" presStyleLbl="node1" presStyleIdx="0" presStyleCnt="1" custLinFactNeighborX="933" custLinFactNeighborY="-2317"/>
      <dgm:spPr/>
    </dgm:pt>
    <dgm:pt modelId="{9B4D85C6-43A1-44AF-818C-83E8DC6499F6}" type="pres">
      <dgm:prSet presAssocID="{DDC992E4-47D2-461A-8FC1-C1757779321B}" presName="theList" presStyleCnt="0"/>
      <dgm:spPr/>
    </dgm:pt>
    <dgm:pt modelId="{2E57708D-1811-4434-AC95-1E91EE2A304F}" type="pres">
      <dgm:prSet presAssocID="{9FF6D9EC-3155-4995-8C23-61953119A167}" presName="aNode" presStyleLbl="fgAcc1" presStyleIdx="0" presStyleCnt="5">
        <dgm:presLayoutVars>
          <dgm:bulletEnabled val="1"/>
        </dgm:presLayoutVars>
      </dgm:prSet>
      <dgm:spPr/>
    </dgm:pt>
    <dgm:pt modelId="{AE3C0CC5-3F8F-487B-9139-2808063AF965}" type="pres">
      <dgm:prSet presAssocID="{9FF6D9EC-3155-4995-8C23-61953119A167}" presName="aSpace" presStyleCnt="0"/>
      <dgm:spPr/>
    </dgm:pt>
    <dgm:pt modelId="{BC6F647B-EADF-4CB6-8CA6-A7A23F44EB57}" type="pres">
      <dgm:prSet presAssocID="{DBFB366B-010F-46EF-9382-47C9DD4666F9}" presName="aNode" presStyleLbl="fgAcc1" presStyleIdx="1" presStyleCnt="5">
        <dgm:presLayoutVars>
          <dgm:bulletEnabled val="1"/>
        </dgm:presLayoutVars>
      </dgm:prSet>
      <dgm:spPr/>
    </dgm:pt>
    <dgm:pt modelId="{0337FAA8-C7FA-478C-B73E-6A9AEC4B0A7B}" type="pres">
      <dgm:prSet presAssocID="{DBFB366B-010F-46EF-9382-47C9DD4666F9}" presName="aSpace" presStyleCnt="0"/>
      <dgm:spPr/>
    </dgm:pt>
    <dgm:pt modelId="{90D0C8BD-D634-4214-8A6F-293265B57141}" type="pres">
      <dgm:prSet presAssocID="{97301DE9-F765-4BB4-8083-7FDE84D84698}" presName="aNode" presStyleLbl="fgAcc1" presStyleIdx="2" presStyleCnt="5">
        <dgm:presLayoutVars>
          <dgm:bulletEnabled val="1"/>
        </dgm:presLayoutVars>
      </dgm:prSet>
      <dgm:spPr/>
    </dgm:pt>
    <dgm:pt modelId="{D1204A8C-FCDA-48EC-B118-63410BE5E1CC}" type="pres">
      <dgm:prSet presAssocID="{97301DE9-F765-4BB4-8083-7FDE84D84698}" presName="aSpace" presStyleCnt="0"/>
      <dgm:spPr/>
    </dgm:pt>
    <dgm:pt modelId="{EE49676D-0F07-4DBB-AAC1-72F66AFF1CE2}" type="pres">
      <dgm:prSet presAssocID="{CE995FE9-3906-4930-907E-2D99F892E7A8}" presName="aNode" presStyleLbl="fgAcc1" presStyleIdx="3" presStyleCnt="5">
        <dgm:presLayoutVars>
          <dgm:bulletEnabled val="1"/>
        </dgm:presLayoutVars>
      </dgm:prSet>
      <dgm:spPr/>
    </dgm:pt>
    <dgm:pt modelId="{3CC9FB6A-685F-4D0E-8762-209BE6232FF5}" type="pres">
      <dgm:prSet presAssocID="{CE995FE9-3906-4930-907E-2D99F892E7A8}" presName="aSpace" presStyleCnt="0"/>
      <dgm:spPr/>
    </dgm:pt>
    <dgm:pt modelId="{836B202C-DBD3-4DD4-86CA-83051CC224D1}" type="pres">
      <dgm:prSet presAssocID="{68CE820E-0E66-4F76-B249-835CA03AD212}" presName="aNode" presStyleLbl="fgAcc1" presStyleIdx="4" presStyleCnt="5">
        <dgm:presLayoutVars>
          <dgm:bulletEnabled val="1"/>
        </dgm:presLayoutVars>
      </dgm:prSet>
      <dgm:spPr/>
    </dgm:pt>
    <dgm:pt modelId="{CACEF448-1277-4643-9F07-9C82DEFFAC4A}" type="pres">
      <dgm:prSet presAssocID="{68CE820E-0E66-4F76-B249-835CA03AD212}" presName="aSpace" presStyleCnt="0"/>
      <dgm:spPr/>
    </dgm:pt>
  </dgm:ptLst>
  <dgm:cxnLst>
    <dgm:cxn modelId="{E91DD54A-BA88-44D3-A135-FD860931E913}" type="presOf" srcId="{DDC992E4-47D2-461A-8FC1-C1757779321B}" destId="{B44B495A-4459-4A47-ABA7-9DC768533D43}" srcOrd="0" destOrd="0" presId="urn:microsoft.com/office/officeart/2005/8/layout/pyramid2"/>
    <dgm:cxn modelId="{051A5C70-11B0-45D2-9F9A-FDADF0E94FCD}" srcId="{DDC992E4-47D2-461A-8FC1-C1757779321B}" destId="{68CE820E-0E66-4F76-B249-835CA03AD212}" srcOrd="4" destOrd="0" parTransId="{C64823FF-D96B-4132-BF87-694F664C113E}" sibTransId="{96F0D2B8-08FF-400A-AE02-612550999B09}"/>
    <dgm:cxn modelId="{45D1CC71-0C13-4DF0-83D2-604FFA3F6AB6}" type="presOf" srcId="{DBFB366B-010F-46EF-9382-47C9DD4666F9}" destId="{BC6F647B-EADF-4CB6-8CA6-A7A23F44EB57}" srcOrd="0" destOrd="0" presId="urn:microsoft.com/office/officeart/2005/8/layout/pyramid2"/>
    <dgm:cxn modelId="{A8C76A52-604D-4F9B-8697-D518A7682C83}" type="presOf" srcId="{97301DE9-F765-4BB4-8083-7FDE84D84698}" destId="{90D0C8BD-D634-4214-8A6F-293265B57141}" srcOrd="0" destOrd="0" presId="urn:microsoft.com/office/officeart/2005/8/layout/pyramid2"/>
    <dgm:cxn modelId="{641B6D7D-0A2F-4C5C-A9C5-F948E7CBEDF0}" type="presOf" srcId="{9FF6D9EC-3155-4995-8C23-61953119A167}" destId="{2E57708D-1811-4434-AC95-1E91EE2A304F}" srcOrd="0" destOrd="0" presId="urn:microsoft.com/office/officeart/2005/8/layout/pyramid2"/>
    <dgm:cxn modelId="{DE704D80-8216-47A5-9BF1-3E11A5C6B2D1}" srcId="{DDC992E4-47D2-461A-8FC1-C1757779321B}" destId="{97301DE9-F765-4BB4-8083-7FDE84D84698}" srcOrd="2" destOrd="0" parTransId="{248D6E0C-1CD6-48C4-B560-367F60D08FEC}" sibTransId="{29B1A0E0-EBF4-44A1-8115-067639112AE5}"/>
    <dgm:cxn modelId="{5925268B-7F5A-4BC3-A25E-DA5B08306043}" type="presOf" srcId="{CE995FE9-3906-4930-907E-2D99F892E7A8}" destId="{EE49676D-0F07-4DBB-AAC1-72F66AFF1CE2}" srcOrd="0" destOrd="0" presId="urn:microsoft.com/office/officeart/2005/8/layout/pyramid2"/>
    <dgm:cxn modelId="{980315C1-6B21-4675-8ED2-28F25D62526D}" srcId="{DDC992E4-47D2-461A-8FC1-C1757779321B}" destId="{CE995FE9-3906-4930-907E-2D99F892E7A8}" srcOrd="3" destOrd="0" parTransId="{C56D2245-FBDB-440F-B6BE-D7C6BFCDA1FD}" sibTransId="{688344A0-4FA2-4889-B208-2680F9FFA7D5}"/>
    <dgm:cxn modelId="{51791CCA-90EF-4A49-B1BE-FA983154E9BE}" srcId="{DDC992E4-47D2-461A-8FC1-C1757779321B}" destId="{DBFB366B-010F-46EF-9382-47C9DD4666F9}" srcOrd="1" destOrd="0" parTransId="{34D5E9A9-5508-4CDA-97AC-82750A2810A0}" sibTransId="{078B00F1-AAD8-4D5A-9F36-782B0A78A41B}"/>
    <dgm:cxn modelId="{E5607ECC-AA33-4D6A-A942-CB7DF183FC8D}" srcId="{DDC992E4-47D2-461A-8FC1-C1757779321B}" destId="{9FF6D9EC-3155-4995-8C23-61953119A167}" srcOrd="0" destOrd="0" parTransId="{2D28CA47-91DE-41B1-9C6D-FA603201C481}" sibTransId="{A4E77BB6-0742-4E94-B649-EB59353302FD}"/>
    <dgm:cxn modelId="{966BA8F1-B80C-4937-B240-B7D0FCB53217}" type="presOf" srcId="{68CE820E-0E66-4F76-B249-835CA03AD212}" destId="{836B202C-DBD3-4DD4-86CA-83051CC224D1}" srcOrd="0" destOrd="0" presId="urn:microsoft.com/office/officeart/2005/8/layout/pyramid2"/>
    <dgm:cxn modelId="{AB8C6A2C-B382-404C-A1D8-AE2E56228B0F}" type="presParOf" srcId="{B44B495A-4459-4A47-ABA7-9DC768533D43}" destId="{270F50C8-368B-49CE-9B34-0A038CB351D8}" srcOrd="0" destOrd="0" presId="urn:microsoft.com/office/officeart/2005/8/layout/pyramid2"/>
    <dgm:cxn modelId="{DDAB6F28-C5D1-4F79-924E-89F1A9BFE133}" type="presParOf" srcId="{B44B495A-4459-4A47-ABA7-9DC768533D43}" destId="{9B4D85C6-43A1-44AF-818C-83E8DC6499F6}" srcOrd="1" destOrd="0" presId="urn:microsoft.com/office/officeart/2005/8/layout/pyramid2"/>
    <dgm:cxn modelId="{E7CF551C-EE44-4EBF-AA7C-835C5896552A}" type="presParOf" srcId="{9B4D85C6-43A1-44AF-818C-83E8DC6499F6}" destId="{2E57708D-1811-4434-AC95-1E91EE2A304F}" srcOrd="0" destOrd="0" presId="urn:microsoft.com/office/officeart/2005/8/layout/pyramid2"/>
    <dgm:cxn modelId="{5F155F03-1401-4839-AD80-01CB46B8E057}" type="presParOf" srcId="{9B4D85C6-43A1-44AF-818C-83E8DC6499F6}" destId="{AE3C0CC5-3F8F-487B-9139-2808063AF965}" srcOrd="1" destOrd="0" presId="urn:microsoft.com/office/officeart/2005/8/layout/pyramid2"/>
    <dgm:cxn modelId="{AD68D3FB-C5C2-4D70-86E4-42B886165B9F}" type="presParOf" srcId="{9B4D85C6-43A1-44AF-818C-83E8DC6499F6}" destId="{BC6F647B-EADF-4CB6-8CA6-A7A23F44EB57}" srcOrd="2" destOrd="0" presId="urn:microsoft.com/office/officeart/2005/8/layout/pyramid2"/>
    <dgm:cxn modelId="{E442D8F6-198B-495E-A1F9-5EC4CD09D3D9}" type="presParOf" srcId="{9B4D85C6-43A1-44AF-818C-83E8DC6499F6}" destId="{0337FAA8-C7FA-478C-B73E-6A9AEC4B0A7B}" srcOrd="3" destOrd="0" presId="urn:microsoft.com/office/officeart/2005/8/layout/pyramid2"/>
    <dgm:cxn modelId="{7B67D006-2318-45AB-A50F-7B0B34D8DEA2}" type="presParOf" srcId="{9B4D85C6-43A1-44AF-818C-83E8DC6499F6}" destId="{90D0C8BD-D634-4214-8A6F-293265B57141}" srcOrd="4" destOrd="0" presId="urn:microsoft.com/office/officeart/2005/8/layout/pyramid2"/>
    <dgm:cxn modelId="{113C7C6C-B37E-4D5B-BB33-62E655734051}" type="presParOf" srcId="{9B4D85C6-43A1-44AF-818C-83E8DC6499F6}" destId="{D1204A8C-FCDA-48EC-B118-63410BE5E1CC}" srcOrd="5" destOrd="0" presId="urn:microsoft.com/office/officeart/2005/8/layout/pyramid2"/>
    <dgm:cxn modelId="{0C4BF36C-852D-459D-A1A9-162CADEB5035}" type="presParOf" srcId="{9B4D85C6-43A1-44AF-818C-83E8DC6499F6}" destId="{EE49676D-0F07-4DBB-AAC1-72F66AFF1CE2}" srcOrd="6" destOrd="0" presId="urn:microsoft.com/office/officeart/2005/8/layout/pyramid2"/>
    <dgm:cxn modelId="{87892130-4BB9-4FC4-B97A-81B4F506CC37}" type="presParOf" srcId="{9B4D85C6-43A1-44AF-818C-83E8DC6499F6}" destId="{3CC9FB6A-685F-4D0E-8762-209BE6232FF5}" srcOrd="7" destOrd="0" presId="urn:microsoft.com/office/officeart/2005/8/layout/pyramid2"/>
    <dgm:cxn modelId="{AD8CDD8C-66C5-4349-8ADE-ABC04283797D}" type="presParOf" srcId="{9B4D85C6-43A1-44AF-818C-83E8DC6499F6}" destId="{836B202C-DBD3-4DD4-86CA-83051CC224D1}" srcOrd="8" destOrd="0" presId="urn:microsoft.com/office/officeart/2005/8/layout/pyramid2"/>
    <dgm:cxn modelId="{F4B103D3-1951-411F-AD04-A58E7A2F823D}" type="presParOf" srcId="{9B4D85C6-43A1-44AF-818C-83E8DC6499F6}" destId="{CACEF448-1277-4643-9F07-9C82DEFFAC4A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C992E4-47D2-461A-8FC1-C1757779321B}" type="doc">
      <dgm:prSet loTypeId="urn:microsoft.com/office/officeart/2005/8/layout/pyramid2" loCatId="list" qsTypeId="urn:microsoft.com/office/officeart/2005/8/quickstyle/3d3" qsCatId="3D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DBFB366B-010F-46EF-9382-47C9DD4666F9}">
      <dgm:prSet phldrT="[Texto]"/>
      <dgm:spPr/>
      <dgm:t>
        <a:bodyPr/>
        <a:lstStyle/>
        <a:p>
          <a:r>
            <a:rPr lang="pt-BR" dirty="0"/>
            <a:t>Política</a:t>
          </a:r>
        </a:p>
      </dgm:t>
    </dgm:pt>
    <dgm:pt modelId="{34D5E9A9-5508-4CDA-97AC-82750A2810A0}" type="parTrans" cxnId="{51791CCA-90EF-4A49-B1BE-FA983154E9BE}">
      <dgm:prSet/>
      <dgm:spPr/>
      <dgm:t>
        <a:bodyPr/>
        <a:lstStyle/>
        <a:p>
          <a:endParaRPr lang="pt-BR"/>
        </a:p>
      </dgm:t>
    </dgm:pt>
    <dgm:pt modelId="{078B00F1-AAD8-4D5A-9F36-782B0A78A41B}" type="sibTrans" cxnId="{51791CCA-90EF-4A49-B1BE-FA983154E9BE}">
      <dgm:prSet/>
      <dgm:spPr/>
      <dgm:t>
        <a:bodyPr/>
        <a:lstStyle/>
        <a:p>
          <a:endParaRPr lang="pt-BR"/>
        </a:p>
      </dgm:t>
    </dgm:pt>
    <dgm:pt modelId="{A45B19A2-33D0-4A1E-8E54-FEC22DE96810}">
      <dgm:prSet phldrT="[Texto]"/>
      <dgm:spPr/>
      <dgm:t>
        <a:bodyPr/>
        <a:lstStyle/>
        <a:p>
          <a:r>
            <a:rPr lang="pt-BR" dirty="0"/>
            <a:t>Educação</a:t>
          </a:r>
        </a:p>
      </dgm:t>
    </dgm:pt>
    <dgm:pt modelId="{4C0DB263-7A84-4A04-BD2E-313FDBC60706}" type="parTrans" cxnId="{959CAECB-BAFE-435B-BDBE-1F3895C1CE8E}">
      <dgm:prSet/>
      <dgm:spPr/>
      <dgm:t>
        <a:bodyPr/>
        <a:lstStyle/>
        <a:p>
          <a:endParaRPr lang="pt-BR"/>
        </a:p>
      </dgm:t>
    </dgm:pt>
    <dgm:pt modelId="{C8985390-A911-428A-A2E2-BE4B7C8429B1}" type="sibTrans" cxnId="{959CAECB-BAFE-435B-BDBE-1F3895C1CE8E}">
      <dgm:prSet/>
      <dgm:spPr/>
      <dgm:t>
        <a:bodyPr/>
        <a:lstStyle/>
        <a:p>
          <a:endParaRPr lang="pt-BR"/>
        </a:p>
      </dgm:t>
    </dgm:pt>
    <dgm:pt modelId="{2BB35072-6593-45B9-9953-959268D9213A}">
      <dgm:prSet phldrT="[Texto]"/>
      <dgm:spPr/>
      <dgm:t>
        <a:bodyPr/>
        <a:lstStyle/>
        <a:p>
          <a:r>
            <a:rPr lang="pt-BR" dirty="0"/>
            <a:t>Economia Global</a:t>
          </a:r>
        </a:p>
      </dgm:t>
    </dgm:pt>
    <dgm:pt modelId="{4DBE5E5B-DA42-48CC-9EFB-E5AF16557066}" type="parTrans" cxnId="{58087D48-5F77-42B5-974F-439B95D48BE5}">
      <dgm:prSet/>
      <dgm:spPr/>
      <dgm:t>
        <a:bodyPr/>
        <a:lstStyle/>
        <a:p>
          <a:endParaRPr lang="pt-BR"/>
        </a:p>
      </dgm:t>
    </dgm:pt>
    <dgm:pt modelId="{0CFA7D1E-07B6-4602-9A8D-C0C88F0B0E66}" type="sibTrans" cxnId="{58087D48-5F77-42B5-974F-439B95D48BE5}">
      <dgm:prSet/>
      <dgm:spPr/>
      <dgm:t>
        <a:bodyPr/>
        <a:lstStyle/>
        <a:p>
          <a:endParaRPr lang="pt-BR"/>
        </a:p>
      </dgm:t>
    </dgm:pt>
    <dgm:pt modelId="{73CEEFAF-7C7E-4DD6-906B-C0BBEE217FE9}">
      <dgm:prSet/>
      <dgm:spPr/>
      <dgm:t>
        <a:bodyPr/>
        <a:lstStyle/>
        <a:p>
          <a:r>
            <a:rPr lang="pt-BR" dirty="0"/>
            <a:t>Sexo</a:t>
          </a:r>
        </a:p>
      </dgm:t>
    </dgm:pt>
    <dgm:pt modelId="{D6E63FA7-2D00-417D-9BBA-51F0383E46ED}" type="parTrans" cxnId="{D25ECDAB-1398-41BB-876C-8E61DE62609C}">
      <dgm:prSet/>
      <dgm:spPr/>
      <dgm:t>
        <a:bodyPr/>
        <a:lstStyle/>
        <a:p>
          <a:endParaRPr lang="pt-BR"/>
        </a:p>
      </dgm:t>
    </dgm:pt>
    <dgm:pt modelId="{9F1B97F0-01AA-44E7-A39E-A7B86CEA6F1F}" type="sibTrans" cxnId="{D25ECDAB-1398-41BB-876C-8E61DE62609C}">
      <dgm:prSet/>
      <dgm:spPr/>
      <dgm:t>
        <a:bodyPr/>
        <a:lstStyle/>
        <a:p>
          <a:endParaRPr lang="pt-BR"/>
        </a:p>
      </dgm:t>
    </dgm:pt>
    <dgm:pt modelId="{9FF6D9EC-3155-4995-8C23-61953119A167}">
      <dgm:prSet/>
      <dgm:spPr/>
      <dgm:t>
        <a:bodyPr/>
        <a:lstStyle/>
        <a:p>
          <a:r>
            <a:rPr lang="pt-BR" dirty="0"/>
            <a:t>Sociedade</a:t>
          </a:r>
        </a:p>
      </dgm:t>
    </dgm:pt>
    <dgm:pt modelId="{2D28CA47-91DE-41B1-9C6D-FA603201C481}" type="parTrans" cxnId="{E5607ECC-AA33-4D6A-A942-CB7DF183FC8D}">
      <dgm:prSet/>
      <dgm:spPr/>
      <dgm:t>
        <a:bodyPr/>
        <a:lstStyle/>
        <a:p>
          <a:endParaRPr lang="pt-BR"/>
        </a:p>
      </dgm:t>
    </dgm:pt>
    <dgm:pt modelId="{A4E77BB6-0742-4E94-B649-EB59353302FD}" type="sibTrans" cxnId="{E5607ECC-AA33-4D6A-A942-CB7DF183FC8D}">
      <dgm:prSet/>
      <dgm:spPr/>
      <dgm:t>
        <a:bodyPr/>
        <a:lstStyle/>
        <a:p>
          <a:endParaRPr lang="pt-BR"/>
        </a:p>
      </dgm:t>
    </dgm:pt>
    <dgm:pt modelId="{B79E4BDF-F072-4818-A1E9-F2454757D562}">
      <dgm:prSet phldrT="[Texto]"/>
      <dgm:spPr/>
      <dgm:t>
        <a:bodyPr/>
        <a:lstStyle/>
        <a:p>
          <a:r>
            <a:rPr lang="pt-BR" dirty="0"/>
            <a:t>Tecnologia</a:t>
          </a:r>
        </a:p>
      </dgm:t>
    </dgm:pt>
    <dgm:pt modelId="{9D3BC095-DB3E-4A15-A7EF-9716F9775E6C}" type="parTrans" cxnId="{EC7AB0A1-C169-419A-B691-0AED92ED3CC0}">
      <dgm:prSet/>
      <dgm:spPr/>
      <dgm:t>
        <a:bodyPr/>
        <a:lstStyle/>
        <a:p>
          <a:endParaRPr lang="pt-BR"/>
        </a:p>
      </dgm:t>
    </dgm:pt>
    <dgm:pt modelId="{480946A3-F8D6-4014-8E9B-7EF094D95B8B}" type="sibTrans" cxnId="{EC7AB0A1-C169-419A-B691-0AED92ED3CC0}">
      <dgm:prSet/>
      <dgm:spPr/>
      <dgm:t>
        <a:bodyPr/>
        <a:lstStyle/>
        <a:p>
          <a:endParaRPr lang="pt-BR"/>
        </a:p>
      </dgm:t>
    </dgm:pt>
    <dgm:pt modelId="{A5A6607F-DE1C-4086-98D2-1125A359B6AF}">
      <dgm:prSet/>
      <dgm:spPr/>
      <dgm:t>
        <a:bodyPr/>
        <a:lstStyle/>
        <a:p>
          <a:r>
            <a:rPr lang="pt-BR" dirty="0"/>
            <a:t>Família</a:t>
          </a:r>
        </a:p>
      </dgm:t>
    </dgm:pt>
    <dgm:pt modelId="{31A037D1-2486-4AFB-8861-BFD231FA5BD7}" type="parTrans" cxnId="{4E616FDC-448B-4D7F-8064-78115D7687A2}">
      <dgm:prSet/>
      <dgm:spPr/>
      <dgm:t>
        <a:bodyPr/>
        <a:lstStyle/>
        <a:p>
          <a:endParaRPr lang="pt-BR"/>
        </a:p>
      </dgm:t>
    </dgm:pt>
    <dgm:pt modelId="{72424CE9-FB4A-4C49-B809-F32CE5A060DC}" type="sibTrans" cxnId="{4E616FDC-448B-4D7F-8064-78115D7687A2}">
      <dgm:prSet/>
      <dgm:spPr/>
      <dgm:t>
        <a:bodyPr/>
        <a:lstStyle/>
        <a:p>
          <a:endParaRPr lang="pt-BR"/>
        </a:p>
      </dgm:t>
    </dgm:pt>
    <dgm:pt modelId="{B44B495A-4459-4A47-ABA7-9DC768533D43}" type="pres">
      <dgm:prSet presAssocID="{DDC992E4-47D2-461A-8FC1-C1757779321B}" presName="compositeShape" presStyleCnt="0">
        <dgm:presLayoutVars>
          <dgm:dir/>
          <dgm:resizeHandles/>
        </dgm:presLayoutVars>
      </dgm:prSet>
      <dgm:spPr/>
    </dgm:pt>
    <dgm:pt modelId="{270F50C8-368B-49CE-9B34-0A038CB351D8}" type="pres">
      <dgm:prSet presAssocID="{DDC992E4-47D2-461A-8FC1-C1757779321B}" presName="pyramid" presStyleLbl="node1" presStyleIdx="0" presStyleCnt="1"/>
      <dgm:spPr/>
    </dgm:pt>
    <dgm:pt modelId="{9B4D85C6-43A1-44AF-818C-83E8DC6499F6}" type="pres">
      <dgm:prSet presAssocID="{DDC992E4-47D2-461A-8FC1-C1757779321B}" presName="theList" presStyleCnt="0"/>
      <dgm:spPr/>
    </dgm:pt>
    <dgm:pt modelId="{2E57708D-1811-4434-AC95-1E91EE2A304F}" type="pres">
      <dgm:prSet presAssocID="{9FF6D9EC-3155-4995-8C23-61953119A167}" presName="aNode" presStyleLbl="fgAcc1" presStyleIdx="0" presStyleCnt="7">
        <dgm:presLayoutVars>
          <dgm:bulletEnabled val="1"/>
        </dgm:presLayoutVars>
      </dgm:prSet>
      <dgm:spPr/>
    </dgm:pt>
    <dgm:pt modelId="{AE3C0CC5-3F8F-487B-9139-2808063AF965}" type="pres">
      <dgm:prSet presAssocID="{9FF6D9EC-3155-4995-8C23-61953119A167}" presName="aSpace" presStyleCnt="0"/>
      <dgm:spPr/>
    </dgm:pt>
    <dgm:pt modelId="{DCE38ED3-9F9D-4B1C-8777-BC4C5B2CC8F7}" type="pres">
      <dgm:prSet presAssocID="{A5A6607F-DE1C-4086-98D2-1125A359B6AF}" presName="aNode" presStyleLbl="fgAcc1" presStyleIdx="1" presStyleCnt="7">
        <dgm:presLayoutVars>
          <dgm:bulletEnabled val="1"/>
        </dgm:presLayoutVars>
      </dgm:prSet>
      <dgm:spPr/>
    </dgm:pt>
    <dgm:pt modelId="{6257B2F0-5C7B-4574-AA9B-DAE5A5BA7352}" type="pres">
      <dgm:prSet presAssocID="{A5A6607F-DE1C-4086-98D2-1125A359B6AF}" presName="aSpace" presStyleCnt="0"/>
      <dgm:spPr/>
    </dgm:pt>
    <dgm:pt modelId="{0B9E173E-A87D-4692-A55F-7F2E760D2231}" type="pres">
      <dgm:prSet presAssocID="{73CEEFAF-7C7E-4DD6-906B-C0BBEE217FE9}" presName="aNode" presStyleLbl="fgAcc1" presStyleIdx="2" presStyleCnt="7">
        <dgm:presLayoutVars>
          <dgm:bulletEnabled val="1"/>
        </dgm:presLayoutVars>
      </dgm:prSet>
      <dgm:spPr/>
    </dgm:pt>
    <dgm:pt modelId="{ACD4054A-D58B-4105-B90A-BBAB9D953C78}" type="pres">
      <dgm:prSet presAssocID="{73CEEFAF-7C7E-4DD6-906B-C0BBEE217FE9}" presName="aSpace" presStyleCnt="0"/>
      <dgm:spPr/>
    </dgm:pt>
    <dgm:pt modelId="{BC6F647B-EADF-4CB6-8CA6-A7A23F44EB57}" type="pres">
      <dgm:prSet presAssocID="{DBFB366B-010F-46EF-9382-47C9DD4666F9}" presName="aNode" presStyleLbl="fgAcc1" presStyleIdx="3" presStyleCnt="7">
        <dgm:presLayoutVars>
          <dgm:bulletEnabled val="1"/>
        </dgm:presLayoutVars>
      </dgm:prSet>
      <dgm:spPr/>
    </dgm:pt>
    <dgm:pt modelId="{0337FAA8-C7FA-478C-B73E-6A9AEC4B0A7B}" type="pres">
      <dgm:prSet presAssocID="{DBFB366B-010F-46EF-9382-47C9DD4666F9}" presName="aSpace" presStyleCnt="0"/>
      <dgm:spPr/>
    </dgm:pt>
    <dgm:pt modelId="{5B155FEC-1715-45BB-BB6C-BA7028169F37}" type="pres">
      <dgm:prSet presAssocID="{A45B19A2-33D0-4A1E-8E54-FEC22DE96810}" presName="aNode" presStyleLbl="fgAcc1" presStyleIdx="4" presStyleCnt="7">
        <dgm:presLayoutVars>
          <dgm:bulletEnabled val="1"/>
        </dgm:presLayoutVars>
      </dgm:prSet>
      <dgm:spPr/>
    </dgm:pt>
    <dgm:pt modelId="{5782214C-A325-4336-B110-6652A4D61481}" type="pres">
      <dgm:prSet presAssocID="{A45B19A2-33D0-4A1E-8E54-FEC22DE96810}" presName="aSpace" presStyleCnt="0"/>
      <dgm:spPr/>
    </dgm:pt>
    <dgm:pt modelId="{02135894-C27F-4CF5-8063-2B9A3656B24B}" type="pres">
      <dgm:prSet presAssocID="{2BB35072-6593-45B9-9953-959268D9213A}" presName="aNode" presStyleLbl="fgAcc1" presStyleIdx="5" presStyleCnt="7">
        <dgm:presLayoutVars>
          <dgm:bulletEnabled val="1"/>
        </dgm:presLayoutVars>
      </dgm:prSet>
      <dgm:spPr/>
    </dgm:pt>
    <dgm:pt modelId="{E7449AC0-F5BF-4A39-9803-36AFF6C25E0E}" type="pres">
      <dgm:prSet presAssocID="{2BB35072-6593-45B9-9953-959268D9213A}" presName="aSpace" presStyleCnt="0"/>
      <dgm:spPr/>
    </dgm:pt>
    <dgm:pt modelId="{54B53C60-D0D8-467D-83B6-04DD8F4B91AC}" type="pres">
      <dgm:prSet presAssocID="{B79E4BDF-F072-4818-A1E9-F2454757D562}" presName="aNode" presStyleLbl="fgAcc1" presStyleIdx="6" presStyleCnt="7">
        <dgm:presLayoutVars>
          <dgm:bulletEnabled val="1"/>
        </dgm:presLayoutVars>
      </dgm:prSet>
      <dgm:spPr/>
    </dgm:pt>
    <dgm:pt modelId="{9D6115B1-B4F5-4E71-A990-FDAA3971A163}" type="pres">
      <dgm:prSet presAssocID="{B79E4BDF-F072-4818-A1E9-F2454757D562}" presName="aSpace" presStyleCnt="0"/>
      <dgm:spPr/>
    </dgm:pt>
  </dgm:ptLst>
  <dgm:cxnLst>
    <dgm:cxn modelId="{FDCC5D1B-B3C1-4C84-BEEF-0B3870E9686D}" type="presOf" srcId="{DBFB366B-010F-46EF-9382-47C9DD4666F9}" destId="{BC6F647B-EADF-4CB6-8CA6-A7A23F44EB57}" srcOrd="0" destOrd="0" presId="urn:microsoft.com/office/officeart/2005/8/layout/pyramid2"/>
    <dgm:cxn modelId="{790ED122-0C81-443B-8703-A7639902AAA7}" type="presOf" srcId="{B79E4BDF-F072-4818-A1E9-F2454757D562}" destId="{54B53C60-D0D8-467D-83B6-04DD8F4B91AC}" srcOrd="0" destOrd="0" presId="urn:microsoft.com/office/officeart/2005/8/layout/pyramid2"/>
    <dgm:cxn modelId="{5674922A-03A7-44AB-98D0-257FCBF55034}" type="presOf" srcId="{DDC992E4-47D2-461A-8FC1-C1757779321B}" destId="{B44B495A-4459-4A47-ABA7-9DC768533D43}" srcOrd="0" destOrd="0" presId="urn:microsoft.com/office/officeart/2005/8/layout/pyramid2"/>
    <dgm:cxn modelId="{9940D241-FFA4-42E7-B064-1B8812964F13}" type="presOf" srcId="{A5A6607F-DE1C-4086-98D2-1125A359B6AF}" destId="{DCE38ED3-9F9D-4B1C-8777-BC4C5B2CC8F7}" srcOrd="0" destOrd="0" presId="urn:microsoft.com/office/officeart/2005/8/layout/pyramid2"/>
    <dgm:cxn modelId="{58087D48-5F77-42B5-974F-439B95D48BE5}" srcId="{DDC992E4-47D2-461A-8FC1-C1757779321B}" destId="{2BB35072-6593-45B9-9953-959268D9213A}" srcOrd="5" destOrd="0" parTransId="{4DBE5E5B-DA42-48CC-9EFB-E5AF16557066}" sibTransId="{0CFA7D1E-07B6-4602-9A8D-C0C88F0B0E66}"/>
    <dgm:cxn modelId="{92F57977-A736-41FD-AEA7-2181A9853F96}" type="presOf" srcId="{2BB35072-6593-45B9-9953-959268D9213A}" destId="{02135894-C27F-4CF5-8063-2B9A3656B24B}" srcOrd="0" destOrd="0" presId="urn:microsoft.com/office/officeart/2005/8/layout/pyramid2"/>
    <dgm:cxn modelId="{261C7758-0AD3-498D-9351-370D73E95877}" type="presOf" srcId="{9FF6D9EC-3155-4995-8C23-61953119A167}" destId="{2E57708D-1811-4434-AC95-1E91EE2A304F}" srcOrd="0" destOrd="0" presId="urn:microsoft.com/office/officeart/2005/8/layout/pyramid2"/>
    <dgm:cxn modelId="{EC7AB0A1-C169-419A-B691-0AED92ED3CC0}" srcId="{DDC992E4-47D2-461A-8FC1-C1757779321B}" destId="{B79E4BDF-F072-4818-A1E9-F2454757D562}" srcOrd="6" destOrd="0" parTransId="{9D3BC095-DB3E-4A15-A7EF-9716F9775E6C}" sibTransId="{480946A3-F8D6-4014-8E9B-7EF094D95B8B}"/>
    <dgm:cxn modelId="{D25ECDAB-1398-41BB-876C-8E61DE62609C}" srcId="{DDC992E4-47D2-461A-8FC1-C1757779321B}" destId="{73CEEFAF-7C7E-4DD6-906B-C0BBEE217FE9}" srcOrd="2" destOrd="0" parTransId="{D6E63FA7-2D00-417D-9BBA-51F0383E46ED}" sibTransId="{9F1B97F0-01AA-44E7-A39E-A7B86CEA6F1F}"/>
    <dgm:cxn modelId="{5F8896AE-DADB-4ADA-A3B0-6215FE5B367D}" type="presOf" srcId="{A45B19A2-33D0-4A1E-8E54-FEC22DE96810}" destId="{5B155FEC-1715-45BB-BB6C-BA7028169F37}" srcOrd="0" destOrd="0" presId="urn:microsoft.com/office/officeart/2005/8/layout/pyramid2"/>
    <dgm:cxn modelId="{51791CCA-90EF-4A49-B1BE-FA983154E9BE}" srcId="{DDC992E4-47D2-461A-8FC1-C1757779321B}" destId="{DBFB366B-010F-46EF-9382-47C9DD4666F9}" srcOrd="3" destOrd="0" parTransId="{34D5E9A9-5508-4CDA-97AC-82750A2810A0}" sibTransId="{078B00F1-AAD8-4D5A-9F36-782B0A78A41B}"/>
    <dgm:cxn modelId="{959CAECB-BAFE-435B-BDBE-1F3895C1CE8E}" srcId="{DDC992E4-47D2-461A-8FC1-C1757779321B}" destId="{A45B19A2-33D0-4A1E-8E54-FEC22DE96810}" srcOrd="4" destOrd="0" parTransId="{4C0DB263-7A84-4A04-BD2E-313FDBC60706}" sibTransId="{C8985390-A911-428A-A2E2-BE4B7C8429B1}"/>
    <dgm:cxn modelId="{E5607ECC-AA33-4D6A-A942-CB7DF183FC8D}" srcId="{DDC992E4-47D2-461A-8FC1-C1757779321B}" destId="{9FF6D9EC-3155-4995-8C23-61953119A167}" srcOrd="0" destOrd="0" parTransId="{2D28CA47-91DE-41B1-9C6D-FA603201C481}" sibTransId="{A4E77BB6-0742-4E94-B649-EB59353302FD}"/>
    <dgm:cxn modelId="{4E616FDC-448B-4D7F-8064-78115D7687A2}" srcId="{DDC992E4-47D2-461A-8FC1-C1757779321B}" destId="{A5A6607F-DE1C-4086-98D2-1125A359B6AF}" srcOrd="1" destOrd="0" parTransId="{31A037D1-2486-4AFB-8861-BFD231FA5BD7}" sibTransId="{72424CE9-FB4A-4C49-B809-F32CE5A060DC}"/>
    <dgm:cxn modelId="{46C90AF1-C1F1-488E-81CB-8A68D42EF0F6}" type="presOf" srcId="{73CEEFAF-7C7E-4DD6-906B-C0BBEE217FE9}" destId="{0B9E173E-A87D-4692-A55F-7F2E760D2231}" srcOrd="0" destOrd="0" presId="urn:microsoft.com/office/officeart/2005/8/layout/pyramid2"/>
    <dgm:cxn modelId="{30335266-2559-42F0-823D-DB499F1C332F}" type="presParOf" srcId="{B44B495A-4459-4A47-ABA7-9DC768533D43}" destId="{270F50C8-368B-49CE-9B34-0A038CB351D8}" srcOrd="0" destOrd="0" presId="urn:microsoft.com/office/officeart/2005/8/layout/pyramid2"/>
    <dgm:cxn modelId="{53272DD2-2D5B-4D1A-BE56-9C33FCD1C3C5}" type="presParOf" srcId="{B44B495A-4459-4A47-ABA7-9DC768533D43}" destId="{9B4D85C6-43A1-44AF-818C-83E8DC6499F6}" srcOrd="1" destOrd="0" presId="urn:microsoft.com/office/officeart/2005/8/layout/pyramid2"/>
    <dgm:cxn modelId="{4CFA1E16-1922-4055-825B-CB53CEEC6DCE}" type="presParOf" srcId="{9B4D85C6-43A1-44AF-818C-83E8DC6499F6}" destId="{2E57708D-1811-4434-AC95-1E91EE2A304F}" srcOrd="0" destOrd="0" presId="urn:microsoft.com/office/officeart/2005/8/layout/pyramid2"/>
    <dgm:cxn modelId="{9D846709-2CDF-44A5-A70D-203C4070C75A}" type="presParOf" srcId="{9B4D85C6-43A1-44AF-818C-83E8DC6499F6}" destId="{AE3C0CC5-3F8F-487B-9139-2808063AF965}" srcOrd="1" destOrd="0" presId="urn:microsoft.com/office/officeart/2005/8/layout/pyramid2"/>
    <dgm:cxn modelId="{600E6999-0AE7-4A75-BE0A-C5681CA16494}" type="presParOf" srcId="{9B4D85C6-43A1-44AF-818C-83E8DC6499F6}" destId="{DCE38ED3-9F9D-4B1C-8777-BC4C5B2CC8F7}" srcOrd="2" destOrd="0" presId="urn:microsoft.com/office/officeart/2005/8/layout/pyramid2"/>
    <dgm:cxn modelId="{19FE1632-B44B-4A1D-8E10-8A0F9BC355EB}" type="presParOf" srcId="{9B4D85C6-43A1-44AF-818C-83E8DC6499F6}" destId="{6257B2F0-5C7B-4574-AA9B-DAE5A5BA7352}" srcOrd="3" destOrd="0" presId="urn:microsoft.com/office/officeart/2005/8/layout/pyramid2"/>
    <dgm:cxn modelId="{C94EF6CB-1ACE-472F-B849-FF4558436200}" type="presParOf" srcId="{9B4D85C6-43A1-44AF-818C-83E8DC6499F6}" destId="{0B9E173E-A87D-4692-A55F-7F2E760D2231}" srcOrd="4" destOrd="0" presId="urn:microsoft.com/office/officeart/2005/8/layout/pyramid2"/>
    <dgm:cxn modelId="{5DB8DF90-BFAB-40AB-91F5-EBBFD4E607D6}" type="presParOf" srcId="{9B4D85C6-43A1-44AF-818C-83E8DC6499F6}" destId="{ACD4054A-D58B-4105-B90A-BBAB9D953C78}" srcOrd="5" destOrd="0" presId="urn:microsoft.com/office/officeart/2005/8/layout/pyramid2"/>
    <dgm:cxn modelId="{64432FFB-A502-45E8-B6FA-40EAAD21D783}" type="presParOf" srcId="{9B4D85C6-43A1-44AF-818C-83E8DC6499F6}" destId="{BC6F647B-EADF-4CB6-8CA6-A7A23F44EB57}" srcOrd="6" destOrd="0" presId="urn:microsoft.com/office/officeart/2005/8/layout/pyramid2"/>
    <dgm:cxn modelId="{CFBE00B8-BA94-4C72-8BFD-AAA0F99FE150}" type="presParOf" srcId="{9B4D85C6-43A1-44AF-818C-83E8DC6499F6}" destId="{0337FAA8-C7FA-478C-B73E-6A9AEC4B0A7B}" srcOrd="7" destOrd="0" presId="urn:microsoft.com/office/officeart/2005/8/layout/pyramid2"/>
    <dgm:cxn modelId="{B79AE1B4-7CCB-40DA-A5DE-DAAC3E243353}" type="presParOf" srcId="{9B4D85C6-43A1-44AF-818C-83E8DC6499F6}" destId="{5B155FEC-1715-45BB-BB6C-BA7028169F37}" srcOrd="8" destOrd="0" presId="urn:microsoft.com/office/officeart/2005/8/layout/pyramid2"/>
    <dgm:cxn modelId="{96A2C98F-F098-4695-9686-E5622128C3DF}" type="presParOf" srcId="{9B4D85C6-43A1-44AF-818C-83E8DC6499F6}" destId="{5782214C-A325-4336-B110-6652A4D61481}" srcOrd="9" destOrd="0" presId="urn:microsoft.com/office/officeart/2005/8/layout/pyramid2"/>
    <dgm:cxn modelId="{E6297355-94E3-44AA-AFCD-5A67EB3DF57F}" type="presParOf" srcId="{9B4D85C6-43A1-44AF-818C-83E8DC6499F6}" destId="{02135894-C27F-4CF5-8063-2B9A3656B24B}" srcOrd="10" destOrd="0" presId="urn:microsoft.com/office/officeart/2005/8/layout/pyramid2"/>
    <dgm:cxn modelId="{237776B7-A15B-4F12-AC9C-D0840E0D4BD6}" type="presParOf" srcId="{9B4D85C6-43A1-44AF-818C-83E8DC6499F6}" destId="{E7449AC0-F5BF-4A39-9803-36AFF6C25E0E}" srcOrd="11" destOrd="0" presId="urn:microsoft.com/office/officeart/2005/8/layout/pyramid2"/>
    <dgm:cxn modelId="{785A3EFF-02E4-40BD-A7DD-BCC9396BE158}" type="presParOf" srcId="{9B4D85C6-43A1-44AF-818C-83E8DC6499F6}" destId="{54B53C60-D0D8-467D-83B6-04DD8F4B91AC}" srcOrd="12" destOrd="0" presId="urn:microsoft.com/office/officeart/2005/8/layout/pyramid2"/>
    <dgm:cxn modelId="{B0A096BD-A788-4F6F-889D-588F5E17394D}" type="presParOf" srcId="{9B4D85C6-43A1-44AF-818C-83E8DC6499F6}" destId="{9D6115B1-B4F5-4E71-A990-FDAA3971A163}" srcOrd="1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C992E4-47D2-461A-8FC1-C1757779321B}" type="doc">
      <dgm:prSet loTypeId="urn:microsoft.com/office/officeart/2005/8/layout/pyramid2" loCatId="list" qsTypeId="urn:microsoft.com/office/officeart/2005/8/quickstyle/3d3" qsCatId="3D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DBFB366B-010F-46EF-9382-47C9DD4666F9}">
      <dgm:prSet phldrT="[Texto]"/>
      <dgm:spPr/>
      <dgm:t>
        <a:bodyPr/>
        <a:lstStyle/>
        <a:p>
          <a:r>
            <a:rPr lang="pt-BR" dirty="0"/>
            <a:t>Devocional</a:t>
          </a:r>
        </a:p>
      </dgm:t>
    </dgm:pt>
    <dgm:pt modelId="{34D5E9A9-5508-4CDA-97AC-82750A2810A0}" type="parTrans" cxnId="{51791CCA-90EF-4A49-B1BE-FA983154E9BE}">
      <dgm:prSet/>
      <dgm:spPr/>
      <dgm:t>
        <a:bodyPr/>
        <a:lstStyle/>
        <a:p>
          <a:endParaRPr lang="pt-BR"/>
        </a:p>
      </dgm:t>
    </dgm:pt>
    <dgm:pt modelId="{078B00F1-AAD8-4D5A-9F36-782B0A78A41B}" type="sibTrans" cxnId="{51791CCA-90EF-4A49-B1BE-FA983154E9BE}">
      <dgm:prSet/>
      <dgm:spPr/>
      <dgm:t>
        <a:bodyPr/>
        <a:lstStyle/>
        <a:p>
          <a:endParaRPr lang="pt-BR"/>
        </a:p>
      </dgm:t>
    </dgm:pt>
    <dgm:pt modelId="{A45B19A2-33D0-4A1E-8E54-FEC22DE96810}">
      <dgm:prSet phldrT="[Texto]"/>
      <dgm:spPr/>
      <dgm:t>
        <a:bodyPr/>
        <a:lstStyle/>
        <a:p>
          <a:r>
            <a:rPr lang="pt-BR" dirty="0"/>
            <a:t>Vida em comunidade</a:t>
          </a:r>
        </a:p>
      </dgm:t>
    </dgm:pt>
    <dgm:pt modelId="{4C0DB263-7A84-4A04-BD2E-313FDBC60706}" type="parTrans" cxnId="{959CAECB-BAFE-435B-BDBE-1F3895C1CE8E}">
      <dgm:prSet/>
      <dgm:spPr/>
      <dgm:t>
        <a:bodyPr/>
        <a:lstStyle/>
        <a:p>
          <a:endParaRPr lang="pt-BR"/>
        </a:p>
      </dgm:t>
    </dgm:pt>
    <dgm:pt modelId="{C8985390-A911-428A-A2E2-BE4B7C8429B1}" type="sibTrans" cxnId="{959CAECB-BAFE-435B-BDBE-1F3895C1CE8E}">
      <dgm:prSet/>
      <dgm:spPr/>
      <dgm:t>
        <a:bodyPr/>
        <a:lstStyle/>
        <a:p>
          <a:endParaRPr lang="pt-BR"/>
        </a:p>
      </dgm:t>
    </dgm:pt>
    <dgm:pt modelId="{73CEEFAF-7C7E-4DD6-906B-C0BBEE217FE9}">
      <dgm:prSet/>
      <dgm:spPr/>
      <dgm:t>
        <a:bodyPr/>
        <a:lstStyle/>
        <a:p>
          <a:r>
            <a:rPr lang="pt-BR" dirty="0"/>
            <a:t>Oração</a:t>
          </a:r>
        </a:p>
      </dgm:t>
    </dgm:pt>
    <dgm:pt modelId="{D6E63FA7-2D00-417D-9BBA-51F0383E46ED}" type="parTrans" cxnId="{D25ECDAB-1398-41BB-876C-8E61DE62609C}">
      <dgm:prSet/>
      <dgm:spPr/>
      <dgm:t>
        <a:bodyPr/>
        <a:lstStyle/>
        <a:p>
          <a:endParaRPr lang="pt-BR"/>
        </a:p>
      </dgm:t>
    </dgm:pt>
    <dgm:pt modelId="{9F1B97F0-01AA-44E7-A39E-A7B86CEA6F1F}" type="sibTrans" cxnId="{D25ECDAB-1398-41BB-876C-8E61DE62609C}">
      <dgm:prSet/>
      <dgm:spPr/>
      <dgm:t>
        <a:bodyPr/>
        <a:lstStyle/>
        <a:p>
          <a:endParaRPr lang="pt-BR"/>
        </a:p>
      </dgm:t>
    </dgm:pt>
    <dgm:pt modelId="{9FF6D9EC-3155-4995-8C23-61953119A167}">
      <dgm:prSet/>
      <dgm:spPr/>
      <dgm:t>
        <a:bodyPr/>
        <a:lstStyle/>
        <a:p>
          <a:r>
            <a:rPr lang="pt-BR" dirty="0"/>
            <a:t>Culto</a:t>
          </a:r>
        </a:p>
      </dgm:t>
    </dgm:pt>
    <dgm:pt modelId="{2D28CA47-91DE-41B1-9C6D-FA603201C481}" type="parTrans" cxnId="{E5607ECC-AA33-4D6A-A942-CB7DF183FC8D}">
      <dgm:prSet/>
      <dgm:spPr/>
      <dgm:t>
        <a:bodyPr/>
        <a:lstStyle/>
        <a:p>
          <a:endParaRPr lang="pt-BR"/>
        </a:p>
      </dgm:t>
    </dgm:pt>
    <dgm:pt modelId="{A4E77BB6-0742-4E94-B649-EB59353302FD}" type="sibTrans" cxnId="{E5607ECC-AA33-4D6A-A942-CB7DF183FC8D}">
      <dgm:prSet/>
      <dgm:spPr/>
      <dgm:t>
        <a:bodyPr/>
        <a:lstStyle/>
        <a:p>
          <a:endParaRPr lang="pt-BR"/>
        </a:p>
      </dgm:t>
    </dgm:pt>
    <dgm:pt modelId="{A5A6607F-DE1C-4086-98D2-1125A359B6AF}">
      <dgm:prSet/>
      <dgm:spPr/>
      <dgm:t>
        <a:bodyPr/>
        <a:lstStyle/>
        <a:p>
          <a:r>
            <a:rPr lang="pt-BR" dirty="0"/>
            <a:t>Leitura bíblica</a:t>
          </a:r>
        </a:p>
      </dgm:t>
    </dgm:pt>
    <dgm:pt modelId="{31A037D1-2486-4AFB-8861-BFD231FA5BD7}" type="parTrans" cxnId="{4E616FDC-448B-4D7F-8064-78115D7687A2}">
      <dgm:prSet/>
      <dgm:spPr/>
      <dgm:t>
        <a:bodyPr/>
        <a:lstStyle/>
        <a:p>
          <a:endParaRPr lang="pt-BR"/>
        </a:p>
      </dgm:t>
    </dgm:pt>
    <dgm:pt modelId="{72424CE9-FB4A-4C49-B809-F32CE5A060DC}" type="sibTrans" cxnId="{4E616FDC-448B-4D7F-8064-78115D7687A2}">
      <dgm:prSet/>
      <dgm:spPr/>
      <dgm:t>
        <a:bodyPr/>
        <a:lstStyle/>
        <a:p>
          <a:endParaRPr lang="pt-BR"/>
        </a:p>
      </dgm:t>
    </dgm:pt>
    <dgm:pt modelId="{B44B495A-4459-4A47-ABA7-9DC768533D43}" type="pres">
      <dgm:prSet presAssocID="{DDC992E4-47D2-461A-8FC1-C1757779321B}" presName="compositeShape" presStyleCnt="0">
        <dgm:presLayoutVars>
          <dgm:dir/>
          <dgm:resizeHandles/>
        </dgm:presLayoutVars>
      </dgm:prSet>
      <dgm:spPr/>
    </dgm:pt>
    <dgm:pt modelId="{270F50C8-368B-49CE-9B34-0A038CB351D8}" type="pres">
      <dgm:prSet presAssocID="{DDC992E4-47D2-461A-8FC1-C1757779321B}" presName="pyramid" presStyleLbl="node1" presStyleIdx="0" presStyleCnt="1"/>
      <dgm:spPr/>
    </dgm:pt>
    <dgm:pt modelId="{9B4D85C6-43A1-44AF-818C-83E8DC6499F6}" type="pres">
      <dgm:prSet presAssocID="{DDC992E4-47D2-461A-8FC1-C1757779321B}" presName="theList" presStyleCnt="0"/>
      <dgm:spPr/>
    </dgm:pt>
    <dgm:pt modelId="{2E57708D-1811-4434-AC95-1E91EE2A304F}" type="pres">
      <dgm:prSet presAssocID="{9FF6D9EC-3155-4995-8C23-61953119A167}" presName="aNode" presStyleLbl="fgAcc1" presStyleIdx="0" presStyleCnt="5">
        <dgm:presLayoutVars>
          <dgm:bulletEnabled val="1"/>
        </dgm:presLayoutVars>
      </dgm:prSet>
      <dgm:spPr/>
    </dgm:pt>
    <dgm:pt modelId="{AE3C0CC5-3F8F-487B-9139-2808063AF965}" type="pres">
      <dgm:prSet presAssocID="{9FF6D9EC-3155-4995-8C23-61953119A167}" presName="aSpace" presStyleCnt="0"/>
      <dgm:spPr/>
    </dgm:pt>
    <dgm:pt modelId="{DCE38ED3-9F9D-4B1C-8777-BC4C5B2CC8F7}" type="pres">
      <dgm:prSet presAssocID="{A5A6607F-DE1C-4086-98D2-1125A359B6AF}" presName="aNode" presStyleLbl="fgAcc1" presStyleIdx="1" presStyleCnt="5">
        <dgm:presLayoutVars>
          <dgm:bulletEnabled val="1"/>
        </dgm:presLayoutVars>
      </dgm:prSet>
      <dgm:spPr/>
    </dgm:pt>
    <dgm:pt modelId="{6257B2F0-5C7B-4574-AA9B-DAE5A5BA7352}" type="pres">
      <dgm:prSet presAssocID="{A5A6607F-DE1C-4086-98D2-1125A359B6AF}" presName="aSpace" presStyleCnt="0"/>
      <dgm:spPr/>
    </dgm:pt>
    <dgm:pt modelId="{0B9E173E-A87D-4692-A55F-7F2E760D2231}" type="pres">
      <dgm:prSet presAssocID="{73CEEFAF-7C7E-4DD6-906B-C0BBEE217FE9}" presName="aNode" presStyleLbl="fgAcc1" presStyleIdx="2" presStyleCnt="5">
        <dgm:presLayoutVars>
          <dgm:bulletEnabled val="1"/>
        </dgm:presLayoutVars>
      </dgm:prSet>
      <dgm:spPr/>
    </dgm:pt>
    <dgm:pt modelId="{ACD4054A-D58B-4105-B90A-BBAB9D953C78}" type="pres">
      <dgm:prSet presAssocID="{73CEEFAF-7C7E-4DD6-906B-C0BBEE217FE9}" presName="aSpace" presStyleCnt="0"/>
      <dgm:spPr/>
    </dgm:pt>
    <dgm:pt modelId="{BC6F647B-EADF-4CB6-8CA6-A7A23F44EB57}" type="pres">
      <dgm:prSet presAssocID="{DBFB366B-010F-46EF-9382-47C9DD4666F9}" presName="aNode" presStyleLbl="fgAcc1" presStyleIdx="3" presStyleCnt="5">
        <dgm:presLayoutVars>
          <dgm:bulletEnabled val="1"/>
        </dgm:presLayoutVars>
      </dgm:prSet>
      <dgm:spPr/>
    </dgm:pt>
    <dgm:pt modelId="{0337FAA8-C7FA-478C-B73E-6A9AEC4B0A7B}" type="pres">
      <dgm:prSet presAssocID="{DBFB366B-010F-46EF-9382-47C9DD4666F9}" presName="aSpace" presStyleCnt="0"/>
      <dgm:spPr/>
    </dgm:pt>
    <dgm:pt modelId="{5B155FEC-1715-45BB-BB6C-BA7028169F37}" type="pres">
      <dgm:prSet presAssocID="{A45B19A2-33D0-4A1E-8E54-FEC22DE96810}" presName="aNode" presStyleLbl="fgAcc1" presStyleIdx="4" presStyleCnt="5">
        <dgm:presLayoutVars>
          <dgm:bulletEnabled val="1"/>
        </dgm:presLayoutVars>
      </dgm:prSet>
      <dgm:spPr/>
    </dgm:pt>
    <dgm:pt modelId="{5782214C-A325-4336-B110-6652A4D61481}" type="pres">
      <dgm:prSet presAssocID="{A45B19A2-33D0-4A1E-8E54-FEC22DE96810}" presName="aSpace" presStyleCnt="0"/>
      <dgm:spPr/>
    </dgm:pt>
  </dgm:ptLst>
  <dgm:cxnLst>
    <dgm:cxn modelId="{FDCC5D1B-B3C1-4C84-BEEF-0B3870E9686D}" type="presOf" srcId="{DBFB366B-010F-46EF-9382-47C9DD4666F9}" destId="{BC6F647B-EADF-4CB6-8CA6-A7A23F44EB57}" srcOrd="0" destOrd="0" presId="urn:microsoft.com/office/officeart/2005/8/layout/pyramid2"/>
    <dgm:cxn modelId="{5674922A-03A7-44AB-98D0-257FCBF55034}" type="presOf" srcId="{DDC992E4-47D2-461A-8FC1-C1757779321B}" destId="{B44B495A-4459-4A47-ABA7-9DC768533D43}" srcOrd="0" destOrd="0" presId="urn:microsoft.com/office/officeart/2005/8/layout/pyramid2"/>
    <dgm:cxn modelId="{9940D241-FFA4-42E7-B064-1B8812964F13}" type="presOf" srcId="{A5A6607F-DE1C-4086-98D2-1125A359B6AF}" destId="{DCE38ED3-9F9D-4B1C-8777-BC4C5B2CC8F7}" srcOrd="0" destOrd="0" presId="urn:microsoft.com/office/officeart/2005/8/layout/pyramid2"/>
    <dgm:cxn modelId="{261C7758-0AD3-498D-9351-370D73E95877}" type="presOf" srcId="{9FF6D9EC-3155-4995-8C23-61953119A167}" destId="{2E57708D-1811-4434-AC95-1E91EE2A304F}" srcOrd="0" destOrd="0" presId="urn:microsoft.com/office/officeart/2005/8/layout/pyramid2"/>
    <dgm:cxn modelId="{D25ECDAB-1398-41BB-876C-8E61DE62609C}" srcId="{DDC992E4-47D2-461A-8FC1-C1757779321B}" destId="{73CEEFAF-7C7E-4DD6-906B-C0BBEE217FE9}" srcOrd="2" destOrd="0" parTransId="{D6E63FA7-2D00-417D-9BBA-51F0383E46ED}" sibTransId="{9F1B97F0-01AA-44E7-A39E-A7B86CEA6F1F}"/>
    <dgm:cxn modelId="{5F8896AE-DADB-4ADA-A3B0-6215FE5B367D}" type="presOf" srcId="{A45B19A2-33D0-4A1E-8E54-FEC22DE96810}" destId="{5B155FEC-1715-45BB-BB6C-BA7028169F37}" srcOrd="0" destOrd="0" presId="urn:microsoft.com/office/officeart/2005/8/layout/pyramid2"/>
    <dgm:cxn modelId="{51791CCA-90EF-4A49-B1BE-FA983154E9BE}" srcId="{DDC992E4-47D2-461A-8FC1-C1757779321B}" destId="{DBFB366B-010F-46EF-9382-47C9DD4666F9}" srcOrd="3" destOrd="0" parTransId="{34D5E9A9-5508-4CDA-97AC-82750A2810A0}" sibTransId="{078B00F1-AAD8-4D5A-9F36-782B0A78A41B}"/>
    <dgm:cxn modelId="{959CAECB-BAFE-435B-BDBE-1F3895C1CE8E}" srcId="{DDC992E4-47D2-461A-8FC1-C1757779321B}" destId="{A45B19A2-33D0-4A1E-8E54-FEC22DE96810}" srcOrd="4" destOrd="0" parTransId="{4C0DB263-7A84-4A04-BD2E-313FDBC60706}" sibTransId="{C8985390-A911-428A-A2E2-BE4B7C8429B1}"/>
    <dgm:cxn modelId="{E5607ECC-AA33-4D6A-A942-CB7DF183FC8D}" srcId="{DDC992E4-47D2-461A-8FC1-C1757779321B}" destId="{9FF6D9EC-3155-4995-8C23-61953119A167}" srcOrd="0" destOrd="0" parTransId="{2D28CA47-91DE-41B1-9C6D-FA603201C481}" sibTransId="{A4E77BB6-0742-4E94-B649-EB59353302FD}"/>
    <dgm:cxn modelId="{4E616FDC-448B-4D7F-8064-78115D7687A2}" srcId="{DDC992E4-47D2-461A-8FC1-C1757779321B}" destId="{A5A6607F-DE1C-4086-98D2-1125A359B6AF}" srcOrd="1" destOrd="0" parTransId="{31A037D1-2486-4AFB-8861-BFD231FA5BD7}" sibTransId="{72424CE9-FB4A-4C49-B809-F32CE5A060DC}"/>
    <dgm:cxn modelId="{46C90AF1-C1F1-488E-81CB-8A68D42EF0F6}" type="presOf" srcId="{73CEEFAF-7C7E-4DD6-906B-C0BBEE217FE9}" destId="{0B9E173E-A87D-4692-A55F-7F2E760D2231}" srcOrd="0" destOrd="0" presId="urn:microsoft.com/office/officeart/2005/8/layout/pyramid2"/>
    <dgm:cxn modelId="{30335266-2559-42F0-823D-DB499F1C332F}" type="presParOf" srcId="{B44B495A-4459-4A47-ABA7-9DC768533D43}" destId="{270F50C8-368B-49CE-9B34-0A038CB351D8}" srcOrd="0" destOrd="0" presId="urn:microsoft.com/office/officeart/2005/8/layout/pyramid2"/>
    <dgm:cxn modelId="{53272DD2-2D5B-4D1A-BE56-9C33FCD1C3C5}" type="presParOf" srcId="{B44B495A-4459-4A47-ABA7-9DC768533D43}" destId="{9B4D85C6-43A1-44AF-818C-83E8DC6499F6}" srcOrd="1" destOrd="0" presId="urn:microsoft.com/office/officeart/2005/8/layout/pyramid2"/>
    <dgm:cxn modelId="{4CFA1E16-1922-4055-825B-CB53CEEC6DCE}" type="presParOf" srcId="{9B4D85C6-43A1-44AF-818C-83E8DC6499F6}" destId="{2E57708D-1811-4434-AC95-1E91EE2A304F}" srcOrd="0" destOrd="0" presId="urn:microsoft.com/office/officeart/2005/8/layout/pyramid2"/>
    <dgm:cxn modelId="{9D846709-2CDF-44A5-A70D-203C4070C75A}" type="presParOf" srcId="{9B4D85C6-43A1-44AF-818C-83E8DC6499F6}" destId="{AE3C0CC5-3F8F-487B-9139-2808063AF965}" srcOrd="1" destOrd="0" presId="urn:microsoft.com/office/officeart/2005/8/layout/pyramid2"/>
    <dgm:cxn modelId="{600E6999-0AE7-4A75-BE0A-C5681CA16494}" type="presParOf" srcId="{9B4D85C6-43A1-44AF-818C-83E8DC6499F6}" destId="{DCE38ED3-9F9D-4B1C-8777-BC4C5B2CC8F7}" srcOrd="2" destOrd="0" presId="urn:microsoft.com/office/officeart/2005/8/layout/pyramid2"/>
    <dgm:cxn modelId="{19FE1632-B44B-4A1D-8E10-8A0F9BC355EB}" type="presParOf" srcId="{9B4D85C6-43A1-44AF-818C-83E8DC6499F6}" destId="{6257B2F0-5C7B-4574-AA9B-DAE5A5BA7352}" srcOrd="3" destOrd="0" presId="urn:microsoft.com/office/officeart/2005/8/layout/pyramid2"/>
    <dgm:cxn modelId="{C94EF6CB-1ACE-472F-B849-FF4558436200}" type="presParOf" srcId="{9B4D85C6-43A1-44AF-818C-83E8DC6499F6}" destId="{0B9E173E-A87D-4692-A55F-7F2E760D2231}" srcOrd="4" destOrd="0" presId="urn:microsoft.com/office/officeart/2005/8/layout/pyramid2"/>
    <dgm:cxn modelId="{5DB8DF90-BFAB-40AB-91F5-EBBFD4E607D6}" type="presParOf" srcId="{9B4D85C6-43A1-44AF-818C-83E8DC6499F6}" destId="{ACD4054A-D58B-4105-B90A-BBAB9D953C78}" srcOrd="5" destOrd="0" presId="urn:microsoft.com/office/officeart/2005/8/layout/pyramid2"/>
    <dgm:cxn modelId="{64432FFB-A502-45E8-B6FA-40EAAD21D783}" type="presParOf" srcId="{9B4D85C6-43A1-44AF-818C-83E8DC6499F6}" destId="{BC6F647B-EADF-4CB6-8CA6-A7A23F44EB57}" srcOrd="6" destOrd="0" presId="urn:microsoft.com/office/officeart/2005/8/layout/pyramid2"/>
    <dgm:cxn modelId="{CFBE00B8-BA94-4C72-8BFD-AAA0F99FE150}" type="presParOf" srcId="{9B4D85C6-43A1-44AF-818C-83E8DC6499F6}" destId="{0337FAA8-C7FA-478C-B73E-6A9AEC4B0A7B}" srcOrd="7" destOrd="0" presId="urn:microsoft.com/office/officeart/2005/8/layout/pyramid2"/>
    <dgm:cxn modelId="{B79AE1B4-7CCB-40DA-A5DE-DAAC3E243353}" type="presParOf" srcId="{9B4D85C6-43A1-44AF-818C-83E8DC6499F6}" destId="{5B155FEC-1715-45BB-BB6C-BA7028169F37}" srcOrd="8" destOrd="0" presId="urn:microsoft.com/office/officeart/2005/8/layout/pyramid2"/>
    <dgm:cxn modelId="{96A2C98F-F098-4695-9686-E5622128C3DF}" type="presParOf" srcId="{9B4D85C6-43A1-44AF-818C-83E8DC6499F6}" destId="{5782214C-A325-4336-B110-6652A4D61481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0F50C8-368B-49CE-9B34-0A038CB351D8}">
      <dsp:nvSpPr>
        <dsp:cNvPr id="0" name=""/>
        <dsp:cNvSpPr/>
      </dsp:nvSpPr>
      <dsp:spPr>
        <a:xfrm>
          <a:off x="932965" y="0"/>
          <a:ext cx="4286280" cy="4286280"/>
        </a:xfrm>
        <a:prstGeom prst="triangl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57708D-1811-4434-AC95-1E91EE2A304F}">
      <dsp:nvSpPr>
        <dsp:cNvPr id="0" name=""/>
        <dsp:cNvSpPr/>
      </dsp:nvSpPr>
      <dsp:spPr>
        <a:xfrm>
          <a:off x="3036114" y="429046"/>
          <a:ext cx="2786082" cy="60945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Criação</a:t>
          </a:r>
        </a:p>
      </dsp:txBody>
      <dsp:txXfrm>
        <a:off x="3065865" y="458797"/>
        <a:ext cx="2726580" cy="549953"/>
      </dsp:txXfrm>
    </dsp:sp>
    <dsp:sp modelId="{BC6F647B-EADF-4CB6-8CA6-A7A23F44EB57}">
      <dsp:nvSpPr>
        <dsp:cNvPr id="0" name=""/>
        <dsp:cNvSpPr/>
      </dsp:nvSpPr>
      <dsp:spPr>
        <a:xfrm>
          <a:off x="3036114" y="1114683"/>
          <a:ext cx="2786082" cy="60945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Lazer</a:t>
          </a:r>
        </a:p>
      </dsp:txBody>
      <dsp:txXfrm>
        <a:off x="3065865" y="1144434"/>
        <a:ext cx="2726580" cy="549953"/>
      </dsp:txXfrm>
    </dsp:sp>
    <dsp:sp modelId="{90D0C8BD-D634-4214-8A6F-293265B57141}">
      <dsp:nvSpPr>
        <dsp:cNvPr id="0" name=""/>
        <dsp:cNvSpPr/>
      </dsp:nvSpPr>
      <dsp:spPr>
        <a:xfrm>
          <a:off x="3036114" y="1800321"/>
          <a:ext cx="2786082" cy="60945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Arte</a:t>
          </a:r>
        </a:p>
      </dsp:txBody>
      <dsp:txXfrm>
        <a:off x="3065865" y="1830072"/>
        <a:ext cx="2726580" cy="549953"/>
      </dsp:txXfrm>
    </dsp:sp>
    <dsp:sp modelId="{EE49676D-0F07-4DBB-AAC1-72F66AFF1CE2}">
      <dsp:nvSpPr>
        <dsp:cNvPr id="0" name=""/>
        <dsp:cNvSpPr/>
      </dsp:nvSpPr>
      <dsp:spPr>
        <a:xfrm>
          <a:off x="3036114" y="2485958"/>
          <a:ext cx="2786082" cy="60945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Trabalho</a:t>
          </a:r>
        </a:p>
      </dsp:txBody>
      <dsp:txXfrm>
        <a:off x="3065865" y="2515709"/>
        <a:ext cx="2726580" cy="549953"/>
      </dsp:txXfrm>
    </dsp:sp>
    <dsp:sp modelId="{836B202C-DBD3-4DD4-86CA-83051CC224D1}">
      <dsp:nvSpPr>
        <dsp:cNvPr id="0" name=""/>
        <dsp:cNvSpPr/>
      </dsp:nvSpPr>
      <dsp:spPr>
        <a:xfrm>
          <a:off x="3036114" y="3171596"/>
          <a:ext cx="2786082" cy="60945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Economia</a:t>
          </a:r>
        </a:p>
      </dsp:txBody>
      <dsp:txXfrm>
        <a:off x="3065865" y="3201347"/>
        <a:ext cx="2726580" cy="5499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0F50C8-368B-49CE-9B34-0A038CB351D8}">
      <dsp:nvSpPr>
        <dsp:cNvPr id="0" name=""/>
        <dsp:cNvSpPr/>
      </dsp:nvSpPr>
      <dsp:spPr>
        <a:xfrm>
          <a:off x="892974" y="0"/>
          <a:ext cx="4286280" cy="4286280"/>
        </a:xfrm>
        <a:prstGeom prst="triangle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57708D-1811-4434-AC95-1E91EE2A304F}">
      <dsp:nvSpPr>
        <dsp:cNvPr id="0" name=""/>
        <dsp:cNvSpPr/>
      </dsp:nvSpPr>
      <dsp:spPr>
        <a:xfrm>
          <a:off x="3036114" y="429046"/>
          <a:ext cx="2786082" cy="4353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Sociedade</a:t>
          </a:r>
        </a:p>
      </dsp:txBody>
      <dsp:txXfrm>
        <a:off x="3057365" y="450297"/>
        <a:ext cx="2743580" cy="392823"/>
      </dsp:txXfrm>
    </dsp:sp>
    <dsp:sp modelId="{DCE38ED3-9F9D-4B1C-8777-BC4C5B2CC8F7}">
      <dsp:nvSpPr>
        <dsp:cNvPr id="0" name=""/>
        <dsp:cNvSpPr/>
      </dsp:nvSpPr>
      <dsp:spPr>
        <a:xfrm>
          <a:off x="3036114" y="918787"/>
          <a:ext cx="2786082" cy="4353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Família</a:t>
          </a:r>
        </a:p>
      </dsp:txBody>
      <dsp:txXfrm>
        <a:off x="3057365" y="940038"/>
        <a:ext cx="2743580" cy="392823"/>
      </dsp:txXfrm>
    </dsp:sp>
    <dsp:sp modelId="{0B9E173E-A87D-4692-A55F-7F2E760D2231}">
      <dsp:nvSpPr>
        <dsp:cNvPr id="0" name=""/>
        <dsp:cNvSpPr/>
      </dsp:nvSpPr>
      <dsp:spPr>
        <a:xfrm>
          <a:off x="3036114" y="1408528"/>
          <a:ext cx="2786082" cy="4353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Sexo</a:t>
          </a:r>
        </a:p>
      </dsp:txBody>
      <dsp:txXfrm>
        <a:off x="3057365" y="1429779"/>
        <a:ext cx="2743580" cy="392823"/>
      </dsp:txXfrm>
    </dsp:sp>
    <dsp:sp modelId="{BC6F647B-EADF-4CB6-8CA6-A7A23F44EB57}">
      <dsp:nvSpPr>
        <dsp:cNvPr id="0" name=""/>
        <dsp:cNvSpPr/>
      </dsp:nvSpPr>
      <dsp:spPr>
        <a:xfrm>
          <a:off x="3036114" y="1898269"/>
          <a:ext cx="2786082" cy="4353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Política</a:t>
          </a:r>
        </a:p>
      </dsp:txBody>
      <dsp:txXfrm>
        <a:off x="3057365" y="1919520"/>
        <a:ext cx="2743580" cy="392823"/>
      </dsp:txXfrm>
    </dsp:sp>
    <dsp:sp modelId="{5B155FEC-1715-45BB-BB6C-BA7028169F37}">
      <dsp:nvSpPr>
        <dsp:cNvPr id="0" name=""/>
        <dsp:cNvSpPr/>
      </dsp:nvSpPr>
      <dsp:spPr>
        <a:xfrm>
          <a:off x="3036114" y="2388010"/>
          <a:ext cx="2786082" cy="4353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Educação</a:t>
          </a:r>
        </a:p>
      </dsp:txBody>
      <dsp:txXfrm>
        <a:off x="3057365" y="2409261"/>
        <a:ext cx="2743580" cy="392823"/>
      </dsp:txXfrm>
    </dsp:sp>
    <dsp:sp modelId="{02135894-C27F-4CF5-8063-2B9A3656B24B}">
      <dsp:nvSpPr>
        <dsp:cNvPr id="0" name=""/>
        <dsp:cNvSpPr/>
      </dsp:nvSpPr>
      <dsp:spPr>
        <a:xfrm>
          <a:off x="3036114" y="2877751"/>
          <a:ext cx="2786082" cy="4353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Economia Global</a:t>
          </a:r>
        </a:p>
      </dsp:txBody>
      <dsp:txXfrm>
        <a:off x="3057365" y="2899002"/>
        <a:ext cx="2743580" cy="392823"/>
      </dsp:txXfrm>
    </dsp:sp>
    <dsp:sp modelId="{54B53C60-D0D8-467D-83B6-04DD8F4B91AC}">
      <dsp:nvSpPr>
        <dsp:cNvPr id="0" name=""/>
        <dsp:cNvSpPr/>
      </dsp:nvSpPr>
      <dsp:spPr>
        <a:xfrm>
          <a:off x="3036114" y="3367492"/>
          <a:ext cx="2786082" cy="4353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Tecnologia</a:t>
          </a:r>
        </a:p>
      </dsp:txBody>
      <dsp:txXfrm>
        <a:off x="3057365" y="3388743"/>
        <a:ext cx="2743580" cy="3928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0F50C8-368B-49CE-9B34-0A038CB351D8}">
      <dsp:nvSpPr>
        <dsp:cNvPr id="0" name=""/>
        <dsp:cNvSpPr/>
      </dsp:nvSpPr>
      <dsp:spPr>
        <a:xfrm>
          <a:off x="892974" y="0"/>
          <a:ext cx="4286280" cy="4286280"/>
        </a:xfrm>
        <a:prstGeom prst="triangl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57708D-1811-4434-AC95-1E91EE2A304F}">
      <dsp:nvSpPr>
        <dsp:cNvPr id="0" name=""/>
        <dsp:cNvSpPr/>
      </dsp:nvSpPr>
      <dsp:spPr>
        <a:xfrm>
          <a:off x="3036114" y="429046"/>
          <a:ext cx="2786082" cy="60945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Culto</a:t>
          </a:r>
        </a:p>
      </dsp:txBody>
      <dsp:txXfrm>
        <a:off x="3065865" y="458797"/>
        <a:ext cx="2726580" cy="549953"/>
      </dsp:txXfrm>
    </dsp:sp>
    <dsp:sp modelId="{DCE38ED3-9F9D-4B1C-8777-BC4C5B2CC8F7}">
      <dsp:nvSpPr>
        <dsp:cNvPr id="0" name=""/>
        <dsp:cNvSpPr/>
      </dsp:nvSpPr>
      <dsp:spPr>
        <a:xfrm>
          <a:off x="3036114" y="1114683"/>
          <a:ext cx="2786082" cy="60945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Leitura bíblica</a:t>
          </a:r>
        </a:p>
      </dsp:txBody>
      <dsp:txXfrm>
        <a:off x="3065865" y="1144434"/>
        <a:ext cx="2726580" cy="549953"/>
      </dsp:txXfrm>
    </dsp:sp>
    <dsp:sp modelId="{0B9E173E-A87D-4692-A55F-7F2E760D2231}">
      <dsp:nvSpPr>
        <dsp:cNvPr id="0" name=""/>
        <dsp:cNvSpPr/>
      </dsp:nvSpPr>
      <dsp:spPr>
        <a:xfrm>
          <a:off x="3036114" y="1800321"/>
          <a:ext cx="2786082" cy="60945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Oração</a:t>
          </a:r>
        </a:p>
      </dsp:txBody>
      <dsp:txXfrm>
        <a:off x="3065865" y="1830072"/>
        <a:ext cx="2726580" cy="549953"/>
      </dsp:txXfrm>
    </dsp:sp>
    <dsp:sp modelId="{BC6F647B-EADF-4CB6-8CA6-A7A23F44EB57}">
      <dsp:nvSpPr>
        <dsp:cNvPr id="0" name=""/>
        <dsp:cNvSpPr/>
      </dsp:nvSpPr>
      <dsp:spPr>
        <a:xfrm>
          <a:off x="3036114" y="2485958"/>
          <a:ext cx="2786082" cy="60945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Devocional</a:t>
          </a:r>
        </a:p>
      </dsp:txBody>
      <dsp:txXfrm>
        <a:off x="3065865" y="2515709"/>
        <a:ext cx="2726580" cy="549953"/>
      </dsp:txXfrm>
    </dsp:sp>
    <dsp:sp modelId="{5B155FEC-1715-45BB-BB6C-BA7028169F37}">
      <dsp:nvSpPr>
        <dsp:cNvPr id="0" name=""/>
        <dsp:cNvSpPr/>
      </dsp:nvSpPr>
      <dsp:spPr>
        <a:xfrm>
          <a:off x="3036114" y="3171596"/>
          <a:ext cx="2786082" cy="60945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Vida em comunidade</a:t>
          </a:r>
        </a:p>
      </dsp:txBody>
      <dsp:txXfrm>
        <a:off x="3065865" y="3201347"/>
        <a:ext cx="2726580" cy="5499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87AE0-8095-40C5-B1F4-B4C70D5A9DE7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F3BAD6-EC48-4EA3-B56D-7197C9396E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5653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Elocução - ação ou efeito de enunciar o pensamento por palavras.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3BAD6-EC48-4EA3-B56D-7197C9396E08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4980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Elocução - ação ou efeito de enunciar o pensamento por palavras.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3BAD6-EC48-4EA3-B56D-7197C9396E08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1395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Elocução - ação ou efeito de enunciar o pensamento por palavras.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3BAD6-EC48-4EA3-B56D-7197C9396E08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4353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Elocução - ação ou efeito de enunciar o pensamento por palavras.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F3BAD6-EC48-4EA3-B56D-7197C9396E0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4796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Elocução - ação ou efeito de enunciar o pensamento por palavras.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F3BAD6-EC48-4EA3-B56D-7197C9396E0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7371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Elocução - ação ou efeito de enunciar o pensamento por palavras.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F3BAD6-EC48-4EA3-B56D-7197C9396E0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2784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Elocução - ação ou efeito de enunciar o pensamento por palavras.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F3BAD6-EC48-4EA3-B56D-7197C9396E0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7108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Elocução - ação ou efeito de enunciar o pensamento por palavras.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F3BAD6-EC48-4EA3-B56D-7197C9396E0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2998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Elocução - ação ou efeito de enunciar o pensamento por palavras.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F3BAD6-EC48-4EA3-B56D-7197C9396E0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410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Elocução - ação ou efeito de enunciar o pensamento por palavras.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F3BAD6-EC48-4EA3-B56D-7197C9396E0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41153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Elocução - ação ou efeito de enunciar o pensamento por palavras.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F3BAD6-EC48-4EA3-B56D-7197C9396E0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8195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Elocução - ação ou efeito de enunciar o pensamento por palavras.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F3BAD6-EC48-4EA3-B56D-7197C9396E0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55741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Elocução - ação ou efeito de enunciar o pensamento por palavras.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F3BAD6-EC48-4EA3-B56D-7197C9396E0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38465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Elocução - ação ou efeito de enunciar o pensamento por palavras.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F3BAD6-EC48-4EA3-B56D-7197C9396E0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1050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Elocução - ação ou efeito de enunciar o pensamento por palavras.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F3BAD6-EC48-4EA3-B56D-7197C9396E0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72124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Elocução - ação ou efeito de enunciar o pensamento por palavras.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F3BAD6-EC48-4EA3-B56D-7197C9396E0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28042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Elocução - ação ou efeito de enunciar o pensamento por palavras.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F3BAD6-EC48-4EA3-B56D-7197C9396E0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75288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Elocução - ação ou efeito de enunciar o pensamento por palavras.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F3BAD6-EC48-4EA3-B56D-7197C9396E0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7598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81B69B-2844-41C6-9996-9A8212A69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772E90E-FC32-458E-88D5-93A2E9BB19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D2EDF3-7052-4A6B-AF99-99DEF14AF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E399B4-1545-4CBA-A4CF-BCFC0BB12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7C2489-7C9A-4833-8FA3-6680FAF72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9065110"/>
      </p:ext>
    </p:extLst>
  </p:cSld>
  <p:clrMapOvr>
    <a:masterClrMapping/>
  </p:clrMapOvr>
  <p:transition spd="med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18F07-45E5-4103-ABE9-A5F6D4394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017621-D044-4460-9F6F-F684BAAF2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8AE93F-2DE6-4556-A4E2-EE156639D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B7AB41F-DC75-4BB4-9166-D753C10E8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287482-990E-4DAC-A08E-1AFA75FF7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8161058"/>
      </p:ext>
    </p:extLst>
  </p:cSld>
  <p:clrMapOvr>
    <a:masterClrMapping/>
  </p:clrMapOvr>
  <p:transition spd="med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73B766-DE0B-4C60-B2D7-3CE0E6946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7C0957-2949-41EA-97B2-C1FA8AE1E3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DB6A2E-FFE2-4E44-B5BA-C2F864118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03491D-0F0F-4527-AF03-570ED2682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3715B7-4BC4-4B03-9F59-3D11AAAA1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4107862"/>
      </p:ext>
    </p:extLst>
  </p:cSld>
  <p:clrMapOvr>
    <a:masterClrMapping/>
  </p:clrMapOvr>
  <p:transition spd="med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B7BB00-C868-4630-92E4-A67C64DD8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7C522E-2BC5-4A8B-8BF5-AA5BF9096F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8409D3-C4AF-40C9-8F52-095CC4F65D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8DFF67A-D65B-49DA-A3B8-4928EDDC2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6A8300-6B4E-4155-90C1-734200746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608CBF5-2A85-4A0B-B8D8-AAE967F5C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8947556"/>
      </p:ext>
    </p:extLst>
  </p:cSld>
  <p:clrMapOvr>
    <a:masterClrMapping/>
  </p:clrMapOvr>
  <p:transition spd="med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C43B26-E01C-44FC-BD2E-1EC5CCA75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0024E7-B46B-4A81-B948-9A4382E2F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D192276-FFA7-420C-8FC5-EF0B77F9F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DCB9507-9679-4784-9433-AA32DFB9F0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429BBBC-0D0B-48E7-8A5A-0D6C87D12C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7F1513C-4423-438F-B16D-758B536C0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A58F5E7-6081-48CC-835A-D3597D117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58165AB-A9CE-4657-97FA-74ADCABBA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9115133"/>
      </p:ext>
    </p:extLst>
  </p:cSld>
  <p:clrMapOvr>
    <a:masterClrMapping/>
  </p:clrMapOvr>
  <p:transition spd="med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0A98A0-A816-4849-A07D-B0358A1B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A98B233-FBA6-4438-B38D-C2AFC0039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C823E38-6FE7-411A-B290-EFD0BDAFC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B2CE38B-07ED-45F2-B12B-0456920FE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8594619"/>
      </p:ext>
    </p:extLst>
  </p:cSld>
  <p:clrMapOvr>
    <a:masterClrMapping/>
  </p:clrMapOvr>
  <p:transition spd="med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2A2A551-CA76-4270-A3B8-3B1479864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56FEFFB-5F81-4FB8-9E8B-43D1AEF4D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B60D3E5-AC18-4A66-8806-A5BC5A157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2625357"/>
      </p:ext>
    </p:extLst>
  </p:cSld>
  <p:clrMapOvr>
    <a:masterClrMapping/>
  </p:clrMapOvr>
  <p:transition spd="med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DED8E6-1DE9-4F50-988D-E1639EBF9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25A9B74-B17E-4F2F-8A92-F3B40BD93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AD298B7-77C0-4058-86C7-61782BE713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E31719-D382-4B2D-9B31-FD1F9FD3F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361E1B1-9B27-49E6-86AE-977E07B32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ACA6414-2532-4760-9CA8-9DD3B4F64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0239638"/>
      </p:ext>
    </p:extLst>
  </p:cSld>
  <p:clrMapOvr>
    <a:masterClrMapping/>
  </p:clrMapOvr>
  <p:transition spd="med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8C5089-51C9-4B20-8B81-B395C8AF9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1412A8E-6906-4086-BBE4-2023A8D6E7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C9950C2-AE91-40A1-863D-934B51B363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6E076D-F1E6-4C0E-8FFD-C5AF287A4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EA29501-3B50-4A1E-BD2E-8E22A0A08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D82A952-321B-4CBE-8886-F6E47E821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404130"/>
      </p:ext>
    </p:extLst>
  </p:cSld>
  <p:clrMapOvr>
    <a:masterClrMapping/>
  </p:clrMapOvr>
  <p:transition spd="med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64C969-112A-40B2-A6B0-EE6F0C458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EBE5E8A-FB5A-42F0-81AD-98A193EF91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B5A7C5-86AF-4A45-A4BF-EC9BA00EE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CF6767-5625-4A95-B2B4-82DC71E3E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3D2C65-605D-4489-87B6-C3ABA1BAA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106960"/>
      </p:ext>
    </p:extLst>
  </p:cSld>
  <p:clrMapOvr>
    <a:masterClrMapping/>
  </p:clrMapOvr>
  <p:transition spd="med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5FD5EA8-8AE2-4106-A781-3DBE2D9A21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C0FDA23-1E78-45A2-9C2B-D0BD5146B9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593789-1788-480C-ACCC-F41A220C2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EA8C9D-03DB-4682-B8A1-69E1E2ACE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989F274-B3D7-4113-AA59-50DAB372B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4230790"/>
      </p:ext>
    </p:extLst>
  </p:cSld>
  <p:clrMapOvr>
    <a:masterClrMapping/>
  </p:clrMapOvr>
  <p:transition spd="med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E38D05E-9C8A-433C-B437-7CA07A298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262C6F5-5332-4078-AA65-107AAC4B8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1E132F-9C9B-4C83-8BBE-C75C88D7BD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329CD-A01B-46CD-A395-F05090E8FC6C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0BEAB7-4CFA-4ED6-B60E-DC1CB9D715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4183502-6654-4E78-8C32-25CFFDDDFB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4940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microsoft.com/office/2007/relationships/hdphoto" Target="../media/hdphoto2.wdp"/><Relationship Id="rId7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8.pn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microsoft.com/office/2007/relationships/diagramDrawing" Target="../diagrams/drawing1.xml"/><Relationship Id="rId5" Type="http://schemas.openxmlformats.org/officeDocument/2006/relationships/image" Target="../media/image9.png"/><Relationship Id="rId10" Type="http://schemas.openxmlformats.org/officeDocument/2006/relationships/diagramColors" Target="../diagrams/colors1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8.png"/><Relationship Id="rId7" Type="http://schemas.openxmlformats.org/officeDocument/2006/relationships/diagramData" Target="../diagrams/data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microsoft.com/office/2007/relationships/diagramDrawing" Target="../diagrams/drawing2.xml"/><Relationship Id="rId5" Type="http://schemas.openxmlformats.org/officeDocument/2006/relationships/image" Target="../media/image9.png"/><Relationship Id="rId10" Type="http://schemas.openxmlformats.org/officeDocument/2006/relationships/diagramColors" Target="../diagrams/colors2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8.png"/><Relationship Id="rId7" Type="http://schemas.openxmlformats.org/officeDocument/2006/relationships/diagramData" Target="../diagrams/data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microsoft.com/office/2007/relationships/diagramDrawing" Target="../diagrams/drawing3.xml"/><Relationship Id="rId5" Type="http://schemas.openxmlformats.org/officeDocument/2006/relationships/image" Target="../media/image9.pn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adrão do plano de fundo&#10;&#10;Descrição gerada automaticamente">
            <a:extLst>
              <a:ext uri="{FF2B5EF4-FFF2-40B4-BE49-F238E27FC236}">
                <a16:creationId xmlns:a16="http://schemas.microsoft.com/office/drawing/2014/main" id="{7130B578-267A-495C-B525-C1100E310A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6" b="192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4" name="Imagem 3" descr="Padrão do plano de fundo&#10;&#10;Descrição gerada automaticamente">
            <a:extLst>
              <a:ext uri="{FF2B5EF4-FFF2-40B4-BE49-F238E27FC236}">
                <a16:creationId xmlns:a16="http://schemas.microsoft.com/office/drawing/2014/main" id="{E20C2FD5-5830-4CD3-90ED-308E6D7CE4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18CCC482-C28B-466A-819A-7832DCABDEDB}"/>
              </a:ext>
            </a:extLst>
          </p:cNvPr>
          <p:cNvSpPr/>
          <p:nvPr/>
        </p:nvSpPr>
        <p:spPr>
          <a:xfrm>
            <a:off x="1" y="1190894"/>
            <a:ext cx="12191980" cy="4618347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27E62CD-B31C-4470-919D-2D9FA701BC7B}"/>
              </a:ext>
            </a:extLst>
          </p:cNvPr>
          <p:cNvSpPr/>
          <p:nvPr/>
        </p:nvSpPr>
        <p:spPr>
          <a:xfrm>
            <a:off x="20" y="1441079"/>
            <a:ext cx="12191980" cy="4117975"/>
          </a:xfrm>
          <a:prstGeom prst="rect">
            <a:avLst/>
          </a:prstGeom>
          <a:solidFill>
            <a:srgbClr val="FFF7E1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1BB14C73-B541-4F01-81EE-82E193DBBE1C}"/>
              </a:ext>
            </a:extLst>
          </p:cNvPr>
          <p:cNvGrpSpPr/>
          <p:nvPr/>
        </p:nvGrpSpPr>
        <p:grpSpPr>
          <a:xfrm>
            <a:off x="813100" y="1730600"/>
            <a:ext cx="3600000" cy="3600000"/>
            <a:chOff x="1232200" y="1629000"/>
            <a:chExt cx="3600000" cy="3600000"/>
          </a:xfrm>
        </p:grpSpPr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3AFF04C5-A183-464E-A185-C88ACBE71B70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noFill/>
            <a:ln w="149225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7" name="Imagem 16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226120F2-B42D-4D8F-8F1B-8D1D9B909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42" y="2371603"/>
              <a:ext cx="2070515" cy="2070515"/>
            </a:xfrm>
            <a:prstGeom prst="rect">
              <a:avLst/>
            </a:prstGeom>
          </p:spPr>
        </p:pic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5D72186B-5085-4755-B1C3-0453D293118E}"/>
                </a:ext>
              </a:extLst>
            </p:cNvPr>
            <p:cNvSpPr txBox="1"/>
            <p:nvPr/>
          </p:nvSpPr>
          <p:spPr>
            <a:xfrm>
              <a:off x="2290762" y="4354525"/>
              <a:ext cx="153352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4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E219188-FCAC-4204-910C-EE2FE3627311}"/>
              </a:ext>
            </a:extLst>
          </p:cNvPr>
          <p:cNvSpPr txBox="1"/>
          <p:nvPr/>
        </p:nvSpPr>
        <p:spPr>
          <a:xfrm>
            <a:off x="5074920" y="3422399"/>
            <a:ext cx="64787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latin typeface="Agency FB" panose="020B0503020202020204" pitchFamily="34" charset="0"/>
              </a:rPr>
              <a:t>Templo Batista Bíblico de São José dos Campos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8C164DBC-ECE5-4C14-BC26-0EC38724F7FD}"/>
              </a:ext>
            </a:extLst>
          </p:cNvPr>
          <p:cNvCxnSpPr/>
          <p:nvPr/>
        </p:nvCxnSpPr>
        <p:spPr>
          <a:xfrm>
            <a:off x="5008520" y="3355089"/>
            <a:ext cx="6014484" cy="0"/>
          </a:xfrm>
          <a:prstGeom prst="line">
            <a:avLst/>
          </a:prstGeom>
          <a:ln w="57150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37F4864-8369-440D-B453-C95922CFF5F2}"/>
              </a:ext>
            </a:extLst>
          </p:cNvPr>
          <p:cNvSpPr txBox="1"/>
          <p:nvPr/>
        </p:nvSpPr>
        <p:spPr>
          <a:xfrm>
            <a:off x="4831160" y="2668535"/>
            <a:ext cx="64324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300" dirty="0">
                <a:latin typeface="Amasis MT Pro Medium" panose="02040604050005020304" pitchFamily="18" charset="0"/>
              </a:rPr>
              <a:t>NÚCLEO DE ESTUDO BÍBLICO</a:t>
            </a:r>
          </a:p>
        </p:txBody>
      </p:sp>
    </p:spTree>
    <p:extLst>
      <p:ext uri="{BB962C8B-B14F-4D97-AF65-F5344CB8AC3E}">
        <p14:creationId xmlns:p14="http://schemas.microsoft.com/office/powerpoint/2010/main" val="1931042841"/>
      </p:ext>
    </p:extLst>
  </p:cSld>
  <p:clrMapOvr>
    <a:masterClrMapping/>
  </p:clrMapOvr>
  <p:transition spd="med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E7E91274-5395-49C9-8553-DB85B630E1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79" b="1"/>
          <a:stretch/>
        </p:blipFill>
        <p:spPr>
          <a:xfrm flipH="1">
            <a:off x="20" y="10"/>
            <a:ext cx="12191980" cy="6857990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  <a14:imgEffect>
                      <a14:colorTemperature colorTemp="88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23" r="13722" b="-1"/>
          <a:stretch/>
        </p:blipFill>
        <p:spPr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3FBAC6D5-9C41-4FB3-83DA-D41E22C0B76A}"/>
              </a:ext>
            </a:extLst>
          </p:cNvPr>
          <p:cNvSpPr txBox="1"/>
          <p:nvPr/>
        </p:nvSpPr>
        <p:spPr>
          <a:xfrm>
            <a:off x="5789294" y="2095883"/>
            <a:ext cx="6056145" cy="2400657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 Nova Cond Light" panose="020B0306020202020204" pitchFamily="34" charset="0"/>
                <a:ea typeface="+mn-ea"/>
                <a:cs typeface="+mn-cs"/>
              </a:rPr>
              <a:t>REFERÊNCIAS SÓLIDAS NUM MUNDO LÍQUIDO.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rial Nova Cond Light" panose="020B0306020202020204" pitchFamily="34" charset="0"/>
              <a:ea typeface="+mn-ea"/>
              <a:cs typeface="+mn-cs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6960F81-7BC5-47AA-978A-AE4344EA0195}"/>
              </a:ext>
            </a:extLst>
          </p:cNvPr>
          <p:cNvSpPr txBox="1"/>
          <p:nvPr/>
        </p:nvSpPr>
        <p:spPr>
          <a:xfrm>
            <a:off x="6096000" y="4169498"/>
            <a:ext cx="5749439" cy="138499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masis MT Pro Medium" panose="02040604050005020304" pitchFamily="18" charset="0"/>
              </a:rPr>
              <a:t>A segurança do cristão para viver num mundo cada vez mais perdido.</a:t>
            </a:r>
          </a:p>
        </p:txBody>
      </p:sp>
      <p:pic>
        <p:nvPicPr>
          <p:cNvPr id="38" name="Imagem 37" descr="Uma imagem contendo objeto&#10;&#10;Descrição gerada automaticamente">
            <a:extLst>
              <a:ext uri="{FF2B5EF4-FFF2-40B4-BE49-F238E27FC236}">
                <a16:creationId xmlns:a16="http://schemas.microsoft.com/office/drawing/2014/main" id="{4A9FB0EB-E309-4513-BE7B-2783372D61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117" y="5667478"/>
            <a:ext cx="1201880" cy="1072995"/>
          </a:xfrm>
          <a:prstGeom prst="rect">
            <a:avLst/>
          </a:prstGeom>
        </p:spPr>
      </p:pic>
      <p:grpSp>
        <p:nvGrpSpPr>
          <p:cNvPr id="39" name="Agrupar 38">
            <a:extLst>
              <a:ext uri="{FF2B5EF4-FFF2-40B4-BE49-F238E27FC236}">
                <a16:creationId xmlns:a16="http://schemas.microsoft.com/office/drawing/2014/main" id="{FB8FC288-6789-4F4E-AF36-02407C38B9DD}"/>
              </a:ext>
            </a:extLst>
          </p:cNvPr>
          <p:cNvGrpSpPr/>
          <p:nvPr/>
        </p:nvGrpSpPr>
        <p:grpSpPr>
          <a:xfrm>
            <a:off x="8267206" y="333639"/>
            <a:ext cx="1080000" cy="1080000"/>
            <a:chOff x="10761417" y="4156921"/>
            <a:chExt cx="1080000" cy="1080000"/>
          </a:xfrm>
        </p:grpSpPr>
        <p:sp>
          <p:nvSpPr>
            <p:cNvPr id="40" name="Elipse 39">
              <a:extLst>
                <a:ext uri="{FF2B5EF4-FFF2-40B4-BE49-F238E27FC236}">
                  <a16:creationId xmlns:a16="http://schemas.microsoft.com/office/drawing/2014/main" id="{57139391-97F3-4503-98E8-DF222823CC58}"/>
                </a:ext>
              </a:extLst>
            </p:cNvPr>
            <p:cNvSpPr/>
            <p:nvPr/>
          </p:nvSpPr>
          <p:spPr>
            <a:xfrm>
              <a:off x="10761417" y="4156921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1" name="Imagem 40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E25B4670-7984-4E79-B8CF-423FB9EF0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1449" y="4338849"/>
              <a:ext cx="695033" cy="664943"/>
            </a:xfrm>
            <a:prstGeom prst="rect">
              <a:avLst/>
            </a:prstGeom>
          </p:spPr>
        </p:pic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F6130067-C971-4AC0-A9A6-8658A0E6ECA1}"/>
                </a:ext>
              </a:extLst>
            </p:cNvPr>
            <p:cNvSpPr txBox="1"/>
            <p:nvPr/>
          </p:nvSpPr>
          <p:spPr>
            <a:xfrm>
              <a:off x="10974652" y="4952338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1548152"/>
      </p:ext>
    </p:extLst>
  </p:cSld>
  <p:clrMapOvr>
    <a:masterClrMapping/>
  </p:clrMapOvr>
  <p:transition spd="med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Os objetivos desta aula: 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masis MT Pro Black" panose="02040A04050005020304" pitchFamily="18" charset="0"/>
              </a:rPr>
              <a:t>“Decretos da Criação”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AF44291-A2FF-4257-A614-EBFAE6641A73}"/>
              </a:ext>
            </a:extLst>
          </p:cNvPr>
          <p:cNvSpPr txBox="1"/>
          <p:nvPr/>
        </p:nvSpPr>
        <p:spPr>
          <a:xfrm>
            <a:off x="616170" y="1045342"/>
            <a:ext cx="10659988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spcAft>
                <a:spcPts val="1800"/>
              </a:spcAft>
              <a:buFont typeface="+mj-lt"/>
              <a:buAutoNum type="alphaLcParenR"/>
              <a:defRPr/>
            </a:pPr>
            <a:r>
              <a:rPr lang="pt-BR" sz="3200" dirty="0">
                <a:solidFill>
                  <a:prstClr val="black"/>
                </a:solidFill>
                <a:latin typeface="Arial Nova Light" panose="020B0304020202020204" pitchFamily="34" charset="0"/>
              </a:rPr>
              <a:t>Mostrar a </a:t>
            </a:r>
            <a:r>
              <a:rPr lang="pt-BR" sz="32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ação intencional </a:t>
            </a:r>
            <a:r>
              <a:rPr lang="pt-BR" sz="3200" dirty="0">
                <a:solidFill>
                  <a:prstClr val="black"/>
                </a:solidFill>
                <a:latin typeface="Arial Nova Light" panose="020B0304020202020204" pitchFamily="34" charset="0"/>
              </a:rPr>
              <a:t>de Deus na criação para a humanidade</a:t>
            </a:r>
          </a:p>
          <a:p>
            <a:pPr marL="514350" lvl="0" indent="-514350">
              <a:spcAft>
                <a:spcPts val="1800"/>
              </a:spcAft>
              <a:buFont typeface="+mj-lt"/>
              <a:buAutoNum type="alphaLcParenR"/>
              <a:defRPr/>
            </a:pPr>
            <a:r>
              <a:rPr lang="pt-BR" sz="3200" dirty="0">
                <a:solidFill>
                  <a:prstClr val="black"/>
                </a:solidFill>
                <a:latin typeface="Arial Nova Light" panose="020B0304020202020204" pitchFamily="34" charset="0"/>
              </a:rPr>
              <a:t>Mostrar os </a:t>
            </a:r>
            <a:r>
              <a:rPr lang="pt-BR" sz="32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decretos de Deus </a:t>
            </a:r>
            <a:r>
              <a:rPr lang="pt-BR" sz="3200" dirty="0">
                <a:solidFill>
                  <a:prstClr val="black"/>
                </a:solidFill>
                <a:latin typeface="Arial Nova Light" panose="020B0304020202020204" pitchFamily="34" charset="0"/>
              </a:rPr>
              <a:t>para a humanidade</a:t>
            </a:r>
          </a:p>
          <a:p>
            <a:pPr marL="514350" lvl="0" indent="-514350">
              <a:spcAft>
                <a:spcPts val="1800"/>
              </a:spcAft>
              <a:buFont typeface="+mj-lt"/>
              <a:buAutoNum type="alphaLcParenR"/>
              <a:defRPr/>
            </a:pPr>
            <a:r>
              <a:rPr lang="pt-BR" sz="3200" dirty="0">
                <a:solidFill>
                  <a:prstClr val="black"/>
                </a:solidFill>
                <a:latin typeface="Arial Nova Light" panose="020B0304020202020204" pitchFamily="34" charset="0"/>
              </a:rPr>
              <a:t>Mostrar que existem </a:t>
            </a:r>
            <a:r>
              <a:rPr lang="pt-BR" sz="32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princípios de Deus para a humanidade</a:t>
            </a:r>
            <a:r>
              <a:rPr lang="pt-BR" sz="3200" dirty="0">
                <a:solidFill>
                  <a:prstClr val="black"/>
                </a:solidFill>
                <a:latin typeface="Arial Nova Light" panose="020B0304020202020204" pitchFamily="34" charset="0"/>
              </a:rPr>
              <a:t>, independentemente dela ser cristão.</a:t>
            </a:r>
          </a:p>
          <a:p>
            <a:pPr marL="514350" lvl="0" indent="-514350">
              <a:spcAft>
                <a:spcPts val="1800"/>
              </a:spcAft>
              <a:buFont typeface="+mj-lt"/>
              <a:buAutoNum type="alphaLcParenR"/>
              <a:defRPr/>
            </a:pPr>
            <a:r>
              <a:rPr lang="pt-BR" sz="3200" dirty="0">
                <a:solidFill>
                  <a:prstClr val="black"/>
                </a:solidFill>
                <a:latin typeface="Arial Nova Light" panose="020B0304020202020204" pitchFamily="34" charset="0"/>
              </a:rPr>
              <a:t>Mostrar como os </a:t>
            </a:r>
            <a:r>
              <a:rPr lang="pt-BR" sz="32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valores de Deus dão sentido à vida </a:t>
            </a:r>
            <a:r>
              <a:rPr lang="pt-BR" sz="3200" dirty="0">
                <a:solidFill>
                  <a:prstClr val="black"/>
                </a:solidFill>
                <a:latin typeface="Arial Nova Light" panose="020B0304020202020204" pitchFamily="34" charset="0"/>
              </a:rPr>
              <a:t>e por isso, precisam ser preservados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75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62295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masis MT Pro Black" panose="02040A04050005020304" pitchFamily="18" charset="0"/>
              </a:rPr>
              <a:t>Decretos da Criação: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AF44291-A2FF-4257-A614-EBFAE6641A73}"/>
              </a:ext>
            </a:extLst>
          </p:cNvPr>
          <p:cNvSpPr txBox="1"/>
          <p:nvPr/>
        </p:nvSpPr>
        <p:spPr>
          <a:xfrm>
            <a:off x="854255" y="1379113"/>
            <a:ext cx="106599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800"/>
              </a:spcAft>
              <a:defRPr/>
            </a:pPr>
            <a:r>
              <a:rPr lang="pt-BR" sz="32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1-	Verdades Invioláveis Da Criação 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75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3E3C8D7-D04D-4678-953F-7995D8180AEF}"/>
              </a:ext>
            </a:extLst>
          </p:cNvPr>
          <p:cNvSpPr txBox="1"/>
          <p:nvPr/>
        </p:nvSpPr>
        <p:spPr>
          <a:xfrm>
            <a:off x="854255" y="2185913"/>
            <a:ext cx="106599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800"/>
              </a:spcAft>
              <a:defRPr/>
            </a:pPr>
            <a:r>
              <a:rPr lang="pt-BR" sz="32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2-	Atos Inegáveis da Execução Criativa de Deus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8F502E4-E2FC-4C8E-9BBA-56AB9CD090EC}"/>
              </a:ext>
            </a:extLst>
          </p:cNvPr>
          <p:cNvSpPr txBox="1"/>
          <p:nvPr/>
        </p:nvSpPr>
        <p:spPr>
          <a:xfrm>
            <a:off x="854255" y="2992713"/>
            <a:ext cx="115758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32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3-	Fundamentos estabelecidos por Deus para a humanidade</a:t>
            </a:r>
          </a:p>
          <a:p>
            <a:pPr lvl="0">
              <a:defRPr/>
            </a:pPr>
            <a:r>
              <a:rPr lang="pt-BR" sz="32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         desde a criação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C112E45-F195-4BD1-8317-6245DB5EAB2C}"/>
              </a:ext>
            </a:extLst>
          </p:cNvPr>
          <p:cNvSpPr txBox="1"/>
          <p:nvPr/>
        </p:nvSpPr>
        <p:spPr>
          <a:xfrm>
            <a:off x="854275" y="4291956"/>
            <a:ext cx="11575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32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4-	Implicações: O que dá sentido à humanidade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C579333-4B19-4173-B5C0-0533052D9F1C}"/>
              </a:ext>
            </a:extLst>
          </p:cNvPr>
          <p:cNvSpPr txBox="1"/>
          <p:nvPr/>
        </p:nvSpPr>
        <p:spPr>
          <a:xfrm>
            <a:off x="854275" y="5098757"/>
            <a:ext cx="11575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32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5-	Decretos da Criação na Teologia </a:t>
            </a:r>
          </a:p>
        </p:txBody>
      </p:sp>
    </p:spTree>
    <p:extLst>
      <p:ext uri="{BB962C8B-B14F-4D97-AF65-F5344CB8AC3E}">
        <p14:creationId xmlns:p14="http://schemas.microsoft.com/office/powerpoint/2010/main" val="3414558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1 – Verdades Invioláveis da Criação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2593C77C-603D-49D3-B52F-5289EFAB7F29}"/>
              </a:ext>
            </a:extLst>
          </p:cNvPr>
          <p:cNvSpPr/>
          <p:nvPr/>
        </p:nvSpPr>
        <p:spPr>
          <a:xfrm>
            <a:off x="4835558" y="1088924"/>
            <a:ext cx="2113613" cy="2132064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Dubai Medium" panose="020B0603030403030204" pitchFamily="34" charset="-78"/>
              </a:rPr>
              <a:t>Deus é o Criador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E1F2324-527E-4A7B-86A8-7741CFCB8EE2}"/>
              </a:ext>
            </a:extLst>
          </p:cNvPr>
          <p:cNvSpPr txBox="1"/>
          <p:nvPr/>
        </p:nvSpPr>
        <p:spPr>
          <a:xfrm>
            <a:off x="8229600" y="1189657"/>
            <a:ext cx="3429000" cy="3416320"/>
          </a:xfrm>
          <a:prstGeom prst="accentCallout1">
            <a:avLst>
              <a:gd name="adj1" fmla="val 18750"/>
              <a:gd name="adj2" fmla="val -8333"/>
              <a:gd name="adj3" fmla="val 53648"/>
              <a:gd name="adj4" fmla="val -3877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dirty="0" err="1">
                <a:solidFill>
                  <a:srgbClr val="FF0000"/>
                </a:solidFill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</a:t>
            </a:r>
            <a:r>
              <a:rPr lang="pt-BR" sz="2400" dirty="0">
                <a:solidFill>
                  <a:srgbClr val="FF0000"/>
                </a:solidFill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1.1 </a:t>
            </a:r>
            <a:r>
              <a:rPr lang="pt-BR" sz="24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No princípio, criou Deus os céus e a terra. </a:t>
            </a:r>
          </a:p>
          <a:p>
            <a:r>
              <a:rPr lang="pt-BR" sz="2400" dirty="0" err="1">
                <a:solidFill>
                  <a:srgbClr val="FF0000"/>
                </a:solidFill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</a:t>
            </a:r>
            <a:r>
              <a:rPr lang="pt-BR" sz="2400" dirty="0">
                <a:solidFill>
                  <a:srgbClr val="FF0000"/>
                </a:solidFill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1:2 </a:t>
            </a:r>
            <a:r>
              <a:rPr lang="pt-BR" sz="24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  A terra, porém, estava sem forma e vazia; havia trevas sobre a face do abismo, e o Espírito de Deus pairava por sobre as águas. 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05529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1 – Verdades Invioláveis da Criação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2593C77C-603D-49D3-B52F-5289EFAB7F29}"/>
              </a:ext>
            </a:extLst>
          </p:cNvPr>
          <p:cNvSpPr/>
          <p:nvPr/>
        </p:nvSpPr>
        <p:spPr>
          <a:xfrm>
            <a:off x="4835558" y="1088924"/>
            <a:ext cx="2113613" cy="2132064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Dubai Medium" panose="020B0603030403030204" pitchFamily="34" charset="-78"/>
              </a:rPr>
              <a:t>Deus é o Criador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E1F2324-527E-4A7B-86A8-7741CFCB8EE2}"/>
              </a:ext>
            </a:extLst>
          </p:cNvPr>
          <p:cNvSpPr txBox="1"/>
          <p:nvPr/>
        </p:nvSpPr>
        <p:spPr>
          <a:xfrm>
            <a:off x="4590718" y="3637013"/>
            <a:ext cx="7363157" cy="2677656"/>
          </a:xfrm>
          <a:prstGeom prst="accentCallout1">
            <a:avLst>
              <a:gd name="adj1" fmla="val 18750"/>
              <a:gd name="adj2" fmla="val -8333"/>
              <a:gd name="adj3" fmla="val 50806"/>
              <a:gd name="adj4" fmla="val -1717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dirty="0" err="1">
                <a:solidFill>
                  <a:srgbClr val="FF0000"/>
                </a:solidFill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</a:t>
            </a:r>
            <a:r>
              <a:rPr lang="pt-BR" sz="2400" dirty="0">
                <a:solidFill>
                  <a:srgbClr val="FF0000"/>
                </a:solidFill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1:3  </a:t>
            </a:r>
            <a:r>
              <a:rPr lang="pt-BR" sz="24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Disse Deus: Haja luz; e houve luz.</a:t>
            </a:r>
          </a:p>
          <a:p>
            <a:r>
              <a:rPr lang="pt-BR" sz="2400" dirty="0" err="1">
                <a:solidFill>
                  <a:srgbClr val="FF0000"/>
                </a:solidFill>
                <a:latin typeface="Amasis MT Pro Light" panose="02040304050005020304" pitchFamily="18" charset="0"/>
              </a:rPr>
              <a:t>Gn</a:t>
            </a:r>
            <a:r>
              <a:rPr lang="pt-BR" sz="2400" dirty="0">
                <a:solidFill>
                  <a:srgbClr val="FF0000"/>
                </a:solidFill>
                <a:latin typeface="Amasis MT Pro Light" panose="02040304050005020304" pitchFamily="18" charset="0"/>
              </a:rPr>
              <a:t> 1:6  </a:t>
            </a:r>
            <a:r>
              <a:rPr lang="pt-BR" sz="2400" dirty="0">
                <a:latin typeface="Amasis MT Pro Light" panose="02040304050005020304" pitchFamily="18" charset="0"/>
              </a:rPr>
              <a:t>E disse Deus: Haja firmamento no meio das águas e separação entre águas e águas.</a:t>
            </a:r>
          </a:p>
          <a:p>
            <a:r>
              <a:rPr lang="pt-BR" sz="2400" dirty="0" err="1">
                <a:solidFill>
                  <a:srgbClr val="FF0000"/>
                </a:solidFill>
                <a:latin typeface="Amasis MT Pro Light" panose="02040304050005020304" pitchFamily="18" charset="0"/>
              </a:rPr>
              <a:t>Gn</a:t>
            </a:r>
            <a:r>
              <a:rPr lang="pt-BR" sz="2400" dirty="0">
                <a:solidFill>
                  <a:srgbClr val="FF0000"/>
                </a:solidFill>
                <a:latin typeface="Amasis MT Pro Light" panose="02040304050005020304" pitchFamily="18" charset="0"/>
              </a:rPr>
              <a:t> 1:9  </a:t>
            </a:r>
            <a:r>
              <a:rPr lang="pt-BR" sz="2400" dirty="0">
                <a:latin typeface="Amasis MT Pro Light" panose="02040304050005020304" pitchFamily="18" charset="0"/>
              </a:rPr>
              <a:t>Disse também Deus: Ajuntem-se as águas debaixo dos céus num só lugar, e apareça a porção seca.</a:t>
            </a:r>
          </a:p>
          <a:p>
            <a:r>
              <a:rPr lang="pt-BR" sz="2400" dirty="0" err="1">
                <a:solidFill>
                  <a:srgbClr val="FF0000"/>
                </a:solidFill>
                <a:latin typeface="Amasis MT Pro Light" panose="02040304050005020304" pitchFamily="18" charset="0"/>
              </a:rPr>
              <a:t>Gn</a:t>
            </a:r>
            <a:r>
              <a:rPr lang="pt-BR" sz="2400" dirty="0">
                <a:solidFill>
                  <a:srgbClr val="FF0000"/>
                </a:solidFill>
                <a:latin typeface="Amasis MT Pro Light" panose="02040304050005020304" pitchFamily="18" charset="0"/>
              </a:rPr>
              <a:t> 1:14  </a:t>
            </a:r>
            <a:r>
              <a:rPr lang="pt-BR" sz="2400" dirty="0">
                <a:latin typeface="Amasis MT Pro Light" panose="02040304050005020304" pitchFamily="18" charset="0"/>
              </a:rPr>
              <a:t>Disse também Deus: Haja luzeiros no firmamento dos céus, ... 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86BA73E3-F381-408F-8EDA-2F8EE5BB1027}"/>
              </a:ext>
            </a:extLst>
          </p:cNvPr>
          <p:cNvSpPr/>
          <p:nvPr/>
        </p:nvSpPr>
        <p:spPr>
          <a:xfrm>
            <a:off x="989351" y="3867313"/>
            <a:ext cx="2544561" cy="2143743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Dubai Medium" panose="020B0603030403030204" pitchFamily="34" charset="-78"/>
              </a:rPr>
              <a:t>Tudo foi criado pela Palavra de Deus   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A3EBE10C-025D-4793-A774-32F20DE47BCE}"/>
              </a:ext>
            </a:extLst>
          </p:cNvPr>
          <p:cNvCxnSpPr>
            <a:stCxn id="24" idx="1"/>
          </p:cNvCxnSpPr>
          <p:nvPr/>
        </p:nvCxnSpPr>
        <p:spPr>
          <a:xfrm flipH="1">
            <a:off x="2477105" y="2154956"/>
            <a:ext cx="2358453" cy="17123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353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1 – Verdades Invioláveis da Criação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2593C77C-603D-49D3-B52F-5289EFAB7F29}"/>
              </a:ext>
            </a:extLst>
          </p:cNvPr>
          <p:cNvSpPr/>
          <p:nvPr/>
        </p:nvSpPr>
        <p:spPr>
          <a:xfrm>
            <a:off x="4313363" y="1279885"/>
            <a:ext cx="2865654" cy="2132064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Dubai Medium" panose="020B0603030403030204" pitchFamily="34" charset="-78"/>
              </a:rPr>
              <a:t>Deus é o Criador</a:t>
            </a:r>
            <a:r>
              <a:rPr lang="pt-BR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Dubai Medium" panose="020B0603030403030204" pitchFamily="34" charset="-78"/>
              </a:rPr>
              <a:t> 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86BA73E3-F381-408F-8EDA-2F8EE5BB1027}"/>
              </a:ext>
            </a:extLst>
          </p:cNvPr>
          <p:cNvSpPr/>
          <p:nvPr/>
        </p:nvSpPr>
        <p:spPr>
          <a:xfrm>
            <a:off x="768190" y="3983067"/>
            <a:ext cx="2938072" cy="2132064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Dubai Medium" panose="020B0603030403030204" pitchFamily="34" charset="-78"/>
              </a:rPr>
              <a:t>Tudo foi criado pela Palavra de Deus   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A3EBE10C-025D-4793-A774-32F20DE47BCE}"/>
              </a:ext>
            </a:extLst>
          </p:cNvPr>
          <p:cNvCxnSpPr>
            <a:cxnSpLocks/>
            <a:stCxn id="24" idx="1"/>
          </p:cNvCxnSpPr>
          <p:nvPr/>
        </p:nvCxnSpPr>
        <p:spPr>
          <a:xfrm flipH="1">
            <a:off x="2529521" y="2345917"/>
            <a:ext cx="1783842" cy="17123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CC7630EA-68C4-43A9-9924-19ECF95AFAA0}"/>
              </a:ext>
            </a:extLst>
          </p:cNvPr>
          <p:cNvCxnSpPr>
            <a:cxnSpLocks/>
          </p:cNvCxnSpPr>
          <p:nvPr/>
        </p:nvCxnSpPr>
        <p:spPr>
          <a:xfrm flipH="1" flipV="1">
            <a:off x="6949164" y="2154958"/>
            <a:ext cx="1873994" cy="1940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F2BEE03D-E1BF-4FAA-8FA2-74A63EBFF22A}"/>
              </a:ext>
            </a:extLst>
          </p:cNvPr>
          <p:cNvSpPr/>
          <p:nvPr/>
        </p:nvSpPr>
        <p:spPr>
          <a:xfrm>
            <a:off x="8024549" y="3938587"/>
            <a:ext cx="2938072" cy="2132064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Dubai Medium" panose="020B0603030403030204" pitchFamily="34" charset="-78"/>
              </a:rPr>
              <a:t>Toda criação é perfeitamente organizada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3EC0A1E7-0C68-4D6F-85CE-946E9FDB8B9E}"/>
              </a:ext>
            </a:extLst>
          </p:cNvPr>
          <p:cNvCxnSpPr>
            <a:cxnSpLocks/>
            <a:endCxn id="12" idx="3"/>
          </p:cNvCxnSpPr>
          <p:nvPr/>
        </p:nvCxnSpPr>
        <p:spPr>
          <a:xfrm flipH="1">
            <a:off x="3706262" y="5049099"/>
            <a:ext cx="49130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E1F2324-527E-4A7B-86A8-7741CFCB8EE2}"/>
              </a:ext>
            </a:extLst>
          </p:cNvPr>
          <p:cNvSpPr txBox="1"/>
          <p:nvPr/>
        </p:nvSpPr>
        <p:spPr>
          <a:xfrm>
            <a:off x="8024549" y="2299744"/>
            <a:ext cx="3929326" cy="1384995"/>
          </a:xfrm>
          <a:prstGeom prst="accentCallout1">
            <a:avLst>
              <a:gd name="adj1" fmla="val 95750"/>
              <a:gd name="adj2" fmla="val 97495"/>
              <a:gd name="adj3" fmla="val 128077"/>
              <a:gd name="adj4" fmla="val 5490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8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Deus cria primeiro, e então organiza, ordena e posteriormente habita. 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848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2-	Atos Inegáveis da Execução Criativa de Deus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ECE1923-125D-4315-9E95-81D7731DC604}"/>
              </a:ext>
            </a:extLst>
          </p:cNvPr>
          <p:cNvSpPr txBox="1"/>
          <p:nvPr/>
        </p:nvSpPr>
        <p:spPr>
          <a:xfrm>
            <a:off x="1081087" y="1189657"/>
            <a:ext cx="108727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33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a) Deus organiza sua criação – </a:t>
            </a:r>
            <a:r>
              <a:rPr lang="pt-BR" sz="3300" b="1" dirty="0" err="1">
                <a:solidFill>
                  <a:srgbClr val="FF0000"/>
                </a:solidFill>
                <a:latin typeface="Arial Nova Light" panose="020B0304020202020204" pitchFamily="34" charset="0"/>
              </a:rPr>
              <a:t>Gn</a:t>
            </a:r>
            <a:r>
              <a:rPr lang="pt-BR" sz="3300" b="1" dirty="0">
                <a:solidFill>
                  <a:srgbClr val="FF0000"/>
                </a:solidFill>
                <a:latin typeface="Arial Nova Light" panose="020B0304020202020204" pitchFamily="34" charset="0"/>
              </a:rPr>
              <a:t> 1.3-31</a:t>
            </a:r>
            <a:endParaRPr kumimoji="0" lang="pt-BR" sz="33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ova Light" panose="020B0304020202020204" pitchFamily="34" charset="0"/>
            </a:endParaRPr>
          </a:p>
        </p:txBody>
      </p:sp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793AB747-9341-4F50-A29A-64B3583555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398121"/>
              </p:ext>
            </p:extLst>
          </p:nvPr>
        </p:nvGraphicFramePr>
        <p:xfrm>
          <a:off x="1889203" y="1890347"/>
          <a:ext cx="8964487" cy="4464496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850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84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663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612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 </a:t>
                      </a:r>
                      <a:endParaRPr lang="pt-BR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masis MT Pro Black" panose="02040A04050005020304" pitchFamily="18" charset="0"/>
                        </a:rPr>
                        <a:t>Forma</a:t>
                      </a:r>
                      <a:endParaRPr lang="pt-BR" sz="24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masis MT Pro Black" panose="02040A040500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</a:rPr>
                        <a:t> </a:t>
                      </a:r>
                      <a:endParaRPr lang="pt-BR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solidFill>
                            <a:schemeClr val="tx1"/>
                          </a:solidFill>
                          <a:effectLst/>
                          <a:latin typeface="Amasis MT Pro Black" panose="02040A04050005020304" pitchFamily="18" charset="0"/>
                        </a:rPr>
                        <a:t>Conteúdo pleno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masis MT Pro Black" panose="02040A040500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61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masis MT Pro Black" panose="02040A04050005020304" pitchFamily="18" charset="0"/>
                        </a:rPr>
                        <a:t>Dia 1</a:t>
                      </a:r>
                      <a:endParaRPr lang="pt-BR" sz="1800" dirty="0">
                        <a:effectLst/>
                        <a:latin typeface="Amasis MT Pro Black" panose="02040A040500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masis MT Pro Black" panose="02040A04050005020304" pitchFamily="18" charset="0"/>
                        </a:rPr>
                        <a:t>Dia 4</a:t>
                      </a:r>
                      <a:endParaRPr lang="pt-BR" sz="1800" dirty="0">
                        <a:effectLst/>
                        <a:latin typeface="Amasis MT Pro Black" panose="02040A040500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61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masis MT Pro Black" panose="02040A04050005020304" pitchFamily="18" charset="0"/>
                        </a:rPr>
                        <a:t>Dia 2</a:t>
                      </a:r>
                      <a:endParaRPr lang="pt-BR" sz="1800" dirty="0">
                        <a:effectLst/>
                        <a:latin typeface="Amasis MT Pro Black" panose="02040A040500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masis MT Pro Black" panose="02040A04050005020304" pitchFamily="18" charset="0"/>
                        </a:rPr>
                        <a:t>Dia 5</a:t>
                      </a:r>
                      <a:endParaRPr lang="pt-BR" sz="1800" dirty="0">
                        <a:effectLst/>
                        <a:latin typeface="Amasis MT Pro Black" panose="02040A040500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61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masis MT Pro Black" panose="02040A04050005020304" pitchFamily="18" charset="0"/>
                        </a:rPr>
                        <a:t>Dia 3</a:t>
                      </a:r>
                      <a:endParaRPr lang="pt-BR" sz="1800" dirty="0">
                        <a:effectLst/>
                        <a:latin typeface="Amasis MT Pro Black" panose="02040A040500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masis MT Pro Black" panose="02040A04050005020304" pitchFamily="18" charset="0"/>
                        </a:rPr>
                        <a:t>Dia 6</a:t>
                      </a:r>
                      <a:endParaRPr lang="pt-BR" sz="1800" dirty="0">
                        <a:effectLst/>
                        <a:latin typeface="Amasis MT Pro Black" panose="02040A040500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CaixaDeTexto 15">
            <a:extLst>
              <a:ext uri="{FF2B5EF4-FFF2-40B4-BE49-F238E27FC236}">
                <a16:creationId xmlns:a16="http://schemas.microsoft.com/office/drawing/2014/main" id="{0B5167AF-31B9-470F-8C20-3726AE339209}"/>
              </a:ext>
            </a:extLst>
          </p:cNvPr>
          <p:cNvSpPr txBox="1"/>
          <p:nvPr/>
        </p:nvSpPr>
        <p:spPr>
          <a:xfrm>
            <a:off x="3251979" y="3134464"/>
            <a:ext cx="1670394" cy="49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pt-BR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Luz e Trevas</a:t>
            </a:r>
            <a:endParaRPr lang="pt-BR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Medium" panose="02040604050005020304" pitchFamily="18" charset="0"/>
              <a:ea typeface="Calibri"/>
              <a:cs typeface="Times New Roman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2708F27-527F-4550-B64C-C3883D36DC77}"/>
              </a:ext>
            </a:extLst>
          </p:cNvPr>
          <p:cNvSpPr txBox="1"/>
          <p:nvPr/>
        </p:nvSpPr>
        <p:spPr>
          <a:xfrm>
            <a:off x="3349561" y="4358600"/>
            <a:ext cx="1497525" cy="49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pt-BR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Mar e Céus</a:t>
            </a:r>
            <a:endParaRPr lang="pt-BR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Medium" panose="02040604050005020304" pitchFamily="18" charset="0"/>
              <a:ea typeface="Calibri"/>
              <a:cs typeface="Times New Roman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ED5971BC-6041-4BE1-A07D-1B2D31008F37}"/>
              </a:ext>
            </a:extLst>
          </p:cNvPr>
          <p:cNvSpPr txBox="1"/>
          <p:nvPr/>
        </p:nvSpPr>
        <p:spPr>
          <a:xfrm>
            <a:off x="3416318" y="5654744"/>
            <a:ext cx="1432059" cy="49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pt-BR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Terra fértil</a:t>
            </a:r>
            <a:endParaRPr lang="pt-BR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Medium" panose="02040604050005020304" pitchFamily="18" charset="0"/>
              <a:ea typeface="Calibri"/>
              <a:cs typeface="Times New Roman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23752099-ED64-4FE9-A49B-EFD585637089}"/>
              </a:ext>
            </a:extLst>
          </p:cNvPr>
          <p:cNvSpPr txBox="1"/>
          <p:nvPr/>
        </p:nvSpPr>
        <p:spPr>
          <a:xfrm>
            <a:off x="7044662" y="3134464"/>
            <a:ext cx="3256020" cy="49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pt-BR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Luzeiros do Dia e da Noite</a:t>
            </a:r>
            <a:endParaRPr lang="pt-BR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Medium" panose="02040604050005020304" pitchFamily="18" charset="0"/>
              <a:ea typeface="Calibri"/>
              <a:cs typeface="Times New Roman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9311C98C-8755-491D-BDAD-9708A3179C57}"/>
              </a:ext>
            </a:extLst>
          </p:cNvPr>
          <p:cNvSpPr txBox="1"/>
          <p:nvPr/>
        </p:nvSpPr>
        <p:spPr>
          <a:xfrm>
            <a:off x="6781966" y="4358600"/>
            <a:ext cx="3778599" cy="49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pt-BR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Criaturas das Águas e dos Ares</a:t>
            </a:r>
            <a:endParaRPr lang="pt-BR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Medium" panose="02040604050005020304" pitchFamily="18" charset="0"/>
              <a:ea typeface="Calibri"/>
              <a:cs typeface="Times New Roman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643AAFD3-D066-4E23-895D-27DF3DE533E5}"/>
              </a:ext>
            </a:extLst>
          </p:cNvPr>
          <p:cNvSpPr txBox="1"/>
          <p:nvPr/>
        </p:nvSpPr>
        <p:spPr>
          <a:xfrm>
            <a:off x="7531000" y="5582736"/>
            <a:ext cx="2302297" cy="49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pt-BR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Criaturas da Terra</a:t>
            </a:r>
            <a:endParaRPr lang="pt-BR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Medium" panose="02040604050005020304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98210888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19" grpId="0"/>
      <p:bldP spid="20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2-	Atos Inegáveis da Execução Criativa de Deus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ECE1923-125D-4315-9E95-81D7731DC604}"/>
              </a:ext>
            </a:extLst>
          </p:cNvPr>
          <p:cNvSpPr txBox="1"/>
          <p:nvPr/>
        </p:nvSpPr>
        <p:spPr>
          <a:xfrm>
            <a:off x="1081087" y="1189657"/>
            <a:ext cx="108727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33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b) Deus povoa sua criação no planeta terra</a:t>
            </a:r>
            <a:endParaRPr kumimoji="0" lang="pt-BR" sz="33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ova Light" panose="020B0304020202020204" pitchFamily="34" charset="0"/>
            </a:endParaRPr>
          </a:p>
        </p:txBody>
      </p:sp>
      <p:pic>
        <p:nvPicPr>
          <p:cNvPr id="1026" name="Picture 2" descr="A Criação em 7 dias de Perfeição | Cristãos Amino Amino">
            <a:extLst>
              <a:ext uri="{FF2B5EF4-FFF2-40B4-BE49-F238E27FC236}">
                <a16:creationId xmlns:a16="http://schemas.microsoft.com/office/drawing/2014/main" id="{B216A69E-077B-466E-ACE8-6F3C4BCF7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215" y="2207891"/>
            <a:ext cx="3086179" cy="286028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EE55E6C7-4840-4FB1-AD95-BABE24F1AD05}"/>
              </a:ext>
            </a:extLst>
          </p:cNvPr>
          <p:cNvSpPr txBox="1"/>
          <p:nvPr/>
        </p:nvSpPr>
        <p:spPr>
          <a:xfrm>
            <a:off x="1081087" y="5434199"/>
            <a:ext cx="2576513" cy="901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pt-BR" sz="2200" b="1" dirty="0"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Cria os animais</a:t>
            </a:r>
          </a:p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pt-BR" sz="2200" b="1" dirty="0"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(1.20-21)</a:t>
            </a:r>
            <a:endParaRPr lang="pt-BR" sz="22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Gênesis - Deus criou os animais 🦁🦓🐘 bíblia falada - YouTube">
            <a:extLst>
              <a:ext uri="{FF2B5EF4-FFF2-40B4-BE49-F238E27FC236}">
                <a16:creationId xmlns:a16="http://schemas.microsoft.com/office/drawing/2014/main" id="{DE4EFBFB-8C74-483F-8064-7B8DD08AB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962" y="2207891"/>
            <a:ext cx="3086179" cy="286029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CF4DDFD8-5329-47F5-BBB9-B58700AC256F}"/>
              </a:ext>
            </a:extLst>
          </p:cNvPr>
          <p:cNvSpPr txBox="1"/>
          <p:nvPr/>
        </p:nvSpPr>
        <p:spPr>
          <a:xfrm>
            <a:off x="4557011" y="5524022"/>
            <a:ext cx="3201130" cy="12586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pt-BR" sz="2200" b="1" dirty="0"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Decreta a procriação dos animais</a:t>
            </a:r>
          </a:p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pt-BR" sz="2200" b="1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(1.22)</a:t>
            </a:r>
            <a:endParaRPr lang="pt-BR" sz="2200" b="1" dirty="0">
              <a:effectLst/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 descr="Peixe – Wikipédia, a enciclopédia livre">
            <a:extLst>
              <a:ext uri="{FF2B5EF4-FFF2-40B4-BE49-F238E27FC236}">
                <a16:creationId xmlns:a16="http://schemas.microsoft.com/office/drawing/2014/main" id="{106F8FA2-BB50-41DD-8524-0D043E94E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479" y="2207891"/>
            <a:ext cx="3261051" cy="30094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B6BCFB84-C0CF-43DC-9C55-C4DFA3BDD3FC}"/>
              </a:ext>
            </a:extLst>
          </p:cNvPr>
          <p:cNvSpPr txBox="1"/>
          <p:nvPr/>
        </p:nvSpPr>
        <p:spPr>
          <a:xfrm>
            <a:off x="8274571" y="5492364"/>
            <a:ext cx="3679304" cy="11560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pt-BR" sz="2200" b="1" dirty="0"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Cada espécie reproduzirá conforme sua própria espécie (1.11;1.24)</a:t>
            </a:r>
          </a:p>
        </p:txBody>
      </p:sp>
    </p:spTree>
    <p:extLst>
      <p:ext uri="{BB962C8B-B14F-4D97-AF65-F5344CB8AC3E}">
        <p14:creationId xmlns:p14="http://schemas.microsoft.com/office/powerpoint/2010/main" val="352835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0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2-	Atos Inegáveis da Execução Criativa de Deus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ECE1923-125D-4315-9E95-81D7731DC604}"/>
              </a:ext>
            </a:extLst>
          </p:cNvPr>
          <p:cNvSpPr txBox="1"/>
          <p:nvPr/>
        </p:nvSpPr>
        <p:spPr>
          <a:xfrm>
            <a:off x="1081087" y="1189657"/>
            <a:ext cx="108727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33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c) Deus cria a humanidade com singularidades</a:t>
            </a:r>
            <a:endParaRPr kumimoji="0" lang="pt-BR" sz="33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ova Light" panose="020B03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C2D5B97-A194-4D01-9311-261435641C6E}"/>
              </a:ext>
            </a:extLst>
          </p:cNvPr>
          <p:cNvSpPr txBox="1"/>
          <p:nvPr/>
        </p:nvSpPr>
        <p:spPr>
          <a:xfrm>
            <a:off x="1643062" y="2219838"/>
            <a:ext cx="10548918" cy="4143827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pt-B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criação do ser humano é conforme a imagem de Deus </a:t>
            </a:r>
            <a:r>
              <a:rPr lang="pt-BR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(1.26)</a:t>
            </a:r>
            <a:endParaRPr lang="pt-BR" sz="3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pt-B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homem passa a ter vida a partir do sopro nas narinas... </a:t>
            </a:r>
            <a:r>
              <a:rPr lang="pt-BR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(2.7)</a:t>
            </a:r>
            <a:endParaRPr lang="pt-BR" sz="3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pt-B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criação do ser humano é firmada em 2 gêneros: </a:t>
            </a:r>
            <a:r>
              <a:rPr lang="pt-BR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masculino e feminino </a:t>
            </a:r>
            <a:r>
              <a:rPr lang="pt-BR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(1.27)</a:t>
            </a:r>
            <a:endParaRPr lang="pt-BR" sz="3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pt-B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criação do ser humano é estabelecida num relacionamento interpessoal </a:t>
            </a:r>
            <a:r>
              <a:rPr lang="pt-BR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(1.27, 28; 2.18-24)</a:t>
            </a: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endParaRPr lang="pt-BR" sz="3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00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437103"/>
            <a:ext cx="11658581" cy="5420897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33381" y="113664"/>
            <a:ext cx="11420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3- Fundamentos estabelecidos por Deus para a humanidade desde a criação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ECE1923-125D-4315-9E95-81D7731DC604}"/>
              </a:ext>
            </a:extLst>
          </p:cNvPr>
          <p:cNvSpPr txBox="1"/>
          <p:nvPr/>
        </p:nvSpPr>
        <p:spPr>
          <a:xfrm>
            <a:off x="778658" y="1645371"/>
            <a:ext cx="11413322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33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a) Ser </a:t>
            </a:r>
            <a:r>
              <a:rPr lang="pt-BR" sz="3300" b="1" dirty="0" err="1">
                <a:solidFill>
                  <a:prstClr val="black"/>
                </a:solidFill>
                <a:latin typeface="Arial Nova Light" panose="020B0304020202020204" pitchFamily="34" charset="0"/>
              </a:rPr>
              <a:t>vice-regente</a:t>
            </a:r>
            <a:r>
              <a:rPr lang="pt-BR" sz="33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 de toda a criação </a:t>
            </a:r>
            <a:endParaRPr kumimoji="0" lang="pt-BR" sz="3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ova Light" panose="020B0304020202020204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2B12531-5A17-4C96-97CB-173F263129F0}"/>
              </a:ext>
            </a:extLst>
          </p:cNvPr>
          <p:cNvSpPr txBox="1"/>
          <p:nvPr/>
        </p:nvSpPr>
        <p:spPr>
          <a:xfrm>
            <a:off x="1307431" y="3420421"/>
            <a:ext cx="10884549" cy="3317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 dado ao homem a </a:t>
            </a:r>
            <a:r>
              <a:rPr lang="pt-BR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vice-regência</a:t>
            </a: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 criação. (1.28c)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 agora domina e sujeita a criação (1.26c; 28c)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 se alimenta da criação (1.29-30)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 ganha uma profissão – agricultor (2.15)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ser humano representa Deus na terra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D87F662-F607-4D80-AB54-728BA60ADC51}"/>
              </a:ext>
            </a:extLst>
          </p:cNvPr>
          <p:cNvSpPr txBox="1"/>
          <p:nvPr/>
        </p:nvSpPr>
        <p:spPr>
          <a:xfrm>
            <a:off x="3010747" y="2532896"/>
            <a:ext cx="670388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33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TRABALHO - MISSÃO</a:t>
            </a:r>
            <a:endParaRPr lang="pt-BR" u="sng" dirty="0"/>
          </a:p>
        </p:txBody>
      </p:sp>
    </p:spTree>
    <p:extLst>
      <p:ext uri="{BB962C8B-B14F-4D97-AF65-F5344CB8AC3E}">
        <p14:creationId xmlns:p14="http://schemas.microsoft.com/office/powerpoint/2010/main" val="137298200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3" grpId="0" build="p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437103"/>
            <a:ext cx="11658581" cy="5420897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33381" y="113664"/>
            <a:ext cx="11420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3- Fundamentos estabelecidos por Deus para a humanidade desde a criação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ECE1923-125D-4315-9E95-81D7731DC604}"/>
              </a:ext>
            </a:extLst>
          </p:cNvPr>
          <p:cNvSpPr txBox="1"/>
          <p:nvPr/>
        </p:nvSpPr>
        <p:spPr>
          <a:xfrm>
            <a:off x="778658" y="1645371"/>
            <a:ext cx="11413322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33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b) Ser progenitor da raça humana  </a:t>
            </a:r>
            <a:endParaRPr kumimoji="0" lang="pt-BR" sz="3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ova Light" panose="020B0304020202020204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2B12531-5A17-4C96-97CB-173F263129F0}"/>
              </a:ext>
            </a:extLst>
          </p:cNvPr>
          <p:cNvSpPr txBox="1"/>
          <p:nvPr/>
        </p:nvSpPr>
        <p:spPr>
          <a:xfrm>
            <a:off x="1355355" y="3120305"/>
            <a:ext cx="10014670" cy="3528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 dado ao homem a multiplicação da raça humana (1.28)</a:t>
            </a: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Sede fecundos, multiplicai (1.28)</a:t>
            </a:r>
          </a:p>
          <a:p>
            <a:pPr marL="342900" lvl="0" indent="-342900" algn="just">
              <a:lnSpc>
                <a:spcPct val="107000"/>
              </a:lnSpc>
              <a:buFont typeface="Wingdings 3" panose="05040102010807070707" pitchFamily="18" charset="2"/>
              <a:buChar char="Ê"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Deus ativo na procriação dos seres humanos desde a concepção </a:t>
            </a:r>
          </a:p>
          <a:p>
            <a:pPr lvl="0" algn="just">
              <a:lnSpc>
                <a:spcPct val="107000"/>
              </a:lnSpc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(</a:t>
            </a:r>
            <a:r>
              <a:rPr lang="pt-BR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</a:t>
            </a: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4.1; </a:t>
            </a:r>
            <a:r>
              <a:rPr lang="pt-BR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</a:t>
            </a: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17.15-16 c/ 21.1-2; </a:t>
            </a:r>
            <a:r>
              <a:rPr lang="pt-BR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</a:t>
            </a: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30.1, 22; </a:t>
            </a:r>
            <a:r>
              <a:rPr lang="pt-BR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Rt</a:t>
            </a: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4.13;     </a:t>
            </a:r>
          </a:p>
          <a:p>
            <a:pPr lvl="0" algn="just">
              <a:lnSpc>
                <a:spcPct val="107000"/>
              </a:lnSpc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pt-BR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</a:t>
            </a: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1.39-44; </a:t>
            </a:r>
            <a:r>
              <a:rPr lang="pt-BR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139.13-16; Jr 1.5)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7FC5789-3A89-4870-A9A6-EFF2C102754F}"/>
              </a:ext>
            </a:extLst>
          </p:cNvPr>
          <p:cNvSpPr txBox="1"/>
          <p:nvPr/>
        </p:nvSpPr>
        <p:spPr>
          <a:xfrm>
            <a:off x="2885364" y="2465043"/>
            <a:ext cx="665937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33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COLONIZAÇÃO/PROLIFERAÇÃO</a:t>
            </a:r>
            <a:endParaRPr lang="pt-BR" u="sng" dirty="0"/>
          </a:p>
        </p:txBody>
      </p:sp>
    </p:spTree>
    <p:extLst>
      <p:ext uri="{BB962C8B-B14F-4D97-AF65-F5344CB8AC3E}">
        <p14:creationId xmlns:p14="http://schemas.microsoft.com/office/powerpoint/2010/main" val="89045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437103"/>
            <a:ext cx="11658581" cy="5420897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33381" y="113664"/>
            <a:ext cx="11420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3- Fundamentos estabelecidos por Deus para a humanidade desde a criação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ECE1923-125D-4315-9E95-81D7731DC604}"/>
              </a:ext>
            </a:extLst>
          </p:cNvPr>
          <p:cNvSpPr txBox="1"/>
          <p:nvPr/>
        </p:nvSpPr>
        <p:spPr>
          <a:xfrm>
            <a:off x="778658" y="1645371"/>
            <a:ext cx="11413322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33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c) Viver em comunidade, sendo a família seu primeiro núcleo  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2B12531-5A17-4C96-97CB-173F263129F0}"/>
              </a:ext>
            </a:extLst>
          </p:cNvPr>
          <p:cNvSpPr txBox="1"/>
          <p:nvPr/>
        </p:nvSpPr>
        <p:spPr>
          <a:xfrm>
            <a:off x="1545536" y="3558137"/>
            <a:ext cx="10884549" cy="3308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Não é bom que esteja só (2.18)</a:t>
            </a: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Far-lhe-ei uma ajudadora (2.18)</a:t>
            </a: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Deixa pai e mãe e se une à sua mulher (2.24)</a:t>
            </a: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Tornando-se uma só carne (2.24)</a:t>
            </a: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Estavam nus e não se envergonhavam (2.25)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7632048-55CE-4B82-ADF5-680BB473D40F}"/>
              </a:ext>
            </a:extLst>
          </p:cNvPr>
          <p:cNvSpPr txBox="1"/>
          <p:nvPr/>
        </p:nvSpPr>
        <p:spPr>
          <a:xfrm>
            <a:off x="3107120" y="2644279"/>
            <a:ext cx="621586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33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FAMÍLIA – CLÃ – SOCIEDADE</a:t>
            </a:r>
            <a:endParaRPr lang="pt-BR" u="sng" dirty="0"/>
          </a:p>
        </p:txBody>
      </p:sp>
    </p:spTree>
    <p:extLst>
      <p:ext uri="{BB962C8B-B14F-4D97-AF65-F5344CB8AC3E}">
        <p14:creationId xmlns:p14="http://schemas.microsoft.com/office/powerpoint/2010/main" val="248944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437103"/>
            <a:ext cx="11658581" cy="5420897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33381" y="113664"/>
            <a:ext cx="11420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3- Fundamentos estabelecidos por Deus para a humanidade desde a criação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ECE1923-125D-4315-9E95-81D7731DC604}"/>
              </a:ext>
            </a:extLst>
          </p:cNvPr>
          <p:cNvSpPr txBox="1"/>
          <p:nvPr/>
        </p:nvSpPr>
        <p:spPr>
          <a:xfrm>
            <a:off x="778658" y="1645371"/>
            <a:ext cx="11413322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33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d) Viver diante </a:t>
            </a:r>
            <a:r>
              <a:rPr lang="pt-BR" sz="3300" b="1" dirty="0" err="1">
                <a:solidFill>
                  <a:prstClr val="black"/>
                </a:solidFill>
                <a:latin typeface="Arial Nova Light" panose="020B0304020202020204" pitchFamily="34" charset="0"/>
              </a:rPr>
              <a:t>dEle</a:t>
            </a:r>
            <a:endParaRPr kumimoji="0" lang="pt-BR" sz="3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ova Light" panose="020B0304020202020204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2B12531-5A17-4C96-97CB-173F263129F0}"/>
              </a:ext>
            </a:extLst>
          </p:cNvPr>
          <p:cNvSpPr txBox="1"/>
          <p:nvPr/>
        </p:nvSpPr>
        <p:spPr>
          <a:xfrm>
            <a:off x="1307431" y="3589242"/>
            <a:ext cx="10884549" cy="3155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Façamos o homem à nossa imagem, conforme nossa semelhança (1.26; </a:t>
            </a:r>
            <a:r>
              <a:rPr lang="pt-BR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</a:t>
            </a: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1.15)</a:t>
            </a: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Para viver em submissão a Ele (2.9, 16-17)</a:t>
            </a: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Para viver consagrado a Ele (</a:t>
            </a:r>
            <a:r>
              <a:rPr lang="pt-BR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</a:t>
            </a: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1.4)</a:t>
            </a: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245F18A-A1D2-402C-A1E4-ED6CB38FF4EF}"/>
              </a:ext>
            </a:extLst>
          </p:cNvPr>
          <p:cNvSpPr txBox="1"/>
          <p:nvPr/>
        </p:nvSpPr>
        <p:spPr>
          <a:xfrm>
            <a:off x="3117394" y="2617306"/>
            <a:ext cx="619531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33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SER ESPIRITUAL</a:t>
            </a:r>
            <a:endParaRPr lang="pt-BR" u="sng" dirty="0"/>
          </a:p>
        </p:txBody>
      </p:sp>
    </p:spTree>
    <p:extLst>
      <p:ext uri="{BB962C8B-B14F-4D97-AF65-F5344CB8AC3E}">
        <p14:creationId xmlns:p14="http://schemas.microsoft.com/office/powerpoint/2010/main" val="267150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4- Implicações: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16D09E-68CF-49F4-9962-6254EC01630B}"/>
              </a:ext>
            </a:extLst>
          </p:cNvPr>
          <p:cNvSpPr txBox="1"/>
          <p:nvPr/>
        </p:nvSpPr>
        <p:spPr>
          <a:xfrm>
            <a:off x="1210211" y="2622340"/>
            <a:ext cx="10009681" cy="2703048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valorização da vida  desde a concepção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0893B7-BEB2-4807-9988-57AFCE408AA2}"/>
              </a:ext>
            </a:extLst>
          </p:cNvPr>
          <p:cNvSpPr txBox="1"/>
          <p:nvPr/>
        </p:nvSpPr>
        <p:spPr>
          <a:xfrm>
            <a:off x="1313113" y="1288977"/>
            <a:ext cx="9851504" cy="78319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dá sentido à humanidade</a:t>
            </a:r>
            <a:endParaRPr lang="pt-B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88399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4- Implicações: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16D09E-68CF-49F4-9962-6254EC01630B}"/>
              </a:ext>
            </a:extLst>
          </p:cNvPr>
          <p:cNvSpPr txBox="1"/>
          <p:nvPr/>
        </p:nvSpPr>
        <p:spPr>
          <a:xfrm>
            <a:off x="1210211" y="2622340"/>
            <a:ext cx="10009681" cy="3592202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verdade biologia (científica) sobre os gêneros masculino e feminino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0893B7-BEB2-4807-9988-57AFCE408AA2}"/>
              </a:ext>
            </a:extLst>
          </p:cNvPr>
          <p:cNvSpPr txBox="1"/>
          <p:nvPr/>
        </p:nvSpPr>
        <p:spPr>
          <a:xfrm>
            <a:off x="1313113" y="1288977"/>
            <a:ext cx="9851504" cy="78319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dá sentido à humanidade</a:t>
            </a:r>
            <a:endParaRPr lang="pt-B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29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4- Implicações: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16D09E-68CF-49F4-9962-6254EC01630B}"/>
              </a:ext>
            </a:extLst>
          </p:cNvPr>
          <p:cNvSpPr txBox="1"/>
          <p:nvPr/>
        </p:nvSpPr>
        <p:spPr>
          <a:xfrm>
            <a:off x="1210211" y="2622340"/>
            <a:ext cx="10009681" cy="2703048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família como base 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uma sociedade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0893B7-BEB2-4807-9988-57AFCE408AA2}"/>
              </a:ext>
            </a:extLst>
          </p:cNvPr>
          <p:cNvSpPr txBox="1"/>
          <p:nvPr/>
        </p:nvSpPr>
        <p:spPr>
          <a:xfrm>
            <a:off x="1313113" y="1288977"/>
            <a:ext cx="9851504" cy="78319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dá sentido à humanidade</a:t>
            </a:r>
            <a:endParaRPr lang="pt-B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89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4- Implicações: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16D09E-68CF-49F4-9962-6254EC01630B}"/>
              </a:ext>
            </a:extLst>
          </p:cNvPr>
          <p:cNvSpPr txBox="1"/>
          <p:nvPr/>
        </p:nvSpPr>
        <p:spPr>
          <a:xfrm>
            <a:off x="1210211" y="2622340"/>
            <a:ext cx="10009681" cy="3592202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família formada pela união de um homem e uma mulher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0893B7-BEB2-4807-9988-57AFCE408AA2}"/>
              </a:ext>
            </a:extLst>
          </p:cNvPr>
          <p:cNvSpPr txBox="1"/>
          <p:nvPr/>
        </p:nvSpPr>
        <p:spPr>
          <a:xfrm>
            <a:off x="1313113" y="1288977"/>
            <a:ext cx="9851504" cy="78319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dá sentido à humanidade</a:t>
            </a:r>
            <a:endParaRPr lang="pt-B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48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4- Implicações: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16D09E-68CF-49F4-9962-6254EC01630B}"/>
              </a:ext>
            </a:extLst>
          </p:cNvPr>
          <p:cNvSpPr txBox="1"/>
          <p:nvPr/>
        </p:nvSpPr>
        <p:spPr>
          <a:xfrm>
            <a:off x="1210211" y="2622340"/>
            <a:ext cx="10009681" cy="3592202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(5)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filhos reproduzidos no ambiente de uma formação familiar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0893B7-BEB2-4807-9988-57AFCE408AA2}"/>
              </a:ext>
            </a:extLst>
          </p:cNvPr>
          <p:cNvSpPr txBox="1"/>
          <p:nvPr/>
        </p:nvSpPr>
        <p:spPr>
          <a:xfrm>
            <a:off x="1313113" y="1288977"/>
            <a:ext cx="9851504" cy="78319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dá sentido à humanidade</a:t>
            </a:r>
            <a:endParaRPr lang="pt-B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9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4- Implicações: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16D09E-68CF-49F4-9962-6254EC01630B}"/>
              </a:ext>
            </a:extLst>
          </p:cNvPr>
          <p:cNvSpPr txBox="1"/>
          <p:nvPr/>
        </p:nvSpPr>
        <p:spPr>
          <a:xfrm>
            <a:off x="1210211" y="2622340"/>
            <a:ext cx="10009681" cy="2703048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(6)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filhos formados no ambiente familiar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0893B7-BEB2-4807-9988-57AFCE408AA2}"/>
              </a:ext>
            </a:extLst>
          </p:cNvPr>
          <p:cNvSpPr txBox="1"/>
          <p:nvPr/>
        </p:nvSpPr>
        <p:spPr>
          <a:xfrm>
            <a:off x="1313113" y="1288977"/>
            <a:ext cx="9851504" cy="78319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dá sentido à humanidade</a:t>
            </a:r>
            <a:endParaRPr lang="pt-B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35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4- Implicações: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16D09E-68CF-49F4-9962-6254EC01630B}"/>
              </a:ext>
            </a:extLst>
          </p:cNvPr>
          <p:cNvSpPr txBox="1"/>
          <p:nvPr/>
        </p:nvSpPr>
        <p:spPr>
          <a:xfrm>
            <a:off x="1210211" y="2622340"/>
            <a:ext cx="10009681" cy="2703048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(7)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ato sexual no ambiente conjugal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0893B7-BEB2-4807-9988-57AFCE408AA2}"/>
              </a:ext>
            </a:extLst>
          </p:cNvPr>
          <p:cNvSpPr txBox="1"/>
          <p:nvPr/>
        </p:nvSpPr>
        <p:spPr>
          <a:xfrm>
            <a:off x="1313113" y="1288977"/>
            <a:ext cx="9851504" cy="78319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dá sentido à humanidade</a:t>
            </a:r>
            <a:endParaRPr lang="pt-B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71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4- Implicações: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16D09E-68CF-49F4-9962-6254EC01630B}"/>
              </a:ext>
            </a:extLst>
          </p:cNvPr>
          <p:cNvSpPr txBox="1"/>
          <p:nvPr/>
        </p:nvSpPr>
        <p:spPr>
          <a:xfrm>
            <a:off x="1210211" y="2622340"/>
            <a:ext cx="10009681" cy="2703048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(8)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trabalho para o homem e mulher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0893B7-BEB2-4807-9988-57AFCE408AA2}"/>
              </a:ext>
            </a:extLst>
          </p:cNvPr>
          <p:cNvSpPr txBox="1"/>
          <p:nvPr/>
        </p:nvSpPr>
        <p:spPr>
          <a:xfrm>
            <a:off x="1313113" y="1288977"/>
            <a:ext cx="9851504" cy="78319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dá sentido à humanidade</a:t>
            </a:r>
            <a:endParaRPr lang="pt-B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48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4- Implicações: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16D09E-68CF-49F4-9962-6254EC01630B}"/>
              </a:ext>
            </a:extLst>
          </p:cNvPr>
          <p:cNvSpPr txBox="1"/>
          <p:nvPr/>
        </p:nvSpPr>
        <p:spPr>
          <a:xfrm>
            <a:off x="1210211" y="2622340"/>
            <a:ext cx="10009681" cy="3592202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(9)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justiça de Deus estabelecendo a ideia do certo e errado (pecado)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0893B7-BEB2-4807-9988-57AFCE408AA2}"/>
              </a:ext>
            </a:extLst>
          </p:cNvPr>
          <p:cNvSpPr txBox="1"/>
          <p:nvPr/>
        </p:nvSpPr>
        <p:spPr>
          <a:xfrm>
            <a:off x="1313113" y="1288977"/>
            <a:ext cx="9851504" cy="78319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dá sentido à humanidade</a:t>
            </a:r>
            <a:endParaRPr lang="pt-B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29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4- Implicações: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16D09E-68CF-49F4-9962-6254EC01630B}"/>
              </a:ext>
            </a:extLst>
          </p:cNvPr>
          <p:cNvSpPr txBox="1"/>
          <p:nvPr/>
        </p:nvSpPr>
        <p:spPr>
          <a:xfrm>
            <a:off x="1357849" y="2280438"/>
            <a:ext cx="10009681" cy="4481355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(10)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justiça de Deus estabelecendo o relacionamento entre o ser humano e Seu Criador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0893B7-BEB2-4807-9988-57AFCE408AA2}"/>
              </a:ext>
            </a:extLst>
          </p:cNvPr>
          <p:cNvSpPr txBox="1"/>
          <p:nvPr/>
        </p:nvSpPr>
        <p:spPr>
          <a:xfrm>
            <a:off x="1313113" y="1288977"/>
            <a:ext cx="9851504" cy="78319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dá sentido à humanidade</a:t>
            </a:r>
            <a:endParaRPr lang="pt-B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82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596942"/>
            <a:ext cx="11658581" cy="5261058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CONCLUSÃO: Motivo para crer na existência de Deus: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BAB1963-5FAD-4CD2-AB8F-ACAA20C3D07A}"/>
              </a:ext>
            </a:extLst>
          </p:cNvPr>
          <p:cNvSpPr txBox="1"/>
          <p:nvPr/>
        </p:nvSpPr>
        <p:spPr>
          <a:xfrm>
            <a:off x="1436938" y="1916081"/>
            <a:ext cx="9851504" cy="715089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vida sem Deus é um absurdo!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9FD54A8-1D55-40CB-A872-9148D8EA0EB3}"/>
              </a:ext>
            </a:extLst>
          </p:cNvPr>
          <p:cNvSpPr txBox="1"/>
          <p:nvPr/>
        </p:nvSpPr>
        <p:spPr>
          <a:xfrm>
            <a:off x="1436938" y="2960975"/>
            <a:ext cx="10009681" cy="3573414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 Deus, </a:t>
            </a:r>
          </a:p>
          <a:p>
            <a:pPr lvl="0" algn="ctr">
              <a:lnSpc>
                <a:spcPct val="107000"/>
              </a:lnSpc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 referências sólidas!</a:t>
            </a:r>
          </a:p>
        </p:txBody>
      </p:sp>
    </p:spTree>
    <p:extLst>
      <p:ext uri="{BB962C8B-B14F-4D97-AF65-F5344CB8AC3E}">
        <p14:creationId xmlns:p14="http://schemas.microsoft.com/office/powerpoint/2010/main" val="337200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rma, Círculo&#10;&#10;Descrição gerada automaticamente">
            <a:extLst>
              <a:ext uri="{FF2B5EF4-FFF2-40B4-BE49-F238E27FC236}">
                <a16:creationId xmlns:a16="http://schemas.microsoft.com/office/drawing/2014/main" id="{3EA8A10B-A941-4A59-8AC6-C88033B5C4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616" r="2" b="8853"/>
          <a:stretch/>
        </p:blipFill>
        <p:spPr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3E495F1-29FA-4F4C-A9CA-9216B2170AD3}"/>
              </a:ext>
            </a:extLst>
          </p:cNvPr>
          <p:cNvSpPr txBox="1"/>
          <p:nvPr/>
        </p:nvSpPr>
        <p:spPr>
          <a:xfrm>
            <a:off x="132360" y="909203"/>
            <a:ext cx="3555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800"/>
              </a:spcAft>
              <a:defRPr/>
            </a:pPr>
            <a:r>
              <a:rPr lang="pt-BR" b="1" dirty="0">
                <a:solidFill>
                  <a:schemeClr val="bg1"/>
                </a:solidFill>
                <a:latin typeface="Arial Nova Light" panose="020B0304020202020204" pitchFamily="34" charset="0"/>
              </a:rPr>
              <a:t>1-Verdades Invioláveis Da Criação 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27EF309C-75F1-4F0F-BCA1-290763669147}"/>
              </a:ext>
            </a:extLst>
          </p:cNvPr>
          <p:cNvSpPr txBox="1"/>
          <p:nvPr/>
        </p:nvSpPr>
        <p:spPr>
          <a:xfrm>
            <a:off x="132360" y="1562115"/>
            <a:ext cx="3555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800"/>
              </a:spcAft>
              <a:defRPr/>
            </a:pPr>
            <a:r>
              <a:rPr lang="pt-BR" b="1" dirty="0">
                <a:solidFill>
                  <a:schemeClr val="bg1"/>
                </a:solidFill>
                <a:latin typeface="Arial Nova Light" panose="020B0304020202020204" pitchFamily="34" charset="0"/>
              </a:rPr>
              <a:t>2-Atos Inegáveis da Execução Criativa de Deus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20B20FFE-692A-4EDC-B422-638AE9C44B0B}"/>
              </a:ext>
            </a:extLst>
          </p:cNvPr>
          <p:cNvSpPr txBox="1"/>
          <p:nvPr/>
        </p:nvSpPr>
        <p:spPr>
          <a:xfrm>
            <a:off x="132360" y="2492026"/>
            <a:ext cx="3860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b="1" dirty="0">
                <a:solidFill>
                  <a:schemeClr val="bg1"/>
                </a:solidFill>
                <a:latin typeface="Arial Nova Light" panose="020B0304020202020204" pitchFamily="34" charset="0"/>
              </a:rPr>
              <a:t>3-Fundamentos estabelecidos por Deus para a humanidade desde a criação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D18261A-CA4B-48D4-9FAE-A0AC67EAE885}"/>
              </a:ext>
            </a:extLst>
          </p:cNvPr>
          <p:cNvSpPr txBox="1"/>
          <p:nvPr/>
        </p:nvSpPr>
        <p:spPr>
          <a:xfrm>
            <a:off x="132380" y="3698936"/>
            <a:ext cx="3860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b="1" dirty="0">
                <a:solidFill>
                  <a:schemeClr val="bg1"/>
                </a:solidFill>
                <a:latin typeface="Arial Nova Light" panose="020B0304020202020204" pitchFamily="34" charset="0"/>
              </a:rPr>
              <a:t>4-Implicações: O que dá sentido à humanidade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66D28CC3-15B4-4B14-BC9D-F1C22CDB1003}"/>
              </a:ext>
            </a:extLst>
          </p:cNvPr>
          <p:cNvSpPr txBox="1"/>
          <p:nvPr/>
        </p:nvSpPr>
        <p:spPr>
          <a:xfrm>
            <a:off x="132380" y="4628847"/>
            <a:ext cx="386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b="1" dirty="0">
                <a:solidFill>
                  <a:srgbClr val="FFFF00"/>
                </a:solidFill>
                <a:latin typeface="Arial Nova Light" panose="020B0304020202020204" pitchFamily="34" charset="0"/>
              </a:rPr>
              <a:t>5-Decretos da Criação na Teologia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58118BB-4963-4E67-8B56-4808719A18CF}"/>
              </a:ext>
            </a:extLst>
          </p:cNvPr>
          <p:cNvSpPr/>
          <p:nvPr/>
        </p:nvSpPr>
        <p:spPr>
          <a:xfrm rot="21416009">
            <a:off x="5183426" y="5887404"/>
            <a:ext cx="2566737" cy="260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9122156D-5F64-4F9D-AD0E-E073D5546103}"/>
              </a:ext>
            </a:extLst>
          </p:cNvPr>
          <p:cNvSpPr/>
          <p:nvPr/>
        </p:nvSpPr>
        <p:spPr>
          <a:xfrm rot="21416009">
            <a:off x="9311756" y="4667830"/>
            <a:ext cx="2566737" cy="179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89503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adrão do plano de fundo&#10;&#10;Descrição gerada automaticamente">
            <a:extLst>
              <a:ext uri="{FF2B5EF4-FFF2-40B4-BE49-F238E27FC236}">
                <a16:creationId xmlns:a16="http://schemas.microsoft.com/office/drawing/2014/main" id="{7130B578-267A-495C-B525-C1100E310A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6" b="192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4" name="Imagem 3" descr="Padrão do plano de fundo&#10;&#10;Descrição gerada automaticamente">
            <a:extLst>
              <a:ext uri="{FF2B5EF4-FFF2-40B4-BE49-F238E27FC236}">
                <a16:creationId xmlns:a16="http://schemas.microsoft.com/office/drawing/2014/main" id="{E20C2FD5-5830-4CD3-90ED-308E6D7CE4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18CCC482-C28B-466A-819A-7832DCABDEDB}"/>
              </a:ext>
            </a:extLst>
          </p:cNvPr>
          <p:cNvSpPr/>
          <p:nvPr/>
        </p:nvSpPr>
        <p:spPr>
          <a:xfrm>
            <a:off x="1" y="1190894"/>
            <a:ext cx="12191980" cy="4618347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27E62CD-B31C-4470-919D-2D9FA701BC7B}"/>
              </a:ext>
            </a:extLst>
          </p:cNvPr>
          <p:cNvSpPr/>
          <p:nvPr/>
        </p:nvSpPr>
        <p:spPr>
          <a:xfrm>
            <a:off x="20" y="1441079"/>
            <a:ext cx="12191980" cy="4117975"/>
          </a:xfrm>
          <a:prstGeom prst="rect">
            <a:avLst/>
          </a:prstGeom>
          <a:solidFill>
            <a:srgbClr val="FFF7E1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1BB14C73-B541-4F01-81EE-82E193DBBE1C}"/>
              </a:ext>
            </a:extLst>
          </p:cNvPr>
          <p:cNvGrpSpPr/>
          <p:nvPr/>
        </p:nvGrpSpPr>
        <p:grpSpPr>
          <a:xfrm>
            <a:off x="813100" y="1730600"/>
            <a:ext cx="3600000" cy="3600000"/>
            <a:chOff x="1232200" y="1629000"/>
            <a:chExt cx="3600000" cy="3600000"/>
          </a:xfrm>
        </p:grpSpPr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3AFF04C5-A183-464E-A185-C88ACBE71B70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noFill/>
            <a:ln w="149225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7" name="Imagem 16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226120F2-B42D-4D8F-8F1B-8D1D9B909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42" y="2371603"/>
              <a:ext cx="2070515" cy="2070515"/>
            </a:xfrm>
            <a:prstGeom prst="rect">
              <a:avLst/>
            </a:prstGeom>
          </p:spPr>
        </p:pic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5D72186B-5085-4755-B1C3-0453D293118E}"/>
                </a:ext>
              </a:extLst>
            </p:cNvPr>
            <p:cNvSpPr txBox="1"/>
            <p:nvPr/>
          </p:nvSpPr>
          <p:spPr>
            <a:xfrm>
              <a:off x="2290762" y="4354525"/>
              <a:ext cx="153352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4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E219188-FCAC-4204-910C-EE2FE3627311}"/>
              </a:ext>
            </a:extLst>
          </p:cNvPr>
          <p:cNvSpPr txBox="1"/>
          <p:nvPr/>
        </p:nvSpPr>
        <p:spPr>
          <a:xfrm>
            <a:off x="5074920" y="3422399"/>
            <a:ext cx="64787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latin typeface="Agency FB" panose="020B0503020202020204" pitchFamily="34" charset="0"/>
              </a:rPr>
              <a:t>Templo Batista Bíblico de São José dos Campos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8C164DBC-ECE5-4C14-BC26-0EC38724F7FD}"/>
              </a:ext>
            </a:extLst>
          </p:cNvPr>
          <p:cNvCxnSpPr/>
          <p:nvPr/>
        </p:nvCxnSpPr>
        <p:spPr>
          <a:xfrm>
            <a:off x="5008520" y="3355089"/>
            <a:ext cx="6014484" cy="0"/>
          </a:xfrm>
          <a:prstGeom prst="line">
            <a:avLst/>
          </a:prstGeom>
          <a:ln w="57150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37F4864-8369-440D-B453-C95922CFF5F2}"/>
              </a:ext>
            </a:extLst>
          </p:cNvPr>
          <p:cNvSpPr txBox="1"/>
          <p:nvPr/>
        </p:nvSpPr>
        <p:spPr>
          <a:xfrm>
            <a:off x="4831160" y="2668535"/>
            <a:ext cx="64324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300" dirty="0">
                <a:latin typeface="Amasis MT Pro Medium" panose="02040604050005020304" pitchFamily="18" charset="0"/>
              </a:rPr>
              <a:t>NÚCLEO DE ESTUDO BÍBLICO</a:t>
            </a:r>
          </a:p>
        </p:txBody>
      </p:sp>
    </p:spTree>
    <p:extLst>
      <p:ext uri="{BB962C8B-B14F-4D97-AF65-F5344CB8AC3E}">
        <p14:creationId xmlns:p14="http://schemas.microsoft.com/office/powerpoint/2010/main" val="1525277656"/>
      </p:ext>
    </p:extLst>
  </p:cSld>
  <p:clrMapOvr>
    <a:masterClrMapping/>
  </p:clrMapOvr>
  <p:transition spd="med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E7E91274-5395-49C9-8553-DB85B630E1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79" b="1"/>
          <a:stretch/>
        </p:blipFill>
        <p:spPr>
          <a:xfrm flipH="1">
            <a:off x="20" y="10"/>
            <a:ext cx="12191980" cy="6857990"/>
          </a:xfrm>
          <a:prstGeom prst="rect">
            <a:avLst/>
          </a:prstGeom>
        </p:spPr>
      </p:pic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  <a14:imgEffect>
                      <a14:colorTemperature colorTemp="88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23" r="13722" b="-1"/>
          <a:stretch/>
        </p:blipFill>
        <p:spPr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3FBAC6D5-9C41-4FB3-83DA-D41E22C0B76A}"/>
              </a:ext>
            </a:extLst>
          </p:cNvPr>
          <p:cNvSpPr txBox="1"/>
          <p:nvPr/>
        </p:nvSpPr>
        <p:spPr>
          <a:xfrm>
            <a:off x="5789294" y="2095883"/>
            <a:ext cx="6056145" cy="2400657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 Nova Cond Light" panose="020B0306020202020204" pitchFamily="34" charset="0"/>
                <a:ea typeface="+mn-ea"/>
                <a:cs typeface="+mn-cs"/>
              </a:rPr>
              <a:t>REFERÊNCIAS SÓLIDAS NUM MUNDO LÍQUIDO.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rial Nova Cond Light" panose="020B0306020202020204" pitchFamily="34" charset="0"/>
              <a:ea typeface="+mn-ea"/>
              <a:cs typeface="+mn-cs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6960F81-7BC5-47AA-978A-AE4344EA0195}"/>
              </a:ext>
            </a:extLst>
          </p:cNvPr>
          <p:cNvSpPr txBox="1"/>
          <p:nvPr/>
        </p:nvSpPr>
        <p:spPr>
          <a:xfrm>
            <a:off x="6096000" y="4169498"/>
            <a:ext cx="5749439" cy="138499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masis MT Pro Medium" panose="02040604050005020304" pitchFamily="18" charset="0"/>
              </a:rPr>
              <a:t>A segurança do cristão para viver num mundo cada vez mais perdido.</a:t>
            </a:r>
          </a:p>
        </p:txBody>
      </p:sp>
      <p:pic>
        <p:nvPicPr>
          <p:cNvPr id="38" name="Imagem 37" descr="Uma imagem contendo objeto&#10;&#10;Descrição gerada automaticamente">
            <a:extLst>
              <a:ext uri="{FF2B5EF4-FFF2-40B4-BE49-F238E27FC236}">
                <a16:creationId xmlns:a16="http://schemas.microsoft.com/office/drawing/2014/main" id="{4A9FB0EB-E309-4513-BE7B-2783372D61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117" y="5667478"/>
            <a:ext cx="1201880" cy="1072995"/>
          </a:xfrm>
          <a:prstGeom prst="rect">
            <a:avLst/>
          </a:prstGeom>
        </p:spPr>
      </p:pic>
      <p:grpSp>
        <p:nvGrpSpPr>
          <p:cNvPr id="39" name="Agrupar 38">
            <a:extLst>
              <a:ext uri="{FF2B5EF4-FFF2-40B4-BE49-F238E27FC236}">
                <a16:creationId xmlns:a16="http://schemas.microsoft.com/office/drawing/2014/main" id="{FB8FC288-6789-4F4E-AF36-02407C38B9DD}"/>
              </a:ext>
            </a:extLst>
          </p:cNvPr>
          <p:cNvGrpSpPr/>
          <p:nvPr/>
        </p:nvGrpSpPr>
        <p:grpSpPr>
          <a:xfrm>
            <a:off x="8267206" y="333639"/>
            <a:ext cx="1080000" cy="1080000"/>
            <a:chOff x="10761417" y="4156921"/>
            <a:chExt cx="1080000" cy="1080000"/>
          </a:xfrm>
        </p:grpSpPr>
        <p:sp>
          <p:nvSpPr>
            <p:cNvPr id="40" name="Elipse 39">
              <a:extLst>
                <a:ext uri="{FF2B5EF4-FFF2-40B4-BE49-F238E27FC236}">
                  <a16:creationId xmlns:a16="http://schemas.microsoft.com/office/drawing/2014/main" id="{57139391-97F3-4503-98E8-DF222823CC58}"/>
                </a:ext>
              </a:extLst>
            </p:cNvPr>
            <p:cNvSpPr/>
            <p:nvPr/>
          </p:nvSpPr>
          <p:spPr>
            <a:xfrm>
              <a:off x="10761417" y="4156921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1" name="Imagem 40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E25B4670-7984-4E79-B8CF-423FB9EF0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1449" y="4338849"/>
              <a:ext cx="695033" cy="664943"/>
            </a:xfrm>
            <a:prstGeom prst="rect">
              <a:avLst/>
            </a:prstGeom>
          </p:spPr>
        </p:pic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F6130067-C971-4AC0-A9A6-8658A0E6ECA1}"/>
                </a:ext>
              </a:extLst>
            </p:cNvPr>
            <p:cNvSpPr txBox="1"/>
            <p:nvPr/>
          </p:nvSpPr>
          <p:spPr>
            <a:xfrm>
              <a:off x="10974652" y="4952338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1549101"/>
      </p:ext>
    </p:extLst>
  </p:cSld>
  <p:clrMapOvr>
    <a:masterClrMapping/>
  </p:clrMapOvr>
  <p:transition spd="med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Os objetivos desta aula: 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masis MT Pro Black" panose="02040A04050005020304" pitchFamily="18" charset="0"/>
              </a:rPr>
              <a:t>“Decretos da Criação”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AF44291-A2FF-4257-A614-EBFAE6641A73}"/>
              </a:ext>
            </a:extLst>
          </p:cNvPr>
          <p:cNvSpPr txBox="1"/>
          <p:nvPr/>
        </p:nvSpPr>
        <p:spPr>
          <a:xfrm>
            <a:off x="616170" y="1045342"/>
            <a:ext cx="10659988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spcAft>
                <a:spcPts val="1800"/>
              </a:spcAft>
              <a:buFont typeface="+mj-lt"/>
              <a:buAutoNum type="alphaLcParenR"/>
              <a:defRPr/>
            </a:pPr>
            <a:r>
              <a:rPr lang="pt-BR" sz="3200" dirty="0">
                <a:solidFill>
                  <a:prstClr val="black"/>
                </a:solidFill>
                <a:latin typeface="Arial Nova Light" panose="020B0304020202020204" pitchFamily="34" charset="0"/>
              </a:rPr>
              <a:t>Mostrar a </a:t>
            </a:r>
            <a:r>
              <a:rPr lang="pt-BR" sz="32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ação intencional </a:t>
            </a:r>
            <a:r>
              <a:rPr lang="pt-BR" sz="3200" dirty="0">
                <a:solidFill>
                  <a:prstClr val="black"/>
                </a:solidFill>
                <a:latin typeface="Arial Nova Light" panose="020B0304020202020204" pitchFamily="34" charset="0"/>
              </a:rPr>
              <a:t>de Deus na criação para a humanidade</a:t>
            </a:r>
          </a:p>
          <a:p>
            <a:pPr marL="514350" lvl="0" indent="-514350">
              <a:spcAft>
                <a:spcPts val="1800"/>
              </a:spcAft>
              <a:buFont typeface="+mj-lt"/>
              <a:buAutoNum type="alphaLcParenR"/>
              <a:defRPr/>
            </a:pPr>
            <a:r>
              <a:rPr lang="pt-BR" sz="3200" dirty="0">
                <a:solidFill>
                  <a:prstClr val="black"/>
                </a:solidFill>
                <a:latin typeface="Arial Nova Light" panose="020B0304020202020204" pitchFamily="34" charset="0"/>
              </a:rPr>
              <a:t>Mostrar os </a:t>
            </a:r>
            <a:r>
              <a:rPr lang="pt-BR" sz="32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decretos de Deus </a:t>
            </a:r>
            <a:r>
              <a:rPr lang="pt-BR" sz="3200" dirty="0">
                <a:solidFill>
                  <a:prstClr val="black"/>
                </a:solidFill>
                <a:latin typeface="Arial Nova Light" panose="020B0304020202020204" pitchFamily="34" charset="0"/>
              </a:rPr>
              <a:t>para a humanidade</a:t>
            </a:r>
          </a:p>
          <a:p>
            <a:pPr marL="514350" lvl="0" indent="-514350">
              <a:spcAft>
                <a:spcPts val="1800"/>
              </a:spcAft>
              <a:buFont typeface="+mj-lt"/>
              <a:buAutoNum type="alphaLcParenR"/>
              <a:defRPr/>
            </a:pPr>
            <a:r>
              <a:rPr lang="pt-BR" sz="3200" dirty="0">
                <a:solidFill>
                  <a:prstClr val="black"/>
                </a:solidFill>
                <a:latin typeface="Arial Nova Light" panose="020B0304020202020204" pitchFamily="34" charset="0"/>
              </a:rPr>
              <a:t>Mostrar que existem </a:t>
            </a:r>
            <a:r>
              <a:rPr lang="pt-BR" sz="32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princípios de Deus para a humanidade</a:t>
            </a:r>
            <a:r>
              <a:rPr lang="pt-BR" sz="3200" dirty="0">
                <a:solidFill>
                  <a:prstClr val="black"/>
                </a:solidFill>
                <a:latin typeface="Arial Nova Light" panose="020B0304020202020204" pitchFamily="34" charset="0"/>
              </a:rPr>
              <a:t>, independentemente de ser cristão.</a:t>
            </a:r>
          </a:p>
          <a:p>
            <a:pPr marL="514350" lvl="0" indent="-514350">
              <a:spcAft>
                <a:spcPts val="1800"/>
              </a:spcAft>
              <a:buFont typeface="+mj-lt"/>
              <a:buAutoNum type="alphaLcParenR"/>
              <a:defRPr/>
            </a:pPr>
            <a:r>
              <a:rPr lang="pt-BR" sz="3200" dirty="0">
                <a:solidFill>
                  <a:prstClr val="black"/>
                </a:solidFill>
                <a:latin typeface="Arial Nova Light" panose="020B0304020202020204" pitchFamily="34" charset="0"/>
              </a:rPr>
              <a:t>Mostrar como os </a:t>
            </a:r>
            <a:r>
              <a:rPr lang="pt-BR" sz="32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valores de Deus dão sentido à vida </a:t>
            </a:r>
            <a:r>
              <a:rPr lang="pt-BR" sz="3200" dirty="0">
                <a:solidFill>
                  <a:prstClr val="black"/>
                </a:solidFill>
                <a:latin typeface="Arial Nova Light" panose="020B0304020202020204" pitchFamily="34" charset="0"/>
              </a:rPr>
              <a:t>e por isso, precisam ser preservados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75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8365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masis MT Pro Black" panose="02040A04050005020304" pitchFamily="18" charset="0"/>
              </a:rPr>
              <a:t>Decretos da Criação: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AF44291-A2FF-4257-A614-EBFAE6641A73}"/>
              </a:ext>
            </a:extLst>
          </p:cNvPr>
          <p:cNvSpPr txBox="1"/>
          <p:nvPr/>
        </p:nvSpPr>
        <p:spPr>
          <a:xfrm>
            <a:off x="854255" y="1379113"/>
            <a:ext cx="106599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800"/>
              </a:spcAft>
              <a:defRPr/>
            </a:pPr>
            <a:r>
              <a:rPr lang="pt-BR" sz="32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1-	Verdades Invioláveis Da Criação 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75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3E3C8D7-D04D-4678-953F-7995D8180AEF}"/>
              </a:ext>
            </a:extLst>
          </p:cNvPr>
          <p:cNvSpPr txBox="1"/>
          <p:nvPr/>
        </p:nvSpPr>
        <p:spPr>
          <a:xfrm>
            <a:off x="854255" y="2185913"/>
            <a:ext cx="106599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800"/>
              </a:spcAft>
              <a:defRPr/>
            </a:pPr>
            <a:r>
              <a:rPr lang="pt-BR" sz="32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2-	Atos Inegáveis da Execução Criativa de Deus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8F502E4-E2FC-4C8E-9BBA-56AB9CD090EC}"/>
              </a:ext>
            </a:extLst>
          </p:cNvPr>
          <p:cNvSpPr txBox="1"/>
          <p:nvPr/>
        </p:nvSpPr>
        <p:spPr>
          <a:xfrm>
            <a:off x="854255" y="2992713"/>
            <a:ext cx="115758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32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3-	Fundamentos estabelecidos por Deus para a humanidade</a:t>
            </a:r>
          </a:p>
          <a:p>
            <a:pPr lvl="0">
              <a:defRPr/>
            </a:pPr>
            <a:r>
              <a:rPr lang="pt-BR" sz="32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         desde a criação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C112E45-F195-4BD1-8317-6245DB5EAB2C}"/>
              </a:ext>
            </a:extLst>
          </p:cNvPr>
          <p:cNvSpPr txBox="1"/>
          <p:nvPr/>
        </p:nvSpPr>
        <p:spPr>
          <a:xfrm>
            <a:off x="854275" y="4291956"/>
            <a:ext cx="11575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32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4-	Implicações: O que dá sentido à humanidade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C579333-4B19-4173-B5C0-0533052D9F1C}"/>
              </a:ext>
            </a:extLst>
          </p:cNvPr>
          <p:cNvSpPr txBox="1"/>
          <p:nvPr/>
        </p:nvSpPr>
        <p:spPr>
          <a:xfrm>
            <a:off x="854275" y="5098757"/>
            <a:ext cx="11575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32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5-	</a:t>
            </a:r>
            <a:r>
              <a:rPr lang="pt-B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</a:rPr>
              <a:t>Decretos da Criação na Teologia </a:t>
            </a:r>
          </a:p>
        </p:txBody>
      </p:sp>
    </p:spTree>
    <p:extLst>
      <p:ext uri="{BB962C8B-B14F-4D97-AF65-F5344CB8AC3E}">
        <p14:creationId xmlns:p14="http://schemas.microsoft.com/office/powerpoint/2010/main" val="34670821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5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Decretos da Criação na Teologia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1081087" y="1189657"/>
            <a:ext cx="10872788" cy="745272"/>
          </a:xfrm>
          <a:prstGeom prst="roundRect">
            <a:avLst>
              <a:gd name="adj" fmla="val 33881"/>
            </a:avLst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A – Os Decretos divinos</a:t>
            </a:r>
          </a:p>
        </p:txBody>
      </p:sp>
      <p:pic>
        <p:nvPicPr>
          <p:cNvPr id="4100" name="Picture 4" descr="Foto de 3 D Bonecos Lendo O Livro e mais fotos de stock de Adulto - iStock">
            <a:extLst>
              <a:ext uri="{FF2B5EF4-FFF2-40B4-BE49-F238E27FC236}">
                <a16:creationId xmlns:a16="http://schemas.microsoft.com/office/drawing/2014/main" id="{3659E394-1624-435A-A047-8FD378E69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808" b="93985" l="8008" r="89844">
                        <a14:foregroundMark x1="35742" y1="8808" x2="35742" y2="8808"/>
                        <a14:foregroundMark x1="8105" y1="23738" x2="8105" y2="23738"/>
                        <a14:foregroundMark x1="8105" y1="23738" x2="8105" y2="23738"/>
                        <a14:foregroundMark x1="72266" y1="93985" x2="72266" y2="939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81" y="2239343"/>
            <a:ext cx="37719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C49814A1-9784-4BF0-9B68-DEEF03A145B1}"/>
              </a:ext>
            </a:extLst>
          </p:cNvPr>
          <p:cNvSpPr txBox="1"/>
          <p:nvPr/>
        </p:nvSpPr>
        <p:spPr>
          <a:xfrm>
            <a:off x="4600537" y="2272502"/>
            <a:ext cx="7115214" cy="3713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6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Breve Catecismo de Westminster define o decreto de Deus como:</a:t>
            </a:r>
            <a:endParaRPr lang="pt-BR" sz="3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600" dirty="0"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pt-BR" sz="3600" i="1" dirty="0"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Seu eterno propósito, segundo o conselho da Sua vontade, pelo qual, para a Sua própria glória, Ele predestinou tudo o que acontece”.</a:t>
            </a:r>
          </a:p>
        </p:txBody>
      </p:sp>
    </p:spTree>
    <p:extLst>
      <p:ext uri="{BB962C8B-B14F-4D97-AF65-F5344CB8AC3E}">
        <p14:creationId xmlns:p14="http://schemas.microsoft.com/office/powerpoint/2010/main" val="3291534971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5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Decretos da Criação na Teologia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1081087" y="1189657"/>
            <a:ext cx="10872788" cy="745272"/>
          </a:xfrm>
          <a:prstGeom prst="roundRect">
            <a:avLst>
              <a:gd name="adj" fmla="val 33881"/>
            </a:avLst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A – Os Decretos divinos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E6F92BE-53DF-4BBC-A26F-E8786A40BFFA}"/>
              </a:ext>
            </a:extLst>
          </p:cNvPr>
          <p:cNvSpPr txBox="1"/>
          <p:nvPr/>
        </p:nvSpPr>
        <p:spPr>
          <a:xfrm>
            <a:off x="1397285" y="2177808"/>
            <a:ext cx="10794715" cy="46801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07000"/>
              </a:lnSpc>
              <a:buFont typeface="Wingdings 2" panose="05020102010507070707" pitchFamily="18" charset="2"/>
              <a:buChar char="õ"/>
            </a:pPr>
            <a:r>
              <a:rPr lang="pt-BR" sz="2800" dirty="0"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 seu fundamento na sabedoria divina – </a:t>
            </a:r>
            <a:r>
              <a:rPr lang="pt-BR" sz="2800" dirty="0" err="1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</a:t>
            </a:r>
            <a:r>
              <a:rPr lang="pt-BR" sz="2800" dirty="0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3.10-11; SL 104.24; </a:t>
            </a:r>
            <a:r>
              <a:rPr lang="pt-BR" sz="2800" dirty="0" err="1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pt-BR" sz="2800" dirty="0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3.19</a:t>
            </a:r>
            <a:endParaRPr lang="pt-B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07000"/>
              </a:lnSpc>
              <a:buFont typeface="Wingdings 2" panose="05020102010507070707" pitchFamily="18" charset="2"/>
              <a:buChar char="õ"/>
            </a:pPr>
            <a:r>
              <a:rPr lang="pt-BR" sz="2800" dirty="0"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 eterno – </a:t>
            </a:r>
            <a:r>
              <a:rPr lang="pt-BR" sz="2800" dirty="0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 15.18; </a:t>
            </a:r>
            <a:r>
              <a:rPr lang="pt-BR" sz="2800" dirty="0" err="1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</a:t>
            </a:r>
            <a:r>
              <a:rPr lang="pt-BR" sz="2800" dirty="0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1.4; 2Tm 1.9</a:t>
            </a:r>
            <a:endParaRPr lang="pt-B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07000"/>
              </a:lnSpc>
              <a:buFont typeface="Wingdings 2" panose="05020102010507070707" pitchFamily="18" charset="2"/>
              <a:buChar char="õ"/>
            </a:pPr>
            <a:r>
              <a:rPr lang="pt-BR" sz="2800" dirty="0"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 eficaz – </a:t>
            </a:r>
            <a:r>
              <a:rPr lang="pt-BR" sz="2800" dirty="0" err="1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pt-BR" sz="2800" dirty="0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33.11; </a:t>
            </a:r>
            <a:r>
              <a:rPr lang="pt-BR" sz="2800" dirty="0" err="1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pt-BR" sz="2800" dirty="0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19.21; </a:t>
            </a:r>
            <a:r>
              <a:rPr lang="pt-BR" sz="2800" dirty="0" err="1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pt-BR" sz="2800" dirty="0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46.9-10</a:t>
            </a:r>
            <a:endParaRPr lang="pt-B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07000"/>
              </a:lnSpc>
              <a:buFont typeface="Wingdings 2" panose="05020102010507070707" pitchFamily="18" charset="2"/>
              <a:buChar char="õ"/>
            </a:pPr>
            <a:r>
              <a:rPr lang="pt-BR" sz="2800" dirty="0"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 imutável – </a:t>
            </a:r>
            <a:r>
              <a:rPr lang="pt-BR" sz="2800" dirty="0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Jó 23.13-14; </a:t>
            </a:r>
            <a:r>
              <a:rPr lang="pt-BR" sz="2800" dirty="0" err="1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</a:t>
            </a:r>
            <a:r>
              <a:rPr lang="pt-BR" sz="2800" dirty="0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22.22; At 2.23</a:t>
            </a:r>
            <a:endParaRPr lang="pt-B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07000"/>
              </a:lnSpc>
              <a:buFont typeface="Wingdings 2" panose="05020102010507070707" pitchFamily="18" charset="2"/>
              <a:buChar char="õ"/>
            </a:pPr>
            <a:r>
              <a:rPr lang="pt-BR" sz="2800" dirty="0"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 incondicional ou absoluto – </a:t>
            </a:r>
            <a:r>
              <a:rPr lang="pt-BR" sz="2800" dirty="0" err="1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</a:t>
            </a:r>
            <a:r>
              <a:rPr lang="pt-BR" sz="2800" dirty="0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2.8; 1 </a:t>
            </a:r>
            <a:r>
              <a:rPr lang="pt-BR" sz="2800" dirty="0" err="1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pt-BR" sz="2800" dirty="0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1.2</a:t>
            </a:r>
            <a:endParaRPr lang="pt-B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07000"/>
              </a:lnSpc>
              <a:buFont typeface="Wingdings 2" panose="05020102010507070707" pitchFamily="18" charset="2"/>
              <a:buChar char="õ"/>
            </a:pPr>
            <a:r>
              <a:rPr lang="pt-BR" sz="2800" dirty="0"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 universal ou totalmente abrangente – </a:t>
            </a:r>
            <a:r>
              <a:rPr lang="pt-BR" sz="2800" dirty="0" err="1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</a:t>
            </a:r>
            <a:r>
              <a:rPr lang="pt-BR" sz="2800" dirty="0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1.11; </a:t>
            </a:r>
            <a:r>
              <a:rPr lang="pt-BR" sz="2800" dirty="0" err="1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</a:t>
            </a:r>
            <a:r>
              <a:rPr lang="pt-BR" sz="2800" dirty="0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2.10; At 4.26-28; </a:t>
            </a:r>
            <a:r>
              <a:rPr lang="pt-BR" sz="2800" dirty="0" err="1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</a:t>
            </a:r>
            <a:r>
              <a:rPr lang="pt-BR" sz="2800" dirty="0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50.20; </a:t>
            </a:r>
            <a:r>
              <a:rPr lang="pt-BR" sz="2800" dirty="0" err="1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pt-BR" sz="2800" dirty="0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16.33</a:t>
            </a:r>
            <a:endParaRPr lang="pt-B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07000"/>
              </a:lnSpc>
              <a:spcAft>
                <a:spcPts val="800"/>
              </a:spcAft>
              <a:buFont typeface="Wingdings 2" panose="05020102010507070707" pitchFamily="18" charset="2"/>
              <a:buChar char="õ"/>
            </a:pPr>
            <a:r>
              <a:rPr lang="pt-BR" sz="2800" dirty="0"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 referência ao pecado, o decreto é permissivo – </a:t>
            </a:r>
            <a:r>
              <a:rPr lang="pt-BR" sz="2800" dirty="0" err="1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pt-BR" sz="2800" dirty="0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106.15; At 14.16; At 17.30-31</a:t>
            </a:r>
            <a:endParaRPr lang="pt-B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88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75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75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75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75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75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75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75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5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Decretos da Criação na Teologia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1081087" y="1189657"/>
            <a:ext cx="10872788" cy="745272"/>
          </a:xfrm>
          <a:prstGeom prst="roundRect">
            <a:avLst>
              <a:gd name="adj" fmla="val 33881"/>
            </a:avLst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A – Os Decretos divinos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C4CCBB9-8D7B-4A6C-A00B-5A86C7D02CA8}"/>
              </a:ext>
            </a:extLst>
          </p:cNvPr>
          <p:cNvSpPr txBox="1"/>
          <p:nvPr/>
        </p:nvSpPr>
        <p:spPr>
          <a:xfrm>
            <a:off x="1081087" y="2143197"/>
            <a:ext cx="10577513" cy="43849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“Por seu decreto, Deus tornou as ações pecaminosas do homem infalivelmente certas de acontecerem, sem decidir efetuá-las agindo imediatamente sobre a vontade finita e nela. Quer dizer que Deus não opera positivamente no homem “tanto o querer como o realizar”, quando o homem vai contra a Sua vontade revelada. Mas também quer dizer, que Ele permanece no controle de todas as coisas, e julgará a todos.”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rgbClr val="FF0000"/>
                </a:solidFill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???</a:t>
            </a:r>
            <a:r>
              <a:rPr lang="pt-BR" sz="3200" dirty="0"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(Louis </a:t>
            </a:r>
            <a:r>
              <a:rPr lang="pt-BR" sz="3200" dirty="0" err="1"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Berkhof</a:t>
            </a:r>
            <a:r>
              <a:rPr lang="pt-BR" sz="3200" dirty="0">
                <a:effectLst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p.106)</a:t>
            </a:r>
            <a:endParaRPr lang="pt-BR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66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5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Decretos da Criação na Teologia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1081087" y="1189657"/>
            <a:ext cx="10872788" cy="745272"/>
          </a:xfrm>
          <a:prstGeom prst="roundRect">
            <a:avLst>
              <a:gd name="adj" fmla="val 33881"/>
            </a:avLst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B – A Providência Divina</a:t>
            </a:r>
          </a:p>
        </p:txBody>
      </p:sp>
      <p:pic>
        <p:nvPicPr>
          <p:cNvPr id="4100" name="Picture 4" descr="Foto de 3 D Bonecos Lendo O Livro e mais fotos de stock de Adulto - iStock">
            <a:extLst>
              <a:ext uri="{FF2B5EF4-FFF2-40B4-BE49-F238E27FC236}">
                <a16:creationId xmlns:a16="http://schemas.microsoft.com/office/drawing/2014/main" id="{3659E394-1624-435A-A047-8FD378E69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808" b="93985" l="8008" r="89844">
                        <a14:foregroundMark x1="35742" y1="8808" x2="35742" y2="8808"/>
                        <a14:foregroundMark x1="8105" y1="23738" x2="8105" y2="23738"/>
                        <a14:foregroundMark x1="8105" y1="23738" x2="8105" y2="23738"/>
                        <a14:foregroundMark x1="72266" y1="93985" x2="72266" y2="939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81" y="2239343"/>
            <a:ext cx="37719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C49814A1-9784-4BF0-9B68-DEEF03A145B1}"/>
              </a:ext>
            </a:extLst>
          </p:cNvPr>
          <p:cNvSpPr txBox="1"/>
          <p:nvPr/>
        </p:nvSpPr>
        <p:spPr>
          <a:xfrm>
            <a:off x="3953375" y="1960646"/>
            <a:ext cx="8000500" cy="4582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“Deus está continuamente envolvido com todas as coisas criadas de tal modo que Ele: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Wingdings 2" panose="05020102010507070707" pitchFamily="18" charset="2"/>
              <a:buChar char="õ"/>
            </a:pPr>
            <a:r>
              <a:rPr lang="pt-BR" sz="32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mantem existindo e conservando as propriedades com as quais as criou;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Wingdings 2" panose="05020102010507070707" pitchFamily="18" charset="2"/>
              <a:buChar char="õ"/>
            </a:pPr>
            <a:r>
              <a:rPr lang="pt-BR" sz="32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Coopera com as coisas criadas em cada ação, dirigindo suas propriedades distintivas para fazê-las atuas como elas atuam; e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Wingdings 2" panose="05020102010507070707" pitchFamily="18" charset="2"/>
              <a:buChar char="õ"/>
            </a:pPr>
            <a:r>
              <a:rPr lang="pt-BR" sz="32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Dirige-as para cumprirem seus propósitos. </a:t>
            </a:r>
            <a:endParaRPr lang="pt-BR" sz="3200" i="1" dirty="0">
              <a:effectLst/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579059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5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Decretos da Criação na Teologia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1081087" y="1189657"/>
            <a:ext cx="10872788" cy="745272"/>
          </a:xfrm>
          <a:prstGeom prst="roundRect">
            <a:avLst>
              <a:gd name="adj" fmla="val 33881"/>
            </a:avLst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B – A Providência Divina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49814A1-9784-4BF0-9B68-DEEF03A145B1}"/>
              </a:ext>
            </a:extLst>
          </p:cNvPr>
          <p:cNvSpPr txBox="1"/>
          <p:nvPr/>
        </p:nvSpPr>
        <p:spPr>
          <a:xfrm>
            <a:off x="3953375" y="2451717"/>
            <a:ext cx="8000500" cy="585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Wingdings 2" panose="05020102010507070707" pitchFamily="18" charset="2"/>
              <a:buChar char="õ"/>
            </a:pPr>
            <a:r>
              <a:rPr lang="pt-BR" sz="3200" b="1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Preservação</a:t>
            </a:r>
            <a:r>
              <a:rPr lang="pt-BR" sz="32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Hb 1.3; </a:t>
            </a:r>
            <a:r>
              <a:rPr lang="pt-BR" sz="3200" dirty="0" err="1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</a:t>
            </a:r>
            <a:r>
              <a:rPr lang="pt-BR" sz="32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1.17; At 17.28</a:t>
            </a:r>
            <a:endParaRPr lang="pt-BR" sz="3200" i="1" dirty="0">
              <a:effectLst/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5A8D237-E827-4CDD-AEBF-C16B2ACB7D0E}"/>
              </a:ext>
            </a:extLst>
          </p:cNvPr>
          <p:cNvSpPr txBox="1"/>
          <p:nvPr/>
        </p:nvSpPr>
        <p:spPr>
          <a:xfrm>
            <a:off x="962293" y="3909714"/>
            <a:ext cx="29910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elementos:</a:t>
            </a:r>
            <a:endParaRPr lang="pt-B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0E35253-DE59-40B7-A76F-D43AE99885F4}"/>
              </a:ext>
            </a:extLst>
          </p:cNvPr>
          <p:cNvSpPr txBox="1"/>
          <p:nvPr/>
        </p:nvSpPr>
        <p:spPr>
          <a:xfrm>
            <a:off x="3953375" y="3847015"/>
            <a:ext cx="8000500" cy="585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Wingdings 2" panose="05020102010507070707" pitchFamily="18" charset="2"/>
              <a:buChar char="õ"/>
            </a:pPr>
            <a:r>
              <a:rPr lang="pt-BR" sz="3200" b="1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Concorrência </a:t>
            </a:r>
            <a:r>
              <a:rPr lang="pt-BR" sz="32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pt-BR" sz="3200" dirty="0" err="1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</a:t>
            </a:r>
            <a:r>
              <a:rPr lang="pt-BR" sz="32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1.11</a:t>
            </a:r>
            <a:endParaRPr lang="pt-BR" sz="3200" i="1" dirty="0">
              <a:effectLst/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1E4AFFA-0357-46FF-8571-BE6D39BA5A3D}"/>
              </a:ext>
            </a:extLst>
          </p:cNvPr>
          <p:cNvSpPr txBox="1"/>
          <p:nvPr/>
        </p:nvSpPr>
        <p:spPr>
          <a:xfrm>
            <a:off x="3953375" y="5352507"/>
            <a:ext cx="8000500" cy="585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Wingdings 2" panose="05020102010507070707" pitchFamily="18" charset="2"/>
              <a:buChar char="õ"/>
            </a:pPr>
            <a:r>
              <a:rPr lang="it-IT" sz="3200" b="1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Governo </a:t>
            </a:r>
            <a:r>
              <a:rPr lang="it-IT" sz="32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Sl 103.19; Dn 4.35; Rm 11.36</a:t>
            </a:r>
            <a:endParaRPr lang="pt-BR" sz="3200" i="1" dirty="0">
              <a:effectLst/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16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3" grpId="0"/>
      <p:bldP spid="15" grpId="0" build="p"/>
      <p:bldP spid="16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5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Decretos da Criação na Teologia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1081087" y="1189657"/>
            <a:ext cx="10872788" cy="745272"/>
          </a:xfrm>
          <a:prstGeom prst="roundRect">
            <a:avLst>
              <a:gd name="adj" fmla="val 33881"/>
            </a:avLst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B – A Providência Divina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A08C1DE-797B-4270-920B-6F4E89C50FA2}"/>
              </a:ext>
            </a:extLst>
          </p:cNvPr>
          <p:cNvSpPr txBox="1"/>
          <p:nvPr/>
        </p:nvSpPr>
        <p:spPr>
          <a:xfrm>
            <a:off x="1614487" y="2824630"/>
            <a:ext cx="10577513" cy="27015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Deus opera por meio de nossas ações em seu governo providencial do mundo. Se nós esquecemos disso, então começamos a pensar que nossas ações e escolhas não fazem diferença nenhuma, ou que não têm muito efeito sobre o curso dos eventos.</a:t>
            </a:r>
            <a:endParaRPr lang="pt-BR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9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5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Decretos da Criação na Teologia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1081087" y="1189657"/>
            <a:ext cx="10872788" cy="745272"/>
          </a:xfrm>
          <a:prstGeom prst="roundRect">
            <a:avLst>
              <a:gd name="adj" fmla="val 33881"/>
            </a:avLst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C – Os Mandatos da Criação</a:t>
            </a:r>
          </a:p>
        </p:txBody>
      </p:sp>
      <p:pic>
        <p:nvPicPr>
          <p:cNvPr id="4100" name="Picture 4" descr="Foto de 3 D Bonecos Lendo O Livro e mais fotos de stock de Adulto - iStock">
            <a:extLst>
              <a:ext uri="{FF2B5EF4-FFF2-40B4-BE49-F238E27FC236}">
                <a16:creationId xmlns:a16="http://schemas.microsoft.com/office/drawing/2014/main" id="{3659E394-1624-435A-A047-8FD378E69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808" b="93985" l="8008" r="89844">
                        <a14:foregroundMark x1="35742" y1="8808" x2="35742" y2="8808"/>
                        <a14:foregroundMark x1="8105" y1="23738" x2="8105" y2="23738"/>
                        <a14:foregroundMark x1="8105" y1="23738" x2="8105" y2="23738"/>
                        <a14:foregroundMark x1="72266" y1="93985" x2="72266" y2="939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57" y="2744554"/>
            <a:ext cx="2952102" cy="268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C49814A1-9784-4BF0-9B68-DEEF03A145B1}"/>
              </a:ext>
            </a:extLst>
          </p:cNvPr>
          <p:cNvSpPr txBox="1"/>
          <p:nvPr/>
        </p:nvSpPr>
        <p:spPr>
          <a:xfrm>
            <a:off x="3475960" y="2066775"/>
            <a:ext cx="8716040" cy="4554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sz="32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“Deus estabeleceu três tipos fundamentais de relacionamento: </a:t>
            </a:r>
          </a:p>
          <a:p>
            <a:pPr algn="just">
              <a:lnSpc>
                <a:spcPct val="107000"/>
              </a:lnSpc>
            </a:pPr>
            <a:r>
              <a:rPr lang="pt-BR" sz="32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1º - com ele mesmo, pois ele fez o homem à sua própria imagem; </a:t>
            </a:r>
          </a:p>
          <a:p>
            <a:pPr algn="just">
              <a:lnSpc>
                <a:spcPct val="107000"/>
              </a:lnSpc>
            </a:pPr>
            <a:r>
              <a:rPr lang="pt-BR" sz="32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2º - entre si, pois a raça humana é plural desde o princípio; </a:t>
            </a:r>
          </a:p>
          <a:p>
            <a:pPr algn="just">
              <a:lnSpc>
                <a:spcPct val="107000"/>
              </a:lnSpc>
            </a:pPr>
            <a:r>
              <a:rPr lang="pt-BR" sz="32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3º - para com a boa terra e as criaturas sobre as quais ele os estabeleceu.” </a:t>
            </a:r>
          </a:p>
          <a:p>
            <a:pPr algn="r">
              <a:lnSpc>
                <a:spcPct val="107000"/>
              </a:lnSpc>
            </a:pPr>
            <a:r>
              <a:rPr lang="pt-BR" sz="16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(John </a:t>
            </a:r>
            <a:r>
              <a:rPr lang="pt-BR" sz="1600" dirty="0" err="1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Stott</a:t>
            </a:r>
            <a:r>
              <a:rPr lang="pt-BR" sz="16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 Discípulo Radical)</a:t>
            </a:r>
            <a:endParaRPr lang="pt-BR" sz="1600" i="1" dirty="0">
              <a:effectLst/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5688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5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Decretos da Criação na Teologia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1081087" y="1189657"/>
            <a:ext cx="10872788" cy="745272"/>
          </a:xfrm>
          <a:prstGeom prst="roundRect">
            <a:avLst>
              <a:gd name="adj" fmla="val 33881"/>
            </a:avLst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C – Os Mandatos da Criação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83E8B843-A7E4-4CA0-BA72-4417491A27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223756"/>
              </p:ext>
            </p:extLst>
          </p:nvPr>
        </p:nvGraphicFramePr>
        <p:xfrm>
          <a:off x="2069431" y="2374233"/>
          <a:ext cx="9127956" cy="3697236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2839453">
                  <a:extLst>
                    <a:ext uri="{9D8B030D-6E8A-4147-A177-3AD203B41FA5}">
                      <a16:colId xmlns:a16="http://schemas.microsoft.com/office/drawing/2014/main" val="1717772332"/>
                    </a:ext>
                  </a:extLst>
                </a:gridCol>
                <a:gridCol w="3529263">
                  <a:extLst>
                    <a:ext uri="{9D8B030D-6E8A-4147-A177-3AD203B41FA5}">
                      <a16:colId xmlns:a16="http://schemas.microsoft.com/office/drawing/2014/main" val="3061330850"/>
                    </a:ext>
                  </a:extLst>
                </a:gridCol>
                <a:gridCol w="2759240">
                  <a:extLst>
                    <a:ext uri="{9D8B030D-6E8A-4147-A177-3AD203B41FA5}">
                      <a16:colId xmlns:a16="http://schemas.microsoft.com/office/drawing/2014/main" val="551736083"/>
                    </a:ext>
                  </a:extLst>
                </a:gridCol>
              </a:tblGrid>
              <a:tr h="12833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3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masis MT Pro Medium" panose="02040604050005020304" pitchFamily="18" charset="0"/>
                        </a:rPr>
                        <a:t>Mandato</a:t>
                      </a:r>
                      <a:endParaRPr lang="pt-BR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masis MT Pro Medium" panose="020406040500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3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masis MT Pro Medium" panose="02040604050005020304" pitchFamily="18" charset="0"/>
                        </a:rPr>
                        <a:t>Relacionamento</a:t>
                      </a:r>
                      <a:endParaRPr lang="pt-BR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masis MT Pro Medium" panose="020406040500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3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masis MT Pro Medium" panose="02040604050005020304" pitchFamily="18" charset="0"/>
                        </a:rPr>
                        <a:t>Princípio Regente</a:t>
                      </a:r>
                      <a:endParaRPr lang="pt-BR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masis MT Pro Medium" panose="020406040500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9150759"/>
                  </a:ext>
                </a:extLst>
              </a:tr>
              <a:tr h="8046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3200" dirty="0">
                          <a:effectLst/>
                          <a:latin typeface="Amasis MT Pro Medium" panose="02040604050005020304" pitchFamily="18" charset="0"/>
                        </a:rPr>
                        <a:t>Cultural </a:t>
                      </a:r>
                      <a:endParaRPr lang="pt-BR" sz="3200" dirty="0">
                        <a:effectLst/>
                        <a:latin typeface="Amasis MT Pro Medium" panose="020406040500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3200">
                          <a:effectLst/>
                          <a:latin typeface="Amasis MT Pro Medium" panose="02040604050005020304" pitchFamily="18" charset="0"/>
                        </a:rPr>
                        <a:t>Criação </a:t>
                      </a:r>
                      <a:endParaRPr lang="pt-BR" sz="3200">
                        <a:effectLst/>
                        <a:latin typeface="Amasis MT Pro Medium" panose="020406040500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3200">
                          <a:effectLst/>
                          <a:latin typeface="Amasis MT Pro Medium" panose="02040604050005020304" pitchFamily="18" charset="0"/>
                        </a:rPr>
                        <a:t>Domínio </a:t>
                      </a:r>
                      <a:endParaRPr lang="pt-BR" sz="3200">
                        <a:effectLst/>
                        <a:latin typeface="Amasis MT Pro Medium" panose="020406040500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9712834"/>
                  </a:ext>
                </a:extLst>
              </a:tr>
              <a:tr h="8046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3200">
                          <a:effectLst/>
                          <a:latin typeface="Amasis MT Pro Medium" panose="02040604050005020304" pitchFamily="18" charset="0"/>
                        </a:rPr>
                        <a:t>Social </a:t>
                      </a:r>
                      <a:endParaRPr lang="pt-BR" sz="3200">
                        <a:effectLst/>
                        <a:latin typeface="Amasis MT Pro Medium" panose="020406040500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3200">
                          <a:effectLst/>
                          <a:latin typeface="Amasis MT Pro Medium" panose="02040604050005020304" pitchFamily="18" charset="0"/>
                        </a:rPr>
                        <a:t>Criatura </a:t>
                      </a:r>
                      <a:endParaRPr lang="pt-BR" sz="3200">
                        <a:effectLst/>
                        <a:latin typeface="Amasis MT Pro Medium" panose="020406040500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3200">
                          <a:effectLst/>
                          <a:latin typeface="Amasis MT Pro Medium" panose="02040604050005020304" pitchFamily="18" charset="0"/>
                        </a:rPr>
                        <a:t>Sujeição </a:t>
                      </a:r>
                      <a:endParaRPr lang="pt-BR" sz="3200">
                        <a:effectLst/>
                        <a:latin typeface="Amasis MT Pro Medium" panose="020406040500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1919018"/>
                  </a:ext>
                </a:extLst>
              </a:tr>
              <a:tr h="8046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3200">
                          <a:effectLst/>
                          <a:latin typeface="Amasis MT Pro Medium" panose="02040604050005020304" pitchFamily="18" charset="0"/>
                        </a:rPr>
                        <a:t>Espiritual </a:t>
                      </a:r>
                      <a:endParaRPr lang="pt-BR" sz="3200">
                        <a:effectLst/>
                        <a:latin typeface="Amasis MT Pro Medium" panose="020406040500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3200">
                          <a:effectLst/>
                          <a:latin typeface="Amasis MT Pro Medium" panose="02040604050005020304" pitchFamily="18" charset="0"/>
                        </a:rPr>
                        <a:t>Criador </a:t>
                      </a:r>
                      <a:endParaRPr lang="pt-BR" sz="3200">
                        <a:effectLst/>
                        <a:latin typeface="Amasis MT Pro Medium" panose="020406040500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3200" dirty="0">
                          <a:effectLst/>
                          <a:latin typeface="Amasis MT Pro Medium" panose="02040604050005020304" pitchFamily="18" charset="0"/>
                        </a:rPr>
                        <a:t>Obediência </a:t>
                      </a:r>
                      <a:endParaRPr lang="pt-BR" sz="3200" dirty="0">
                        <a:effectLst/>
                        <a:latin typeface="Amasis MT Pro Medium" panose="020406040500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2854241"/>
                  </a:ext>
                </a:extLst>
              </a:tr>
            </a:tbl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3291F94E-FC78-4E82-841E-5D371B4ABE6E}"/>
              </a:ext>
            </a:extLst>
          </p:cNvPr>
          <p:cNvSpPr/>
          <p:nvPr/>
        </p:nvSpPr>
        <p:spPr>
          <a:xfrm>
            <a:off x="2053389" y="3657600"/>
            <a:ext cx="9127956" cy="7429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F75C211-7588-40E4-B61C-4F261E5468C5}"/>
              </a:ext>
            </a:extLst>
          </p:cNvPr>
          <p:cNvSpPr/>
          <p:nvPr/>
        </p:nvSpPr>
        <p:spPr>
          <a:xfrm>
            <a:off x="2069431" y="4467225"/>
            <a:ext cx="9127956" cy="8119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32310D43-E71C-402B-9985-E1320B0B78BD}"/>
              </a:ext>
            </a:extLst>
          </p:cNvPr>
          <p:cNvSpPr/>
          <p:nvPr/>
        </p:nvSpPr>
        <p:spPr>
          <a:xfrm>
            <a:off x="2085473" y="5279165"/>
            <a:ext cx="9127956" cy="7452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4801181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3" grpId="0" animBg="1"/>
      <p:bldP spid="13" grpId="1" animBg="1"/>
      <p:bldP spid="15" grpId="0" animBg="1"/>
      <p:bldP spid="15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5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Decretos da Criação na Teologia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1081087" y="1189657"/>
            <a:ext cx="10872788" cy="745272"/>
          </a:xfrm>
          <a:prstGeom prst="roundRect">
            <a:avLst>
              <a:gd name="adj" fmla="val 33881"/>
            </a:avLst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C – Os Mandatos da Criação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E9714BE-A3BA-432E-A5B5-2A1964859095}"/>
              </a:ext>
            </a:extLst>
          </p:cNvPr>
          <p:cNvSpPr txBox="1"/>
          <p:nvPr/>
        </p:nvSpPr>
        <p:spPr>
          <a:xfrm>
            <a:off x="1200651" y="2522409"/>
            <a:ext cx="4571412" cy="2693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Wingdings 2" panose="05020102010507070707" pitchFamily="18" charset="2"/>
              <a:buChar char="õ"/>
            </a:pPr>
            <a:r>
              <a:rPr lang="pt-BR" sz="3200" b="1" u="sng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Cultural</a:t>
            </a:r>
            <a:r>
              <a:rPr lang="pt-BR" sz="3200" b="1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pt-BR" sz="32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 dado ao homem a vice-gerência da criação. Ele agora domina e sujeita a criação. </a:t>
            </a:r>
            <a:r>
              <a:rPr lang="pt-BR" sz="3200" dirty="0">
                <a:solidFill>
                  <a:srgbClr val="FF0000"/>
                </a:solidFill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3200" dirty="0" err="1">
                <a:solidFill>
                  <a:srgbClr val="FF0000"/>
                </a:solidFill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</a:t>
            </a:r>
            <a:r>
              <a:rPr lang="pt-BR" sz="3200" dirty="0">
                <a:solidFill>
                  <a:srgbClr val="FF0000"/>
                </a:solidFill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1.26, 28)</a:t>
            </a:r>
            <a:endParaRPr lang="pt-BR" sz="3200" i="1" dirty="0">
              <a:effectLst/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Diagrama 15">
            <a:extLst>
              <a:ext uri="{FF2B5EF4-FFF2-40B4-BE49-F238E27FC236}">
                <a16:creationId xmlns:a16="http://schemas.microsoft.com/office/drawing/2014/main" id="{F1127AA9-106F-46A3-B5C7-BA05A34960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5298934"/>
              </p:ext>
            </p:extLst>
          </p:nvPr>
        </p:nvGraphicFramePr>
        <p:xfrm>
          <a:off x="5772083" y="2098608"/>
          <a:ext cx="6715172" cy="4286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07024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270F50C8-368B-49CE-9B34-0A038CB351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">
                                            <p:graphicEl>
                                              <a:dgm id="{270F50C8-368B-49CE-9B34-0A038CB351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2E57708D-1811-4434-AC95-1E91EE2A3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6">
                                            <p:graphicEl>
                                              <a:dgm id="{2E57708D-1811-4434-AC95-1E91EE2A30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BC6F647B-EADF-4CB6-8CA6-A7A23F44EB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6">
                                            <p:graphicEl>
                                              <a:dgm id="{BC6F647B-EADF-4CB6-8CA6-A7A23F44EB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90D0C8BD-D634-4214-8A6F-293265B571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6">
                                            <p:graphicEl>
                                              <a:dgm id="{90D0C8BD-D634-4214-8A6F-293265B571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EE49676D-0F07-4DBB-AAC1-72F66AFF1C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6">
                                            <p:graphicEl>
                                              <a:dgm id="{EE49676D-0F07-4DBB-AAC1-72F66AFF1C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836B202C-DBD3-4DD4-86CA-83051CC224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6">
                                            <p:graphicEl>
                                              <a:dgm id="{836B202C-DBD3-4DD4-86CA-83051CC224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Graphic spid="16" grpId="0">
        <p:bldSub>
          <a:bldDgm bld="one"/>
        </p:bldSub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5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Decretos da Criação na Teologia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1081087" y="1189657"/>
            <a:ext cx="10872788" cy="745272"/>
          </a:xfrm>
          <a:prstGeom prst="roundRect">
            <a:avLst>
              <a:gd name="adj" fmla="val 33881"/>
            </a:avLst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C – Os Mandatos da Criação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E9714BE-A3BA-432E-A5B5-2A1964859095}"/>
              </a:ext>
            </a:extLst>
          </p:cNvPr>
          <p:cNvSpPr txBox="1"/>
          <p:nvPr/>
        </p:nvSpPr>
        <p:spPr>
          <a:xfrm>
            <a:off x="1200671" y="2374203"/>
            <a:ext cx="4571412" cy="4274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 2" panose="05020102010507070707" pitchFamily="18" charset="2"/>
              <a:buChar char="õ"/>
            </a:pPr>
            <a:r>
              <a:rPr lang="pt-BR" sz="3200" b="1" u="sng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lang="pt-BR" sz="3200" b="1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pt-BR" sz="32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diz respeito aos relacionamentos sociais entre os indivíduos. O criador não deseja que o homem permaneça isolado, vivendo em solidão. . </a:t>
            </a:r>
            <a:r>
              <a:rPr lang="pt-BR" sz="3200" dirty="0">
                <a:solidFill>
                  <a:srgbClr val="FF0000"/>
                </a:solidFill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3200" dirty="0" err="1">
                <a:solidFill>
                  <a:srgbClr val="FF0000"/>
                </a:solidFill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</a:t>
            </a:r>
            <a:r>
              <a:rPr lang="pt-BR" sz="3200" dirty="0">
                <a:solidFill>
                  <a:srgbClr val="FF0000"/>
                </a:solidFill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2.21-24)</a:t>
            </a:r>
            <a:endParaRPr lang="pt-BR" sz="3200" i="1" dirty="0">
              <a:effectLst/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62C1BD8F-AF0F-452F-8D75-9A8EA04522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7382913"/>
              </p:ext>
            </p:extLst>
          </p:nvPr>
        </p:nvGraphicFramePr>
        <p:xfrm>
          <a:off x="5476828" y="2252293"/>
          <a:ext cx="6715172" cy="4286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05859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70F50C8-368B-49CE-9B34-0A038CB351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>
                                            <p:graphicEl>
                                              <a:dgm id="{270F50C8-368B-49CE-9B34-0A038CB351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E57708D-1811-4434-AC95-1E91EE2A3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3">
                                            <p:graphicEl>
                                              <a:dgm id="{2E57708D-1811-4434-AC95-1E91EE2A30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CE38ED3-9F9D-4B1C-8777-BC4C5B2CC8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>
                                            <p:graphicEl>
                                              <a:dgm id="{DCE38ED3-9F9D-4B1C-8777-BC4C5B2CC8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9E173E-A87D-4692-A55F-7F2E760D22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>
                                            <p:graphicEl>
                                              <a:dgm id="{0B9E173E-A87D-4692-A55F-7F2E760D22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C6F647B-EADF-4CB6-8CA6-A7A23F44EB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">
                                            <p:graphicEl>
                                              <a:dgm id="{BC6F647B-EADF-4CB6-8CA6-A7A23F44EB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155FEC-1715-45BB-BB6C-BA7028169F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3">
                                            <p:graphicEl>
                                              <a:dgm id="{5B155FEC-1715-45BB-BB6C-BA7028169F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2135894-C27F-4CF5-8063-2B9A3656B2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3">
                                            <p:graphicEl>
                                              <a:dgm id="{02135894-C27F-4CF5-8063-2B9A3656B2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4B53C60-D0D8-467D-83B6-04DD8F4B91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3">
                                            <p:graphicEl>
                                              <a:dgm id="{54B53C60-D0D8-467D-83B6-04DD8F4B91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Graphic spid="13" grpId="0">
        <p:bldSub>
          <a:bldDgm bld="one"/>
        </p:bldSub>
      </p:bldGraphic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5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Decretos da Criação na Teologia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1081087" y="1189657"/>
            <a:ext cx="10872788" cy="745272"/>
          </a:xfrm>
          <a:prstGeom prst="roundRect">
            <a:avLst>
              <a:gd name="adj" fmla="val 33881"/>
            </a:avLst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C – Os Mandatos da Criação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E9714BE-A3BA-432E-A5B5-2A1964859095}"/>
              </a:ext>
            </a:extLst>
          </p:cNvPr>
          <p:cNvSpPr txBox="1"/>
          <p:nvPr/>
        </p:nvSpPr>
        <p:spPr>
          <a:xfrm>
            <a:off x="1200671" y="2374203"/>
            <a:ext cx="4571412" cy="3747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 2" panose="05020102010507070707" pitchFamily="18" charset="2"/>
              <a:buChar char="õ"/>
            </a:pPr>
            <a:r>
              <a:rPr lang="pt-BR" sz="3200" b="1" u="sng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Espiritual </a:t>
            </a:r>
            <a:r>
              <a:rPr lang="pt-BR" sz="3200" b="1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pt-BR" sz="32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Deus estabelece o conceito primeiro, de como o homem deve se relacionar com Ele: obediência. </a:t>
            </a:r>
            <a:r>
              <a:rPr lang="pt-BR" sz="3200" dirty="0">
                <a:solidFill>
                  <a:srgbClr val="FF0000"/>
                </a:solidFill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3200" dirty="0" err="1">
                <a:solidFill>
                  <a:srgbClr val="FF0000"/>
                </a:solidFill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</a:t>
            </a:r>
            <a:r>
              <a:rPr lang="pt-BR" sz="3200" dirty="0">
                <a:solidFill>
                  <a:srgbClr val="FF0000"/>
                </a:solidFill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2.15-17)</a:t>
            </a:r>
            <a:endParaRPr lang="pt-BR" sz="3200" i="1" dirty="0">
              <a:effectLst/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0C2A3752-697A-4FF8-BB83-CA74468E6C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9915561"/>
              </p:ext>
            </p:extLst>
          </p:nvPr>
        </p:nvGraphicFramePr>
        <p:xfrm>
          <a:off x="5476828" y="2252293"/>
          <a:ext cx="6715172" cy="4286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37795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270F50C8-368B-49CE-9B34-0A038CB351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">
                                            <p:graphicEl>
                                              <a:dgm id="{270F50C8-368B-49CE-9B34-0A038CB351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2E57708D-1811-4434-AC95-1E91EE2A3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">
                                            <p:graphicEl>
                                              <a:dgm id="{2E57708D-1811-4434-AC95-1E91EE2A30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DCE38ED3-9F9D-4B1C-8777-BC4C5B2CC8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5">
                                            <p:graphicEl>
                                              <a:dgm id="{DCE38ED3-9F9D-4B1C-8777-BC4C5B2CC8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0B9E173E-A87D-4692-A55F-7F2E760D22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5">
                                            <p:graphicEl>
                                              <a:dgm id="{0B9E173E-A87D-4692-A55F-7F2E760D22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BC6F647B-EADF-4CB6-8CA6-A7A23F44EB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5">
                                            <p:graphicEl>
                                              <a:dgm id="{BC6F647B-EADF-4CB6-8CA6-A7A23F44EB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5B155FEC-1715-45BB-BB6C-BA7028169F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5">
                                            <p:graphicEl>
                                              <a:dgm id="{5B155FEC-1715-45BB-BB6C-BA7028169F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Graphic spid="15" grpId="0">
        <p:bldSub>
          <a:bldDgm bld="one"/>
        </p:bldSub>
      </p:bldGraphic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5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Decretos da Criação na Teologia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1081087" y="1189657"/>
            <a:ext cx="10872788" cy="745272"/>
          </a:xfrm>
          <a:prstGeom prst="roundRect">
            <a:avLst>
              <a:gd name="adj" fmla="val 33881"/>
            </a:avLst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C – Os Mandatos da Criação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E9714BE-A3BA-432E-A5B5-2A1964859095}"/>
              </a:ext>
            </a:extLst>
          </p:cNvPr>
          <p:cNvSpPr txBox="1"/>
          <p:nvPr/>
        </p:nvSpPr>
        <p:spPr>
          <a:xfrm>
            <a:off x="1081087" y="2420218"/>
            <a:ext cx="10872788" cy="39524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 2" panose="05020102010507070707" pitchFamily="18" charset="2"/>
              <a:buChar char="õ"/>
            </a:pPr>
            <a:r>
              <a:rPr lang="pt-BR" sz="32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igreja contemporânea tende a secularizar as esferas sociais e culturais, deixando-as de lado.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 2" panose="05020102010507070707" pitchFamily="18" charset="2"/>
              <a:buChar char="õ"/>
            </a:pPr>
            <a:r>
              <a:rPr lang="pt-BR" sz="32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evangelho é a resposta de Deus para os problemas atuais do ser humano e de toda a sociedade.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 2" panose="05020102010507070707" pitchFamily="18" charset="2"/>
              <a:buChar char="õ"/>
            </a:pPr>
            <a:r>
              <a:rPr lang="pt-BR" sz="3200" dirty="0"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partir da obediência e pratica dos mandatos, Deus será glorificado em cada esfera, e o ser humano terá cumprido seu dever.</a:t>
            </a:r>
          </a:p>
        </p:txBody>
      </p:sp>
    </p:spTree>
    <p:extLst>
      <p:ext uri="{BB962C8B-B14F-4D97-AF65-F5344CB8AC3E}">
        <p14:creationId xmlns:p14="http://schemas.microsoft.com/office/powerpoint/2010/main" val="53669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Arial Nova Light" panose="020B0304020202020204" pitchFamily="34" charset="0"/>
              </a:rPr>
              <a:t>5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– Decretos da Criação na Teologia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1081087" y="1189657"/>
            <a:ext cx="10872788" cy="745272"/>
          </a:xfrm>
          <a:prstGeom prst="roundRect">
            <a:avLst>
              <a:gd name="adj" fmla="val 33881"/>
            </a:avLst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C – Os Mandatos da Criação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E9714BE-A3BA-432E-A5B5-2A1964859095}"/>
              </a:ext>
            </a:extLst>
          </p:cNvPr>
          <p:cNvSpPr txBox="1"/>
          <p:nvPr/>
        </p:nvSpPr>
        <p:spPr>
          <a:xfrm>
            <a:off x="926296" y="2105411"/>
            <a:ext cx="10872788" cy="45243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3600" i="1" dirty="0">
                <a:latin typeface="Amasis MT Pro Medium" panose="02040604050005020304" pitchFamily="18" charset="0"/>
              </a:rPr>
              <a:t>“Deus criou-me – e criou você – para viver com uma paixão única que a tudo abarca, que a tudo transforma – a saber, uma paixão por glorificar a Deus por meio do deleitar-se nele e demonstrar sua suprema excelência em todas as esferas da vida. (…) É tudo para sua glória. É por isso que a Bíblia entra nos detalhes de comer e beber (1 Co. 10: 31)”</a:t>
            </a:r>
            <a:r>
              <a:rPr lang="pt-BR" sz="3600" dirty="0">
                <a:latin typeface="Amasis MT Pro Medium" panose="02040604050005020304" pitchFamily="18" charset="0"/>
              </a:rPr>
              <a:t> </a:t>
            </a:r>
          </a:p>
          <a:p>
            <a:pPr algn="r"/>
            <a:r>
              <a:rPr lang="pt-BR" sz="3600" dirty="0">
                <a:latin typeface="Amasis MT Pro Medium" panose="02040604050005020304" pitchFamily="18" charset="0"/>
              </a:rPr>
              <a:t>(John Piper)</a:t>
            </a:r>
          </a:p>
        </p:txBody>
      </p:sp>
    </p:spTree>
    <p:extLst>
      <p:ext uri="{BB962C8B-B14F-4D97-AF65-F5344CB8AC3E}">
        <p14:creationId xmlns:p14="http://schemas.microsoft.com/office/powerpoint/2010/main" val="355308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Implicações: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16D09E-68CF-49F4-9962-6254EC01630B}"/>
              </a:ext>
            </a:extLst>
          </p:cNvPr>
          <p:cNvSpPr txBox="1"/>
          <p:nvPr/>
        </p:nvSpPr>
        <p:spPr>
          <a:xfrm>
            <a:off x="1210211" y="2622340"/>
            <a:ext cx="10009681" cy="2703048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valorização da vida  desde a concepção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0893B7-BEB2-4807-9988-57AFCE408AA2}"/>
              </a:ext>
            </a:extLst>
          </p:cNvPr>
          <p:cNvSpPr txBox="1"/>
          <p:nvPr/>
        </p:nvSpPr>
        <p:spPr>
          <a:xfrm>
            <a:off x="1313113" y="1288977"/>
            <a:ext cx="9851504" cy="78319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dá sentido à humanidade</a:t>
            </a:r>
            <a:endParaRPr lang="pt-B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158290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uiExpand="1" build="p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Implicações: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16D09E-68CF-49F4-9962-6254EC01630B}"/>
              </a:ext>
            </a:extLst>
          </p:cNvPr>
          <p:cNvSpPr txBox="1"/>
          <p:nvPr/>
        </p:nvSpPr>
        <p:spPr>
          <a:xfrm>
            <a:off x="1210211" y="2622340"/>
            <a:ext cx="10009681" cy="3592202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verdade biologia (científica) sobre os gêneros masculino e feminino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0893B7-BEB2-4807-9988-57AFCE408AA2}"/>
              </a:ext>
            </a:extLst>
          </p:cNvPr>
          <p:cNvSpPr txBox="1"/>
          <p:nvPr/>
        </p:nvSpPr>
        <p:spPr>
          <a:xfrm>
            <a:off x="1313113" y="1288977"/>
            <a:ext cx="9851504" cy="78319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dá sentido à humanidade</a:t>
            </a:r>
            <a:endParaRPr lang="pt-B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99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Implicações: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16D09E-68CF-49F4-9962-6254EC01630B}"/>
              </a:ext>
            </a:extLst>
          </p:cNvPr>
          <p:cNvSpPr txBox="1"/>
          <p:nvPr/>
        </p:nvSpPr>
        <p:spPr>
          <a:xfrm>
            <a:off x="1210211" y="2622340"/>
            <a:ext cx="10009681" cy="2703048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família como base 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uma sociedade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0893B7-BEB2-4807-9988-57AFCE408AA2}"/>
              </a:ext>
            </a:extLst>
          </p:cNvPr>
          <p:cNvSpPr txBox="1"/>
          <p:nvPr/>
        </p:nvSpPr>
        <p:spPr>
          <a:xfrm>
            <a:off x="1313113" y="1288977"/>
            <a:ext cx="9851504" cy="78319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dá sentido à humanidade</a:t>
            </a:r>
            <a:endParaRPr lang="pt-B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9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Implicações: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16D09E-68CF-49F4-9962-6254EC01630B}"/>
              </a:ext>
            </a:extLst>
          </p:cNvPr>
          <p:cNvSpPr txBox="1"/>
          <p:nvPr/>
        </p:nvSpPr>
        <p:spPr>
          <a:xfrm>
            <a:off x="1210211" y="2622340"/>
            <a:ext cx="10009681" cy="3592202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família formada pela união de um homem e uma mulher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0893B7-BEB2-4807-9988-57AFCE408AA2}"/>
              </a:ext>
            </a:extLst>
          </p:cNvPr>
          <p:cNvSpPr txBox="1"/>
          <p:nvPr/>
        </p:nvSpPr>
        <p:spPr>
          <a:xfrm>
            <a:off x="1313113" y="1288977"/>
            <a:ext cx="9851504" cy="78319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dá sentido à humanidade</a:t>
            </a:r>
            <a:endParaRPr lang="pt-B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03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Implicações: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16D09E-68CF-49F4-9962-6254EC01630B}"/>
              </a:ext>
            </a:extLst>
          </p:cNvPr>
          <p:cNvSpPr txBox="1"/>
          <p:nvPr/>
        </p:nvSpPr>
        <p:spPr>
          <a:xfrm>
            <a:off x="1210211" y="2622340"/>
            <a:ext cx="10009681" cy="3592202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(5)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filhos reproduzidos no ambiente de uma formação familiar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0893B7-BEB2-4807-9988-57AFCE408AA2}"/>
              </a:ext>
            </a:extLst>
          </p:cNvPr>
          <p:cNvSpPr txBox="1"/>
          <p:nvPr/>
        </p:nvSpPr>
        <p:spPr>
          <a:xfrm>
            <a:off x="1313113" y="1288977"/>
            <a:ext cx="9851504" cy="78319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dá sentido à humanidade</a:t>
            </a:r>
            <a:endParaRPr lang="pt-B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66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Implicações: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16D09E-68CF-49F4-9962-6254EC01630B}"/>
              </a:ext>
            </a:extLst>
          </p:cNvPr>
          <p:cNvSpPr txBox="1"/>
          <p:nvPr/>
        </p:nvSpPr>
        <p:spPr>
          <a:xfrm>
            <a:off x="1210211" y="2622340"/>
            <a:ext cx="10009681" cy="2703048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(6)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filhos formados no ambiente familiar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0893B7-BEB2-4807-9988-57AFCE408AA2}"/>
              </a:ext>
            </a:extLst>
          </p:cNvPr>
          <p:cNvSpPr txBox="1"/>
          <p:nvPr/>
        </p:nvSpPr>
        <p:spPr>
          <a:xfrm>
            <a:off x="1313113" y="1288977"/>
            <a:ext cx="9851504" cy="78319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dá sentido à humanidade</a:t>
            </a:r>
            <a:endParaRPr lang="pt-B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65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Implicações: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16D09E-68CF-49F4-9962-6254EC01630B}"/>
              </a:ext>
            </a:extLst>
          </p:cNvPr>
          <p:cNvSpPr txBox="1"/>
          <p:nvPr/>
        </p:nvSpPr>
        <p:spPr>
          <a:xfrm>
            <a:off x="1210211" y="2622340"/>
            <a:ext cx="10009681" cy="2703048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(7)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ato sexual no ambiente conjugal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0893B7-BEB2-4807-9988-57AFCE408AA2}"/>
              </a:ext>
            </a:extLst>
          </p:cNvPr>
          <p:cNvSpPr txBox="1"/>
          <p:nvPr/>
        </p:nvSpPr>
        <p:spPr>
          <a:xfrm>
            <a:off x="1313113" y="1288977"/>
            <a:ext cx="9851504" cy="78319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dá sentido à humanidade</a:t>
            </a:r>
            <a:endParaRPr lang="pt-B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78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Implicações: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16D09E-68CF-49F4-9962-6254EC01630B}"/>
              </a:ext>
            </a:extLst>
          </p:cNvPr>
          <p:cNvSpPr txBox="1"/>
          <p:nvPr/>
        </p:nvSpPr>
        <p:spPr>
          <a:xfrm>
            <a:off x="1210211" y="2622340"/>
            <a:ext cx="10009681" cy="2703048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(8)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trabalho para o homem e mulher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0893B7-BEB2-4807-9988-57AFCE408AA2}"/>
              </a:ext>
            </a:extLst>
          </p:cNvPr>
          <p:cNvSpPr txBox="1"/>
          <p:nvPr/>
        </p:nvSpPr>
        <p:spPr>
          <a:xfrm>
            <a:off x="1313113" y="1288977"/>
            <a:ext cx="9851504" cy="78319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dá sentido à humanidade</a:t>
            </a:r>
            <a:endParaRPr lang="pt-B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8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Implicações: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16D09E-68CF-49F4-9962-6254EC01630B}"/>
              </a:ext>
            </a:extLst>
          </p:cNvPr>
          <p:cNvSpPr txBox="1"/>
          <p:nvPr/>
        </p:nvSpPr>
        <p:spPr>
          <a:xfrm>
            <a:off x="1210211" y="2622340"/>
            <a:ext cx="10009681" cy="3592202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(9)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justiça de Deus estabelecendo a ideia do certo e errado (pecado)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0893B7-BEB2-4807-9988-57AFCE408AA2}"/>
              </a:ext>
            </a:extLst>
          </p:cNvPr>
          <p:cNvSpPr txBox="1"/>
          <p:nvPr/>
        </p:nvSpPr>
        <p:spPr>
          <a:xfrm>
            <a:off x="1313113" y="1288977"/>
            <a:ext cx="9851504" cy="78319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dá sentido à humanidade</a:t>
            </a:r>
            <a:endParaRPr lang="pt-B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68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Implicações: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16D09E-68CF-49F4-9962-6254EC01630B}"/>
              </a:ext>
            </a:extLst>
          </p:cNvPr>
          <p:cNvSpPr txBox="1"/>
          <p:nvPr/>
        </p:nvSpPr>
        <p:spPr>
          <a:xfrm>
            <a:off x="1357849" y="2280438"/>
            <a:ext cx="10009681" cy="4481355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(10)</a:t>
            </a:r>
          </a:p>
          <a:p>
            <a:pPr lvl="0" algn="ctr">
              <a:lnSpc>
                <a:spcPct val="107000"/>
              </a:lnSpc>
            </a:pPr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justiça de Deus estabelecendo o relacionamento entre o ser humano e Seu Criador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0893B7-BEB2-4807-9988-57AFCE408AA2}"/>
              </a:ext>
            </a:extLst>
          </p:cNvPr>
          <p:cNvSpPr txBox="1"/>
          <p:nvPr/>
        </p:nvSpPr>
        <p:spPr>
          <a:xfrm>
            <a:off x="1313113" y="1288977"/>
            <a:ext cx="9851504" cy="78319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dá sentido à humanidade</a:t>
            </a:r>
            <a:endParaRPr lang="pt-B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57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596942"/>
            <a:ext cx="11658581" cy="5261058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CONCLUSÃO: Motivo para crer na existência de Deus: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BAB1963-5FAD-4CD2-AB8F-ACAA20C3D07A}"/>
              </a:ext>
            </a:extLst>
          </p:cNvPr>
          <p:cNvSpPr txBox="1"/>
          <p:nvPr/>
        </p:nvSpPr>
        <p:spPr>
          <a:xfrm>
            <a:off x="1436938" y="1916081"/>
            <a:ext cx="9851504" cy="715089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masis MT Pro Light" panose="020403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vida sem Deus é um absurdo!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masis MT Pro Light" panose="020403040500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9FD54A8-1D55-40CB-A872-9148D8EA0EB3}"/>
              </a:ext>
            </a:extLst>
          </p:cNvPr>
          <p:cNvSpPr txBox="1"/>
          <p:nvPr/>
        </p:nvSpPr>
        <p:spPr>
          <a:xfrm>
            <a:off x="1436938" y="2960975"/>
            <a:ext cx="10009681" cy="3573414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 Deus, </a:t>
            </a:r>
          </a:p>
          <a:p>
            <a:pPr lvl="0" algn="ctr">
              <a:lnSpc>
                <a:spcPct val="107000"/>
              </a:lnSpc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 referências sólidas!</a:t>
            </a:r>
          </a:p>
        </p:txBody>
      </p:sp>
    </p:spTree>
    <p:extLst>
      <p:ext uri="{BB962C8B-B14F-4D97-AF65-F5344CB8AC3E}">
        <p14:creationId xmlns:p14="http://schemas.microsoft.com/office/powerpoint/2010/main" val="155969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2310</TotalTime>
  <Words>2534</Words>
  <Application>Microsoft Office PowerPoint</Application>
  <PresentationFormat>Widescreen</PresentationFormat>
  <Paragraphs>336</Paragraphs>
  <Slides>54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54</vt:i4>
      </vt:variant>
    </vt:vector>
  </HeadingPairs>
  <TitlesOfParts>
    <vt:vector size="67" baseType="lpstr">
      <vt:lpstr>Agency FB</vt:lpstr>
      <vt:lpstr>Amasis MT Pro Black</vt:lpstr>
      <vt:lpstr>Amasis MT Pro Light</vt:lpstr>
      <vt:lpstr>Amasis MT Pro Medium</vt:lpstr>
      <vt:lpstr>Arial</vt:lpstr>
      <vt:lpstr>Arial Nova Cond Light</vt:lpstr>
      <vt:lpstr>Arial Nova Light</vt:lpstr>
      <vt:lpstr>Calibri</vt:lpstr>
      <vt:lpstr>Calibri Light</vt:lpstr>
      <vt:lpstr>Dubai Medium</vt:lpstr>
      <vt:lpstr>Wingdings 2</vt:lpstr>
      <vt:lpstr>Wingdings 3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phtal</dc:creator>
  <cp:lastModifiedBy>Walace Juliare</cp:lastModifiedBy>
  <cp:revision>38</cp:revision>
  <dcterms:created xsi:type="dcterms:W3CDTF">2021-07-21T15:01:41Z</dcterms:created>
  <dcterms:modified xsi:type="dcterms:W3CDTF">2021-09-03T12:27:40Z</dcterms:modified>
</cp:coreProperties>
</file>