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84" r:id="rId3"/>
    <p:sldId id="285" r:id="rId4"/>
    <p:sldId id="352" r:id="rId5"/>
    <p:sldId id="438" r:id="rId6"/>
    <p:sldId id="439" r:id="rId7"/>
    <p:sldId id="350" r:id="rId8"/>
    <p:sldId id="371" r:id="rId9"/>
    <p:sldId id="374" r:id="rId10"/>
    <p:sldId id="375" r:id="rId11"/>
    <p:sldId id="372" r:id="rId12"/>
    <p:sldId id="434" r:id="rId13"/>
    <p:sldId id="373" r:id="rId14"/>
    <p:sldId id="399" r:id="rId15"/>
    <p:sldId id="400" r:id="rId16"/>
    <p:sldId id="401" r:id="rId17"/>
    <p:sldId id="402" r:id="rId18"/>
    <p:sldId id="377" r:id="rId19"/>
    <p:sldId id="423" r:id="rId20"/>
    <p:sldId id="403" r:id="rId21"/>
    <p:sldId id="404" r:id="rId22"/>
    <p:sldId id="378" r:id="rId23"/>
    <p:sldId id="379" r:id="rId24"/>
    <p:sldId id="380" r:id="rId25"/>
    <p:sldId id="383" r:id="rId26"/>
    <p:sldId id="381" r:id="rId27"/>
    <p:sldId id="408" r:id="rId28"/>
    <p:sldId id="407" r:id="rId29"/>
    <p:sldId id="406" r:id="rId30"/>
    <p:sldId id="405" r:id="rId31"/>
    <p:sldId id="386" r:id="rId32"/>
    <p:sldId id="409" r:id="rId33"/>
    <p:sldId id="410" r:id="rId34"/>
    <p:sldId id="411" r:id="rId35"/>
    <p:sldId id="412" r:id="rId36"/>
    <p:sldId id="413" r:id="rId37"/>
    <p:sldId id="414" r:id="rId38"/>
    <p:sldId id="389" r:id="rId39"/>
    <p:sldId id="387" r:id="rId40"/>
    <p:sldId id="388" r:id="rId41"/>
    <p:sldId id="415" r:id="rId42"/>
    <p:sldId id="391" r:id="rId43"/>
    <p:sldId id="416" r:id="rId44"/>
    <p:sldId id="392" r:id="rId45"/>
    <p:sldId id="417" r:id="rId46"/>
    <p:sldId id="393" r:id="rId47"/>
    <p:sldId id="418" r:id="rId48"/>
    <p:sldId id="394" r:id="rId49"/>
    <p:sldId id="419" r:id="rId50"/>
    <p:sldId id="395" r:id="rId51"/>
    <p:sldId id="420" r:id="rId52"/>
    <p:sldId id="396" r:id="rId53"/>
    <p:sldId id="421" r:id="rId54"/>
    <p:sldId id="397" r:id="rId55"/>
    <p:sldId id="422" r:id="rId56"/>
    <p:sldId id="435" r:id="rId57"/>
    <p:sldId id="382" r:id="rId58"/>
    <p:sldId id="424" r:id="rId59"/>
    <p:sldId id="425" r:id="rId60"/>
    <p:sldId id="426" r:id="rId61"/>
    <p:sldId id="428" r:id="rId62"/>
    <p:sldId id="429" r:id="rId63"/>
    <p:sldId id="432" r:id="rId64"/>
    <p:sldId id="436" r:id="rId6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055BBF-02C5-4ED6-9CAD-E6EF64711E15}" v="876" dt="2022-02-25T23:28:45.7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52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o Tavares" userId="eb59c66c426f7335" providerId="LiveId" clId="{B9055BBF-02C5-4ED6-9CAD-E6EF64711E15}"/>
    <pc:docChg chg="undo custSel addSld delSld modSld sldOrd">
      <pc:chgData name="Paulo Tavares" userId="eb59c66c426f7335" providerId="LiveId" clId="{B9055BBF-02C5-4ED6-9CAD-E6EF64711E15}" dt="2022-02-25T23:28:57.819" v="4714" actId="47"/>
      <pc:docMkLst>
        <pc:docMk/>
      </pc:docMkLst>
      <pc:sldChg chg="modTransition">
        <pc:chgData name="Paulo Tavares" userId="eb59c66c426f7335" providerId="LiveId" clId="{B9055BBF-02C5-4ED6-9CAD-E6EF64711E15}" dt="2022-02-25T01:04:25.839" v="4"/>
        <pc:sldMkLst>
          <pc:docMk/>
          <pc:sldMk cId="540736056" sldId="284"/>
        </pc:sldMkLst>
      </pc:sldChg>
      <pc:sldChg chg="modTransition modAnim">
        <pc:chgData name="Paulo Tavares" userId="eb59c66c426f7335" providerId="LiveId" clId="{B9055BBF-02C5-4ED6-9CAD-E6EF64711E15}" dt="2022-02-25T01:07:24.458" v="26"/>
        <pc:sldMkLst>
          <pc:docMk/>
          <pc:sldMk cId="3830217585" sldId="350"/>
        </pc:sldMkLst>
      </pc:sldChg>
      <pc:sldChg chg="modTransition modAnim">
        <pc:chgData name="Paulo Tavares" userId="eb59c66c426f7335" providerId="LiveId" clId="{B9055BBF-02C5-4ED6-9CAD-E6EF64711E15}" dt="2022-02-25T01:05:15.630" v="7"/>
        <pc:sldMkLst>
          <pc:docMk/>
          <pc:sldMk cId="1646089164" sldId="352"/>
        </pc:sldMkLst>
      </pc:sldChg>
      <pc:sldChg chg="addSp modSp mod modTransition modAnim">
        <pc:chgData name="Paulo Tavares" userId="eb59c66c426f7335" providerId="LiveId" clId="{B9055BBF-02C5-4ED6-9CAD-E6EF64711E15}" dt="2022-02-25T01:08:48.397" v="54"/>
        <pc:sldMkLst>
          <pc:docMk/>
          <pc:sldMk cId="3014723873" sldId="371"/>
        </pc:sldMkLst>
        <pc:spChg chg="add mod">
          <ac:chgData name="Paulo Tavares" userId="eb59c66c426f7335" providerId="LiveId" clId="{B9055BBF-02C5-4ED6-9CAD-E6EF64711E15}" dt="2022-02-25T01:08:44.407" v="53" actId="1035"/>
          <ac:spMkLst>
            <pc:docMk/>
            <pc:sldMk cId="3014723873" sldId="371"/>
            <ac:spMk id="2" creationId="{42B6A2A1-9406-4488-9CCA-9204D82D8177}"/>
          </ac:spMkLst>
        </pc:spChg>
        <pc:spChg chg="ord">
          <ac:chgData name="Paulo Tavares" userId="eb59c66c426f7335" providerId="LiveId" clId="{B9055BBF-02C5-4ED6-9CAD-E6EF64711E15}" dt="2022-02-25T01:08:18.961" v="38" actId="166"/>
          <ac:spMkLst>
            <pc:docMk/>
            <pc:sldMk cId="3014723873" sldId="371"/>
            <ac:spMk id="23" creationId="{6EB81312-7222-4CFF-9290-7D22973CAF9D}"/>
          </ac:spMkLst>
        </pc:spChg>
      </pc:sldChg>
      <pc:sldChg chg="modSp mod modTransition">
        <pc:chgData name="Paulo Tavares" userId="eb59c66c426f7335" providerId="LiveId" clId="{B9055BBF-02C5-4ED6-9CAD-E6EF64711E15}" dt="2022-02-25T23:24:19.031" v="4680" actId="14100"/>
        <pc:sldMkLst>
          <pc:docMk/>
          <pc:sldMk cId="2600283986" sldId="372"/>
        </pc:sldMkLst>
        <pc:spChg chg="mod">
          <ac:chgData name="Paulo Tavares" userId="eb59c66c426f7335" providerId="LiveId" clId="{B9055BBF-02C5-4ED6-9CAD-E6EF64711E15}" dt="2022-02-25T23:24:19.031" v="4680" actId="14100"/>
          <ac:spMkLst>
            <pc:docMk/>
            <pc:sldMk cId="2600283986" sldId="372"/>
            <ac:spMk id="13" creationId="{4B2F6D13-047B-46D5-A4D5-34E2A849A61F}"/>
          </ac:spMkLst>
        </pc:spChg>
      </pc:sldChg>
      <pc:sldChg chg="delSp mod modTransition modAnim">
        <pc:chgData name="Paulo Tavares" userId="eb59c66c426f7335" providerId="LiveId" clId="{B9055BBF-02C5-4ED6-9CAD-E6EF64711E15}" dt="2022-02-25T02:05:00.387" v="2701" actId="478"/>
        <pc:sldMkLst>
          <pc:docMk/>
          <pc:sldMk cId="3708176175" sldId="373"/>
        </pc:sldMkLst>
        <pc:spChg chg="del">
          <ac:chgData name="Paulo Tavares" userId="eb59c66c426f7335" providerId="LiveId" clId="{B9055BBF-02C5-4ED6-9CAD-E6EF64711E15}" dt="2022-02-25T02:05:00.387" v="2701" actId="478"/>
          <ac:spMkLst>
            <pc:docMk/>
            <pc:sldMk cId="3708176175" sldId="373"/>
            <ac:spMk id="19" creationId="{B35E8F1D-A015-4D82-A113-013D4DF9B2E8}"/>
          </ac:spMkLst>
        </pc:spChg>
      </pc:sldChg>
      <pc:sldChg chg="addSp modSp mod modAnim">
        <pc:chgData name="Paulo Tavares" userId="eb59c66c426f7335" providerId="LiveId" clId="{B9055BBF-02C5-4ED6-9CAD-E6EF64711E15}" dt="2022-02-25T01:09:27.513" v="86" actId="1035"/>
        <pc:sldMkLst>
          <pc:docMk/>
          <pc:sldMk cId="2677862781" sldId="374"/>
        </pc:sldMkLst>
        <pc:spChg chg="add mod">
          <ac:chgData name="Paulo Tavares" userId="eb59c66c426f7335" providerId="LiveId" clId="{B9055BBF-02C5-4ED6-9CAD-E6EF64711E15}" dt="2022-02-25T01:09:27.513" v="86" actId="1035"/>
          <ac:spMkLst>
            <pc:docMk/>
            <pc:sldMk cId="2677862781" sldId="374"/>
            <ac:spMk id="16" creationId="{644B1B11-57DE-4BE9-BE09-18350180C650}"/>
          </ac:spMkLst>
        </pc:spChg>
        <pc:spChg chg="ord">
          <ac:chgData name="Paulo Tavares" userId="eb59c66c426f7335" providerId="LiveId" clId="{B9055BBF-02C5-4ED6-9CAD-E6EF64711E15}" dt="2022-02-25T01:09:18.890" v="61" actId="166"/>
          <ac:spMkLst>
            <pc:docMk/>
            <pc:sldMk cId="2677862781" sldId="374"/>
            <ac:spMk id="23" creationId="{6EB81312-7222-4CFF-9290-7D22973CAF9D}"/>
          </ac:spMkLst>
        </pc:spChg>
      </pc:sldChg>
      <pc:sldChg chg="addSp modSp mod modAnim">
        <pc:chgData name="Paulo Tavares" userId="eb59c66c426f7335" providerId="LiveId" clId="{B9055BBF-02C5-4ED6-9CAD-E6EF64711E15}" dt="2022-02-25T01:09:56.206" v="110" actId="14100"/>
        <pc:sldMkLst>
          <pc:docMk/>
          <pc:sldMk cId="2149318983" sldId="375"/>
        </pc:sldMkLst>
        <pc:spChg chg="add mod">
          <ac:chgData name="Paulo Tavares" userId="eb59c66c426f7335" providerId="LiveId" clId="{B9055BBF-02C5-4ED6-9CAD-E6EF64711E15}" dt="2022-02-25T01:09:56.206" v="110" actId="14100"/>
          <ac:spMkLst>
            <pc:docMk/>
            <pc:sldMk cId="2149318983" sldId="375"/>
            <ac:spMk id="16" creationId="{92D66540-D285-403F-B72F-0D3E3E0B2A80}"/>
          </ac:spMkLst>
        </pc:spChg>
        <pc:spChg chg="ord">
          <ac:chgData name="Paulo Tavares" userId="eb59c66c426f7335" providerId="LiveId" clId="{B9055BBF-02C5-4ED6-9CAD-E6EF64711E15}" dt="2022-02-25T01:09:50.137" v="93" actId="166"/>
          <ac:spMkLst>
            <pc:docMk/>
            <pc:sldMk cId="2149318983" sldId="375"/>
            <ac:spMk id="23" creationId="{6EB81312-7222-4CFF-9290-7D22973CAF9D}"/>
          </ac:spMkLst>
        </pc:spChg>
      </pc:sldChg>
      <pc:sldChg chg="addSp delSp modSp mod delAnim modAnim">
        <pc:chgData name="Paulo Tavares" userId="eb59c66c426f7335" providerId="LiveId" clId="{B9055BBF-02C5-4ED6-9CAD-E6EF64711E15}" dt="2022-02-25T02:08:39.647" v="2723" actId="478"/>
        <pc:sldMkLst>
          <pc:docMk/>
          <pc:sldMk cId="2538551997" sldId="377"/>
        </pc:sldMkLst>
        <pc:spChg chg="del mod">
          <ac:chgData name="Paulo Tavares" userId="eb59c66c426f7335" providerId="LiveId" clId="{B9055BBF-02C5-4ED6-9CAD-E6EF64711E15}" dt="2022-02-25T02:08:39.647" v="2723" actId="478"/>
          <ac:spMkLst>
            <pc:docMk/>
            <pc:sldMk cId="2538551997" sldId="377"/>
            <ac:spMk id="14" creationId="{ADCA9069-CF65-4B57-881B-C04980C1D3AF}"/>
          </ac:spMkLst>
        </pc:spChg>
        <pc:spChg chg="mod ord">
          <ac:chgData name="Paulo Tavares" userId="eb59c66c426f7335" providerId="LiveId" clId="{B9055BBF-02C5-4ED6-9CAD-E6EF64711E15}" dt="2022-02-25T02:08:29.355" v="2721" actId="113"/>
          <ac:spMkLst>
            <pc:docMk/>
            <pc:sldMk cId="2538551997" sldId="377"/>
            <ac:spMk id="16" creationId="{43356B8E-50CB-4300-A09D-2B77104E572F}"/>
          </ac:spMkLst>
        </pc:spChg>
        <pc:spChg chg="ord">
          <ac:chgData name="Paulo Tavares" userId="eb59c66c426f7335" providerId="LiveId" clId="{B9055BBF-02C5-4ED6-9CAD-E6EF64711E15}" dt="2022-02-25T01:25:56.242" v="824" actId="166"/>
          <ac:spMkLst>
            <pc:docMk/>
            <pc:sldMk cId="2538551997" sldId="377"/>
            <ac:spMk id="17" creationId="{A944C659-F19C-4B9B-8BDB-35C8329BAFA9}"/>
          </ac:spMkLst>
        </pc:spChg>
        <pc:spChg chg="ord">
          <ac:chgData name="Paulo Tavares" userId="eb59c66c426f7335" providerId="LiveId" clId="{B9055BBF-02C5-4ED6-9CAD-E6EF64711E15}" dt="2022-02-25T01:25:56.242" v="824" actId="166"/>
          <ac:spMkLst>
            <pc:docMk/>
            <pc:sldMk cId="2538551997" sldId="377"/>
            <ac:spMk id="18" creationId="{7EF3C9A5-8BD0-4997-A0B5-23D8882410DF}"/>
          </ac:spMkLst>
        </pc:spChg>
        <pc:spChg chg="add del mod">
          <ac:chgData name="Paulo Tavares" userId="eb59c66c426f7335" providerId="LiveId" clId="{B9055BBF-02C5-4ED6-9CAD-E6EF64711E15}" dt="2022-02-25T02:08:27.184" v="2720" actId="478"/>
          <ac:spMkLst>
            <pc:docMk/>
            <pc:sldMk cId="2538551997" sldId="377"/>
            <ac:spMk id="20" creationId="{3AD68563-6C98-4304-9323-3AFDECC65F1E}"/>
          </ac:spMkLst>
        </pc:spChg>
        <pc:cxnChg chg="add del mod ord">
          <ac:chgData name="Paulo Tavares" userId="eb59c66c426f7335" providerId="LiveId" clId="{B9055BBF-02C5-4ED6-9CAD-E6EF64711E15}" dt="2022-02-25T02:08:24.701" v="2719" actId="478"/>
          <ac:cxnSpMkLst>
            <pc:docMk/>
            <pc:sldMk cId="2538551997" sldId="377"/>
            <ac:cxnSpMk id="21" creationId="{0D0DFF52-FB9D-4FD1-ACF7-4BB684298FFB}"/>
          </ac:cxnSpMkLst>
        </pc:cxnChg>
      </pc:sldChg>
      <pc:sldChg chg="modSp ord modAnim">
        <pc:chgData name="Paulo Tavares" userId="eb59c66c426f7335" providerId="LiveId" clId="{B9055BBF-02C5-4ED6-9CAD-E6EF64711E15}" dt="2022-02-25T23:25:15.520" v="4689" actId="20577"/>
        <pc:sldMkLst>
          <pc:docMk/>
          <pc:sldMk cId="3428851578" sldId="378"/>
        </pc:sldMkLst>
        <pc:spChg chg="mod">
          <ac:chgData name="Paulo Tavares" userId="eb59c66c426f7335" providerId="LiveId" clId="{B9055BBF-02C5-4ED6-9CAD-E6EF64711E15}" dt="2022-02-25T23:25:15.520" v="4689" actId="20577"/>
          <ac:spMkLst>
            <pc:docMk/>
            <pc:sldMk cId="3428851578" sldId="378"/>
            <ac:spMk id="21" creationId="{2ED3F716-BC64-44CC-AE7C-9CEF985D5D86}"/>
          </ac:spMkLst>
        </pc:spChg>
      </pc:sldChg>
      <pc:sldChg chg="ord">
        <pc:chgData name="Paulo Tavares" userId="eb59c66c426f7335" providerId="LiveId" clId="{B9055BBF-02C5-4ED6-9CAD-E6EF64711E15}" dt="2022-02-25T01:30:49.534" v="1281"/>
        <pc:sldMkLst>
          <pc:docMk/>
          <pc:sldMk cId="1967052390" sldId="379"/>
        </pc:sldMkLst>
      </pc:sldChg>
      <pc:sldChg chg="modSp mod ord modTransition">
        <pc:chgData name="Paulo Tavares" userId="eb59c66c426f7335" providerId="LiveId" clId="{B9055BBF-02C5-4ED6-9CAD-E6EF64711E15}" dt="2022-02-25T23:25:47.478" v="4692" actId="20577"/>
        <pc:sldMkLst>
          <pc:docMk/>
          <pc:sldMk cId="1094053150" sldId="380"/>
        </pc:sldMkLst>
        <pc:spChg chg="mod">
          <ac:chgData name="Paulo Tavares" userId="eb59c66c426f7335" providerId="LiveId" clId="{B9055BBF-02C5-4ED6-9CAD-E6EF64711E15}" dt="2022-02-25T23:25:47.478" v="4692" actId="20577"/>
          <ac:spMkLst>
            <pc:docMk/>
            <pc:sldMk cId="1094053150" sldId="380"/>
            <ac:spMk id="14" creationId="{F254FF4B-2FB6-4966-B4D8-F1FFE56C905A}"/>
          </ac:spMkLst>
        </pc:spChg>
      </pc:sldChg>
      <pc:sldChg chg="addSp delSp modSp mod ord delAnim modAnim">
        <pc:chgData name="Paulo Tavares" userId="eb59c66c426f7335" providerId="LiveId" clId="{B9055BBF-02C5-4ED6-9CAD-E6EF64711E15}" dt="2022-02-25T01:44:02.206" v="1902" actId="113"/>
        <pc:sldMkLst>
          <pc:docMk/>
          <pc:sldMk cId="82201440" sldId="381"/>
        </pc:sldMkLst>
        <pc:spChg chg="mod ord">
          <ac:chgData name="Paulo Tavares" userId="eb59c66c426f7335" providerId="LiveId" clId="{B9055BBF-02C5-4ED6-9CAD-E6EF64711E15}" dt="2022-02-25T01:44:02.206" v="1902" actId="113"/>
          <ac:spMkLst>
            <pc:docMk/>
            <pc:sldMk cId="82201440" sldId="381"/>
            <ac:spMk id="14" creationId="{BAA53DA1-8466-4B64-AB0F-F083E1882E78}"/>
          </ac:spMkLst>
        </pc:spChg>
        <pc:spChg chg="ord">
          <ac:chgData name="Paulo Tavares" userId="eb59c66c426f7335" providerId="LiveId" clId="{B9055BBF-02C5-4ED6-9CAD-E6EF64711E15}" dt="2022-02-25T01:33:49.248" v="1359" actId="166"/>
          <ac:spMkLst>
            <pc:docMk/>
            <pc:sldMk cId="82201440" sldId="381"/>
            <ac:spMk id="15" creationId="{5603AB13-AE03-4B31-B9CD-E78977F76793}"/>
          </ac:spMkLst>
        </pc:spChg>
        <pc:spChg chg="ord">
          <ac:chgData name="Paulo Tavares" userId="eb59c66c426f7335" providerId="LiveId" clId="{B9055BBF-02C5-4ED6-9CAD-E6EF64711E15}" dt="2022-02-25T01:33:49.248" v="1359" actId="166"/>
          <ac:spMkLst>
            <pc:docMk/>
            <pc:sldMk cId="82201440" sldId="381"/>
            <ac:spMk id="16" creationId="{283AC23D-5DB1-406C-B254-A6553DA1BA93}"/>
          </ac:spMkLst>
        </pc:spChg>
        <pc:spChg chg="del mod">
          <ac:chgData name="Paulo Tavares" userId="eb59c66c426f7335" providerId="LiveId" clId="{B9055BBF-02C5-4ED6-9CAD-E6EF64711E15}" dt="2022-02-25T01:43:56.900" v="1899" actId="478"/>
          <ac:spMkLst>
            <pc:docMk/>
            <pc:sldMk cId="82201440" sldId="381"/>
            <ac:spMk id="17" creationId="{50BE21B5-9669-4555-A474-77FB5FA12CA6}"/>
          </ac:spMkLst>
        </pc:spChg>
        <pc:spChg chg="add del mod">
          <ac:chgData name="Paulo Tavares" userId="eb59c66c426f7335" providerId="LiveId" clId="{B9055BBF-02C5-4ED6-9CAD-E6EF64711E15}" dt="2022-02-25T01:43:59.654" v="1900" actId="478"/>
          <ac:spMkLst>
            <pc:docMk/>
            <pc:sldMk cId="82201440" sldId="381"/>
            <ac:spMk id="18" creationId="{4AC7BCA4-544A-44A5-B699-114B7A908BEE}"/>
          </ac:spMkLst>
        </pc:spChg>
        <pc:cxnChg chg="add del mod">
          <ac:chgData name="Paulo Tavares" userId="eb59c66c426f7335" providerId="LiveId" clId="{B9055BBF-02C5-4ED6-9CAD-E6EF64711E15}" dt="2022-02-25T01:43:02.863" v="1890" actId="21"/>
          <ac:cxnSpMkLst>
            <pc:docMk/>
            <pc:sldMk cId="82201440" sldId="381"/>
            <ac:cxnSpMk id="19" creationId="{F63AFE05-D58A-43FD-B0B2-9E0E5306D377}"/>
          </ac:cxnSpMkLst>
        </pc:cxnChg>
        <pc:cxnChg chg="add del mod">
          <ac:chgData name="Paulo Tavares" userId="eb59c66c426f7335" providerId="LiveId" clId="{B9055BBF-02C5-4ED6-9CAD-E6EF64711E15}" dt="2022-02-25T01:43:56.900" v="1899" actId="478"/>
          <ac:cxnSpMkLst>
            <pc:docMk/>
            <pc:sldMk cId="82201440" sldId="381"/>
            <ac:cxnSpMk id="20" creationId="{8B354C3B-B201-4031-8C65-BD9E9368BBDE}"/>
          </ac:cxnSpMkLst>
        </pc:cxnChg>
      </pc:sldChg>
      <pc:sldChg chg="addSp delSp modSp mod ord modTransition modAnim">
        <pc:chgData name="Paulo Tavares" userId="eb59c66c426f7335" providerId="LiveId" clId="{B9055BBF-02C5-4ED6-9CAD-E6EF64711E15}" dt="2022-02-25T03:21:34.692" v="4674"/>
        <pc:sldMkLst>
          <pc:docMk/>
          <pc:sldMk cId="855194183" sldId="382"/>
        </pc:sldMkLst>
        <pc:spChg chg="add mod">
          <ac:chgData name="Paulo Tavares" userId="eb59c66c426f7335" providerId="LiveId" clId="{B9055BBF-02C5-4ED6-9CAD-E6EF64711E15}" dt="2022-02-25T02:29:36.515" v="2833" actId="164"/>
          <ac:spMkLst>
            <pc:docMk/>
            <pc:sldMk cId="855194183" sldId="382"/>
            <ac:spMk id="4" creationId="{E332B87D-8EC1-4053-88E3-DBD9CA1D6414}"/>
          </ac:spMkLst>
        </pc:spChg>
        <pc:spChg chg="mod">
          <ac:chgData name="Paulo Tavares" userId="eb59c66c426f7335" providerId="LiveId" clId="{B9055BBF-02C5-4ED6-9CAD-E6EF64711E15}" dt="2022-02-25T02:27:21.148" v="2814" actId="20577"/>
          <ac:spMkLst>
            <pc:docMk/>
            <pc:sldMk cId="855194183" sldId="382"/>
            <ac:spMk id="12" creationId="{5BBBCE2F-3F81-4E46-8972-2939921A1DDB}"/>
          </ac:spMkLst>
        </pc:spChg>
        <pc:spChg chg="add mod">
          <ac:chgData name="Paulo Tavares" userId="eb59c66c426f7335" providerId="LiveId" clId="{B9055BBF-02C5-4ED6-9CAD-E6EF64711E15}" dt="2022-02-25T02:32:50.604" v="2873" actId="1076"/>
          <ac:spMkLst>
            <pc:docMk/>
            <pc:sldMk cId="855194183" sldId="382"/>
            <ac:spMk id="16" creationId="{AD12B4A3-8C7E-4DEF-8186-65E6386935D2}"/>
          </ac:spMkLst>
        </pc:spChg>
        <pc:spChg chg="add mod">
          <ac:chgData name="Paulo Tavares" userId="eb59c66c426f7335" providerId="LiveId" clId="{B9055BBF-02C5-4ED6-9CAD-E6EF64711E15}" dt="2022-02-25T02:33:20.641" v="2937" actId="1076"/>
          <ac:spMkLst>
            <pc:docMk/>
            <pc:sldMk cId="855194183" sldId="382"/>
            <ac:spMk id="20" creationId="{83C9E0EE-A6A3-4253-A851-DA5818CEC8C8}"/>
          </ac:spMkLst>
        </pc:spChg>
        <pc:spChg chg="add mod">
          <ac:chgData name="Paulo Tavares" userId="eb59c66c426f7335" providerId="LiveId" clId="{B9055BBF-02C5-4ED6-9CAD-E6EF64711E15}" dt="2022-02-25T02:33:28.939" v="2941" actId="14100"/>
          <ac:spMkLst>
            <pc:docMk/>
            <pc:sldMk cId="855194183" sldId="382"/>
            <ac:spMk id="21" creationId="{6AB61AED-BDB7-4CE4-909F-C4A0CB81156A}"/>
          </ac:spMkLst>
        </pc:spChg>
        <pc:grpChg chg="add mod">
          <ac:chgData name="Paulo Tavares" userId="eb59c66c426f7335" providerId="LiveId" clId="{B9055BBF-02C5-4ED6-9CAD-E6EF64711E15}" dt="2022-02-25T02:32:50.604" v="2873" actId="1076"/>
          <ac:grpSpMkLst>
            <pc:docMk/>
            <pc:sldMk cId="855194183" sldId="382"/>
            <ac:grpSpMk id="7" creationId="{F9673373-A8C3-4B2D-87A1-67F9A047A1AD}"/>
          </ac:grpSpMkLst>
        </pc:grpChg>
        <pc:picChg chg="add del mod">
          <ac:chgData name="Paulo Tavares" userId="eb59c66c426f7335" providerId="LiveId" clId="{B9055BBF-02C5-4ED6-9CAD-E6EF64711E15}" dt="2022-02-25T02:29:13.477" v="2828" actId="21"/>
          <ac:picMkLst>
            <pc:docMk/>
            <pc:sldMk cId="855194183" sldId="382"/>
            <ac:picMk id="3" creationId="{F0C71DAD-8163-4998-A900-D2C1E0482D3C}"/>
          </ac:picMkLst>
        </pc:picChg>
        <pc:picChg chg="add mod">
          <ac:chgData name="Paulo Tavares" userId="eb59c66c426f7335" providerId="LiveId" clId="{B9055BBF-02C5-4ED6-9CAD-E6EF64711E15}" dt="2022-02-25T02:29:36.515" v="2833" actId="164"/>
          <ac:picMkLst>
            <pc:docMk/>
            <pc:sldMk cId="855194183" sldId="382"/>
            <ac:picMk id="13" creationId="{E9D3BC48-BEA0-4DF2-9DBB-833E92E6F9CE}"/>
          </ac:picMkLst>
        </pc:picChg>
        <pc:picChg chg="add mod">
          <ac:chgData name="Paulo Tavares" userId="eb59c66c426f7335" providerId="LiveId" clId="{B9055BBF-02C5-4ED6-9CAD-E6EF64711E15}" dt="2022-02-25T02:32:50.604" v="2873" actId="1076"/>
          <ac:picMkLst>
            <pc:docMk/>
            <pc:sldMk cId="855194183" sldId="382"/>
            <ac:picMk id="15" creationId="{1AC59E6C-D3BC-4719-A56D-2ABBB5B62B42}"/>
          </ac:picMkLst>
        </pc:picChg>
        <pc:picChg chg="add mod">
          <ac:chgData name="Paulo Tavares" userId="eb59c66c426f7335" providerId="LiveId" clId="{B9055BBF-02C5-4ED6-9CAD-E6EF64711E15}" dt="2022-02-25T02:31:16.972" v="2866" actId="1076"/>
          <ac:picMkLst>
            <pc:docMk/>
            <pc:sldMk cId="855194183" sldId="382"/>
            <ac:picMk id="17" creationId="{8AE10507-3C65-44D8-87B8-BEF7BE7BD9BC}"/>
          </ac:picMkLst>
        </pc:picChg>
        <pc:picChg chg="add del mod modCrop">
          <ac:chgData name="Paulo Tavares" userId="eb59c66c426f7335" providerId="LiveId" clId="{B9055BBF-02C5-4ED6-9CAD-E6EF64711E15}" dt="2022-02-25T02:32:14.866" v="2872" actId="478"/>
          <ac:picMkLst>
            <pc:docMk/>
            <pc:sldMk cId="855194183" sldId="382"/>
            <ac:picMk id="19" creationId="{C4381F50-AF2A-407B-8774-6D27BE42B46C}"/>
          </ac:picMkLst>
        </pc:picChg>
      </pc:sldChg>
      <pc:sldChg chg="addSp modSp mod modTransition modAnim">
        <pc:chgData name="Paulo Tavares" userId="eb59c66c426f7335" providerId="LiveId" clId="{B9055BBF-02C5-4ED6-9CAD-E6EF64711E15}" dt="2022-02-25T23:26:10.557" v="4709" actId="20577"/>
        <pc:sldMkLst>
          <pc:docMk/>
          <pc:sldMk cId="1151510367" sldId="383"/>
        </pc:sldMkLst>
        <pc:spChg chg="mod ord">
          <ac:chgData name="Paulo Tavares" userId="eb59c66c426f7335" providerId="LiveId" clId="{B9055BBF-02C5-4ED6-9CAD-E6EF64711E15}" dt="2022-02-25T23:26:10.557" v="4709" actId="20577"/>
          <ac:spMkLst>
            <pc:docMk/>
            <pc:sldMk cId="1151510367" sldId="383"/>
            <ac:spMk id="23" creationId="{6EB81312-7222-4CFF-9290-7D22973CAF9D}"/>
          </ac:spMkLst>
        </pc:spChg>
        <pc:spChg chg="add mod">
          <ac:chgData name="Paulo Tavares" userId="eb59c66c426f7335" providerId="LiveId" clId="{B9055BBF-02C5-4ED6-9CAD-E6EF64711E15}" dt="2022-02-25T01:32:18.617" v="1340" actId="14100"/>
          <ac:spMkLst>
            <pc:docMk/>
            <pc:sldMk cId="1151510367" sldId="383"/>
            <ac:spMk id="24" creationId="{FE549AD2-EA25-4931-B48C-9B2344BDC992}"/>
          </ac:spMkLst>
        </pc:spChg>
      </pc:sldChg>
      <pc:sldChg chg="del ord">
        <pc:chgData name="Paulo Tavares" userId="eb59c66c426f7335" providerId="LiveId" clId="{B9055BBF-02C5-4ED6-9CAD-E6EF64711E15}" dt="2022-02-25T03:16:33.117" v="4458" actId="47"/>
        <pc:sldMkLst>
          <pc:docMk/>
          <pc:sldMk cId="2118778863" sldId="384"/>
        </pc:sldMkLst>
      </pc:sldChg>
      <pc:sldChg chg="del">
        <pc:chgData name="Paulo Tavares" userId="eb59c66c426f7335" providerId="LiveId" clId="{B9055BBF-02C5-4ED6-9CAD-E6EF64711E15}" dt="2022-02-25T03:16:34.594" v="4460" actId="47"/>
        <pc:sldMkLst>
          <pc:docMk/>
          <pc:sldMk cId="1599868233" sldId="385"/>
        </pc:sldMkLst>
      </pc:sldChg>
      <pc:sldChg chg="delSp mod ord modAnim">
        <pc:chgData name="Paulo Tavares" userId="eb59c66c426f7335" providerId="LiveId" clId="{B9055BBF-02C5-4ED6-9CAD-E6EF64711E15}" dt="2022-02-25T01:46:20.104" v="1943" actId="478"/>
        <pc:sldMkLst>
          <pc:docMk/>
          <pc:sldMk cId="1160941881" sldId="386"/>
        </pc:sldMkLst>
        <pc:spChg chg="del">
          <ac:chgData name="Paulo Tavares" userId="eb59c66c426f7335" providerId="LiveId" clId="{B9055BBF-02C5-4ED6-9CAD-E6EF64711E15}" dt="2022-02-25T01:46:20.104" v="1943" actId="478"/>
          <ac:spMkLst>
            <pc:docMk/>
            <pc:sldMk cId="1160941881" sldId="386"/>
            <ac:spMk id="17" creationId="{09A6C092-F0D7-447A-B4E2-B3DAEF265065}"/>
          </ac:spMkLst>
        </pc:spChg>
      </pc:sldChg>
      <pc:sldChg chg="addSp modSp mod modTransition modAnim">
        <pc:chgData name="Paulo Tavares" userId="eb59c66c426f7335" providerId="LiveId" clId="{B9055BBF-02C5-4ED6-9CAD-E6EF64711E15}" dt="2022-02-25T02:12:30.184" v="2777"/>
        <pc:sldMkLst>
          <pc:docMk/>
          <pc:sldMk cId="938771491" sldId="387"/>
        </pc:sldMkLst>
        <pc:spChg chg="ord">
          <ac:chgData name="Paulo Tavares" userId="eb59c66c426f7335" providerId="LiveId" clId="{B9055BBF-02C5-4ED6-9CAD-E6EF64711E15}" dt="2022-02-25T01:55:03.545" v="2516" actId="166"/>
          <ac:spMkLst>
            <pc:docMk/>
            <pc:sldMk cId="938771491" sldId="387"/>
            <ac:spMk id="23" creationId="{6EB81312-7222-4CFF-9290-7D22973CAF9D}"/>
          </ac:spMkLst>
        </pc:spChg>
        <pc:spChg chg="add mod">
          <ac:chgData name="Paulo Tavares" userId="eb59c66c426f7335" providerId="LiveId" clId="{B9055BBF-02C5-4ED6-9CAD-E6EF64711E15}" dt="2022-02-25T01:55:10.571" v="2543" actId="1035"/>
          <ac:spMkLst>
            <pc:docMk/>
            <pc:sldMk cId="938771491" sldId="387"/>
            <ac:spMk id="24" creationId="{FF9D1840-4587-4EAF-B65C-0EC02A897A56}"/>
          </ac:spMkLst>
        </pc:spChg>
      </pc:sldChg>
      <pc:sldChg chg="addSp delSp modSp mod modAnim">
        <pc:chgData name="Paulo Tavares" userId="eb59c66c426f7335" providerId="LiveId" clId="{B9055BBF-02C5-4ED6-9CAD-E6EF64711E15}" dt="2022-02-25T01:56:48.137" v="2565" actId="478"/>
        <pc:sldMkLst>
          <pc:docMk/>
          <pc:sldMk cId="4073520516" sldId="388"/>
        </pc:sldMkLst>
        <pc:spChg chg="mod">
          <ac:chgData name="Paulo Tavares" userId="eb59c66c426f7335" providerId="LiveId" clId="{B9055BBF-02C5-4ED6-9CAD-E6EF64711E15}" dt="2022-02-25T01:56:42.257" v="2564" actId="115"/>
          <ac:spMkLst>
            <pc:docMk/>
            <pc:sldMk cId="4073520516" sldId="388"/>
            <ac:spMk id="14" creationId="{BAA53DA1-8466-4B64-AB0F-F083E1882E78}"/>
          </ac:spMkLst>
        </pc:spChg>
        <pc:spChg chg="del">
          <ac:chgData name="Paulo Tavares" userId="eb59c66c426f7335" providerId="LiveId" clId="{B9055BBF-02C5-4ED6-9CAD-E6EF64711E15}" dt="2022-02-25T01:56:48.137" v="2565" actId="478"/>
          <ac:spMkLst>
            <pc:docMk/>
            <pc:sldMk cId="4073520516" sldId="388"/>
            <ac:spMk id="20" creationId="{F4461A6A-81DC-4C1E-AA9B-9047DC49FE7B}"/>
          </ac:spMkLst>
        </pc:spChg>
        <pc:cxnChg chg="add del mod">
          <ac:chgData name="Paulo Tavares" userId="eb59c66c426f7335" providerId="LiveId" clId="{B9055BBF-02C5-4ED6-9CAD-E6EF64711E15}" dt="2022-02-25T01:56:36.154" v="2560" actId="478"/>
          <ac:cxnSpMkLst>
            <pc:docMk/>
            <pc:sldMk cId="4073520516" sldId="388"/>
            <ac:cxnSpMk id="21" creationId="{321CEB70-829D-4874-B8E3-00BDDC704D02}"/>
          </ac:cxnSpMkLst>
        </pc:cxnChg>
      </pc:sldChg>
      <pc:sldChg chg="modSp mod ord modTransition">
        <pc:chgData name="Paulo Tavares" userId="eb59c66c426f7335" providerId="LiveId" clId="{B9055BBF-02C5-4ED6-9CAD-E6EF64711E15}" dt="2022-02-25T02:12:12.648" v="2776" actId="20577"/>
        <pc:sldMkLst>
          <pc:docMk/>
          <pc:sldMk cId="435592498" sldId="389"/>
        </pc:sldMkLst>
        <pc:spChg chg="mod">
          <ac:chgData name="Paulo Tavares" userId="eb59c66c426f7335" providerId="LiveId" clId="{B9055BBF-02C5-4ED6-9CAD-E6EF64711E15}" dt="2022-02-25T02:12:12.648" v="2776" actId="20577"/>
          <ac:spMkLst>
            <pc:docMk/>
            <pc:sldMk cId="435592498" sldId="389"/>
            <ac:spMk id="14" creationId="{F254FF4B-2FB6-4966-B4D8-F1FFE56C905A}"/>
          </ac:spMkLst>
        </pc:spChg>
      </pc:sldChg>
      <pc:sldChg chg="modAnim">
        <pc:chgData name="Paulo Tavares" userId="eb59c66c426f7335" providerId="LiveId" clId="{B9055BBF-02C5-4ED6-9CAD-E6EF64711E15}" dt="2022-02-25T01:57:30.889" v="2579"/>
        <pc:sldMkLst>
          <pc:docMk/>
          <pc:sldMk cId="1850813719" sldId="391"/>
        </pc:sldMkLst>
      </pc:sldChg>
      <pc:sldChg chg="addSp delSp modSp mod delAnim modAnim">
        <pc:chgData name="Paulo Tavares" userId="eb59c66c426f7335" providerId="LiveId" clId="{B9055BBF-02C5-4ED6-9CAD-E6EF64711E15}" dt="2022-02-25T01:58:39.190" v="2599" actId="478"/>
        <pc:sldMkLst>
          <pc:docMk/>
          <pc:sldMk cId="2947303808" sldId="392"/>
        </pc:sldMkLst>
        <pc:cxnChg chg="add del mod">
          <ac:chgData name="Paulo Tavares" userId="eb59c66c426f7335" providerId="LiveId" clId="{B9055BBF-02C5-4ED6-9CAD-E6EF64711E15}" dt="2022-02-25T01:58:39.190" v="2599" actId="478"/>
          <ac:cxnSpMkLst>
            <pc:docMk/>
            <pc:sldMk cId="2947303808" sldId="392"/>
            <ac:cxnSpMk id="18" creationId="{6BBB7396-0535-490C-9292-0F930C8A3DA8}"/>
          </ac:cxnSpMkLst>
        </pc:cxnChg>
      </pc:sldChg>
      <pc:sldChg chg="modAnim">
        <pc:chgData name="Paulo Tavares" userId="eb59c66c426f7335" providerId="LiveId" clId="{B9055BBF-02C5-4ED6-9CAD-E6EF64711E15}" dt="2022-02-25T01:59:35.905" v="2618"/>
        <pc:sldMkLst>
          <pc:docMk/>
          <pc:sldMk cId="2516983129" sldId="393"/>
        </pc:sldMkLst>
      </pc:sldChg>
      <pc:sldChg chg="ord modAnim">
        <pc:chgData name="Paulo Tavares" userId="eb59c66c426f7335" providerId="LiveId" clId="{B9055BBF-02C5-4ED6-9CAD-E6EF64711E15}" dt="2022-02-25T02:01:20.150" v="2638"/>
        <pc:sldMkLst>
          <pc:docMk/>
          <pc:sldMk cId="151153247" sldId="394"/>
        </pc:sldMkLst>
      </pc:sldChg>
      <pc:sldChg chg="ord modAnim">
        <pc:chgData name="Paulo Tavares" userId="eb59c66c426f7335" providerId="LiveId" clId="{B9055BBF-02C5-4ED6-9CAD-E6EF64711E15}" dt="2022-02-25T02:02:10.875" v="2655"/>
        <pc:sldMkLst>
          <pc:docMk/>
          <pc:sldMk cId="1837663941" sldId="395"/>
        </pc:sldMkLst>
      </pc:sldChg>
      <pc:sldChg chg="modAnim">
        <pc:chgData name="Paulo Tavares" userId="eb59c66c426f7335" providerId="LiveId" clId="{B9055BBF-02C5-4ED6-9CAD-E6EF64711E15}" dt="2022-02-25T02:02:49.245" v="2671"/>
        <pc:sldMkLst>
          <pc:docMk/>
          <pc:sldMk cId="750198089" sldId="396"/>
        </pc:sldMkLst>
      </pc:sldChg>
      <pc:sldChg chg="modAnim">
        <pc:chgData name="Paulo Tavares" userId="eb59c66c426f7335" providerId="LiveId" clId="{B9055BBF-02C5-4ED6-9CAD-E6EF64711E15}" dt="2022-02-25T02:03:32.995" v="2688"/>
        <pc:sldMkLst>
          <pc:docMk/>
          <pc:sldMk cId="3510615451" sldId="397"/>
        </pc:sldMkLst>
      </pc:sldChg>
      <pc:sldChg chg="new del ord">
        <pc:chgData name="Paulo Tavares" userId="eb59c66c426f7335" providerId="LiveId" clId="{B9055BBF-02C5-4ED6-9CAD-E6EF64711E15}" dt="2022-02-25T03:16:33.717" v="4459" actId="47"/>
        <pc:sldMkLst>
          <pc:docMk/>
          <pc:sldMk cId="1486400861" sldId="398"/>
        </pc:sldMkLst>
      </pc:sldChg>
      <pc:sldChg chg="addSp modSp add mod modTransition modAnim">
        <pc:chgData name="Paulo Tavares" userId="eb59c66c426f7335" providerId="LiveId" clId="{B9055BBF-02C5-4ED6-9CAD-E6EF64711E15}" dt="2022-02-25T02:06:26.640" v="2708"/>
        <pc:sldMkLst>
          <pc:docMk/>
          <pc:sldMk cId="1473361397" sldId="399"/>
        </pc:sldMkLst>
        <pc:spChg chg="add mod">
          <ac:chgData name="Paulo Tavares" userId="eb59c66c426f7335" providerId="LiveId" clId="{B9055BBF-02C5-4ED6-9CAD-E6EF64711E15}" dt="2022-02-25T01:13:45.981" v="318" actId="14100"/>
          <ac:spMkLst>
            <pc:docMk/>
            <pc:sldMk cId="1473361397" sldId="399"/>
            <ac:spMk id="2" creationId="{E5907AB7-C756-4688-AEBA-971A1AA1C038}"/>
          </ac:spMkLst>
        </pc:spChg>
        <pc:spChg chg="mod ord">
          <ac:chgData name="Paulo Tavares" userId="eb59c66c426f7335" providerId="LiveId" clId="{B9055BBF-02C5-4ED6-9CAD-E6EF64711E15}" dt="2022-02-25T01:14:18.656" v="383" actId="113"/>
          <ac:spMkLst>
            <pc:docMk/>
            <pc:sldMk cId="1473361397" sldId="399"/>
            <ac:spMk id="16" creationId="{43356B8E-50CB-4300-A09D-2B77104E572F}"/>
          </ac:spMkLst>
        </pc:spChg>
        <pc:spChg chg="ord">
          <ac:chgData name="Paulo Tavares" userId="eb59c66c426f7335" providerId="LiveId" clId="{B9055BBF-02C5-4ED6-9CAD-E6EF64711E15}" dt="2022-02-25T01:13:57.147" v="321" actId="166"/>
          <ac:spMkLst>
            <pc:docMk/>
            <pc:sldMk cId="1473361397" sldId="399"/>
            <ac:spMk id="17" creationId="{A944C659-F19C-4B9B-8BDB-35C8329BAFA9}"/>
          </ac:spMkLst>
        </pc:spChg>
        <pc:spChg chg="ord">
          <ac:chgData name="Paulo Tavares" userId="eb59c66c426f7335" providerId="LiveId" clId="{B9055BBF-02C5-4ED6-9CAD-E6EF64711E15}" dt="2022-02-25T01:13:57.147" v="321" actId="166"/>
          <ac:spMkLst>
            <pc:docMk/>
            <pc:sldMk cId="1473361397" sldId="399"/>
            <ac:spMk id="18" creationId="{7EF3C9A5-8BD0-4997-A0B5-23D8882410DF}"/>
          </ac:spMkLst>
        </pc:spChg>
        <pc:spChg chg="mod">
          <ac:chgData name="Paulo Tavares" userId="eb59c66c426f7335" providerId="LiveId" clId="{B9055BBF-02C5-4ED6-9CAD-E6EF64711E15}" dt="2022-02-25T01:20:22.385" v="598" actId="20577"/>
          <ac:spMkLst>
            <pc:docMk/>
            <pc:sldMk cId="1473361397" sldId="399"/>
            <ac:spMk id="19" creationId="{B35E8F1D-A015-4D82-A113-013D4DF9B2E8}"/>
          </ac:spMkLst>
        </pc:spChg>
        <pc:spChg chg="add mod">
          <ac:chgData name="Paulo Tavares" userId="eb59c66c426f7335" providerId="LiveId" clId="{B9055BBF-02C5-4ED6-9CAD-E6EF64711E15}" dt="2022-02-25T01:14:11.132" v="381" actId="14100"/>
          <ac:spMkLst>
            <pc:docMk/>
            <pc:sldMk cId="1473361397" sldId="399"/>
            <ac:spMk id="20" creationId="{3CF1EEC7-A93B-4A78-8D39-DC570D60DAA3}"/>
          </ac:spMkLst>
        </pc:spChg>
        <pc:cxnChg chg="add mod">
          <ac:chgData name="Paulo Tavares" userId="eb59c66c426f7335" providerId="LiveId" clId="{B9055BBF-02C5-4ED6-9CAD-E6EF64711E15}" dt="2022-02-25T01:15:00.044" v="397" actId="14100"/>
          <ac:cxnSpMkLst>
            <pc:docMk/>
            <pc:sldMk cId="1473361397" sldId="399"/>
            <ac:cxnSpMk id="4" creationId="{9230D165-2DF5-48D7-B676-AC5B00D417F0}"/>
          </ac:cxnSpMkLst>
        </pc:cxnChg>
        <pc:cxnChg chg="add mod">
          <ac:chgData name="Paulo Tavares" userId="eb59c66c426f7335" providerId="LiveId" clId="{B9055BBF-02C5-4ED6-9CAD-E6EF64711E15}" dt="2022-02-25T01:15:04.540" v="400" actId="14100"/>
          <ac:cxnSpMkLst>
            <pc:docMk/>
            <pc:sldMk cId="1473361397" sldId="399"/>
            <ac:cxnSpMk id="21" creationId="{DC6BEC97-77F2-4BAC-8B6A-265BCAA6F093}"/>
          </ac:cxnSpMkLst>
        </pc:cxnChg>
      </pc:sldChg>
      <pc:sldChg chg="addSp delSp modSp add mod modTransition delAnim modAnim">
        <pc:chgData name="Paulo Tavares" userId="eb59c66c426f7335" providerId="LiveId" clId="{B9055BBF-02C5-4ED6-9CAD-E6EF64711E15}" dt="2022-02-25T02:06:42.442" v="2710"/>
        <pc:sldMkLst>
          <pc:docMk/>
          <pc:sldMk cId="2286228492" sldId="400"/>
        </pc:sldMkLst>
        <pc:spChg chg="mod">
          <ac:chgData name="Paulo Tavares" userId="eb59c66c426f7335" providerId="LiveId" clId="{B9055BBF-02C5-4ED6-9CAD-E6EF64711E15}" dt="2022-02-25T01:18:33.622" v="576" actId="14100"/>
          <ac:spMkLst>
            <pc:docMk/>
            <pc:sldMk cId="2286228492" sldId="400"/>
            <ac:spMk id="2" creationId="{E5907AB7-C756-4688-AEBA-971A1AA1C038}"/>
          </ac:spMkLst>
        </pc:spChg>
        <pc:spChg chg="mod">
          <ac:chgData name="Paulo Tavares" userId="eb59c66c426f7335" providerId="LiveId" clId="{B9055BBF-02C5-4ED6-9CAD-E6EF64711E15}" dt="2022-02-25T01:18:45.735" v="579" actId="113"/>
          <ac:spMkLst>
            <pc:docMk/>
            <pc:sldMk cId="2286228492" sldId="400"/>
            <ac:spMk id="16" creationId="{43356B8E-50CB-4300-A09D-2B77104E572F}"/>
          </ac:spMkLst>
        </pc:spChg>
        <pc:spChg chg="del">
          <ac:chgData name="Paulo Tavares" userId="eb59c66c426f7335" providerId="LiveId" clId="{B9055BBF-02C5-4ED6-9CAD-E6EF64711E15}" dt="2022-02-25T01:19:32.399" v="591" actId="478"/>
          <ac:spMkLst>
            <pc:docMk/>
            <pc:sldMk cId="2286228492" sldId="400"/>
            <ac:spMk id="19" creationId="{B35E8F1D-A015-4D82-A113-013D4DF9B2E8}"/>
          </ac:spMkLst>
        </pc:spChg>
        <pc:spChg chg="del mod">
          <ac:chgData name="Paulo Tavares" userId="eb59c66c426f7335" providerId="LiveId" clId="{B9055BBF-02C5-4ED6-9CAD-E6EF64711E15}" dt="2022-02-25T01:18:16.924" v="476" actId="478"/>
          <ac:spMkLst>
            <pc:docMk/>
            <pc:sldMk cId="2286228492" sldId="400"/>
            <ac:spMk id="20" creationId="{3CF1EEC7-A93B-4A78-8D39-DC570D60DAA3}"/>
          </ac:spMkLst>
        </pc:spChg>
        <pc:spChg chg="add mod">
          <ac:chgData name="Paulo Tavares" userId="eb59c66c426f7335" providerId="LiveId" clId="{B9055BBF-02C5-4ED6-9CAD-E6EF64711E15}" dt="2022-02-25T01:19:56.582" v="595" actId="20577"/>
          <ac:spMkLst>
            <pc:docMk/>
            <pc:sldMk cId="2286228492" sldId="400"/>
            <ac:spMk id="22" creationId="{A4B0E7E2-CDF5-4767-8D45-405E2DDA12EF}"/>
          </ac:spMkLst>
        </pc:spChg>
        <pc:cxnChg chg="del">
          <ac:chgData name="Paulo Tavares" userId="eb59c66c426f7335" providerId="LiveId" clId="{B9055BBF-02C5-4ED6-9CAD-E6EF64711E15}" dt="2022-02-25T01:18:49.870" v="580" actId="478"/>
          <ac:cxnSpMkLst>
            <pc:docMk/>
            <pc:sldMk cId="2286228492" sldId="400"/>
            <ac:cxnSpMk id="4" creationId="{9230D165-2DF5-48D7-B676-AC5B00D417F0}"/>
          </ac:cxnSpMkLst>
        </pc:cxnChg>
        <pc:cxnChg chg="mod ord">
          <ac:chgData name="Paulo Tavares" userId="eb59c66c426f7335" providerId="LiveId" clId="{B9055BBF-02C5-4ED6-9CAD-E6EF64711E15}" dt="2022-02-25T01:19:43.119" v="593" actId="166"/>
          <ac:cxnSpMkLst>
            <pc:docMk/>
            <pc:sldMk cId="2286228492" sldId="400"/>
            <ac:cxnSpMk id="21" creationId="{DC6BEC97-77F2-4BAC-8B6A-265BCAA6F093}"/>
          </ac:cxnSpMkLst>
        </pc:cxnChg>
      </pc:sldChg>
      <pc:sldChg chg="modSp add mod modTransition modAnim">
        <pc:chgData name="Paulo Tavares" userId="eb59c66c426f7335" providerId="LiveId" clId="{B9055BBF-02C5-4ED6-9CAD-E6EF64711E15}" dt="2022-02-25T02:07:47.955" v="2715"/>
        <pc:sldMkLst>
          <pc:docMk/>
          <pc:sldMk cId="1079594301" sldId="401"/>
        </pc:sldMkLst>
        <pc:spChg chg="mod">
          <ac:chgData name="Paulo Tavares" userId="eb59c66c426f7335" providerId="LiveId" clId="{B9055BBF-02C5-4ED6-9CAD-E6EF64711E15}" dt="2022-02-25T01:21:35.281" v="686" actId="14100"/>
          <ac:spMkLst>
            <pc:docMk/>
            <pc:sldMk cId="1079594301" sldId="401"/>
            <ac:spMk id="2" creationId="{E5907AB7-C756-4688-AEBA-971A1AA1C038}"/>
          </ac:spMkLst>
        </pc:spChg>
        <pc:spChg chg="mod">
          <ac:chgData name="Paulo Tavares" userId="eb59c66c426f7335" providerId="LiveId" clId="{B9055BBF-02C5-4ED6-9CAD-E6EF64711E15}" dt="2022-02-25T01:21:21.471" v="603" actId="113"/>
          <ac:spMkLst>
            <pc:docMk/>
            <pc:sldMk cId="1079594301" sldId="401"/>
            <ac:spMk id="16" creationId="{43356B8E-50CB-4300-A09D-2B77104E572F}"/>
          </ac:spMkLst>
        </pc:spChg>
        <pc:spChg chg="mod">
          <ac:chgData name="Paulo Tavares" userId="eb59c66c426f7335" providerId="LiveId" clId="{B9055BBF-02C5-4ED6-9CAD-E6EF64711E15}" dt="2022-02-25T01:21:43.028" v="687" actId="6549"/>
          <ac:spMkLst>
            <pc:docMk/>
            <pc:sldMk cId="1079594301" sldId="401"/>
            <ac:spMk id="22" creationId="{A4B0E7E2-CDF5-4767-8D45-405E2DDA12EF}"/>
          </ac:spMkLst>
        </pc:spChg>
        <pc:cxnChg chg="mod">
          <ac:chgData name="Paulo Tavares" userId="eb59c66c426f7335" providerId="LiveId" clId="{B9055BBF-02C5-4ED6-9CAD-E6EF64711E15}" dt="2022-02-25T01:22:39.611" v="698" actId="14100"/>
          <ac:cxnSpMkLst>
            <pc:docMk/>
            <pc:sldMk cId="1079594301" sldId="401"/>
            <ac:cxnSpMk id="21" creationId="{DC6BEC97-77F2-4BAC-8B6A-265BCAA6F093}"/>
          </ac:cxnSpMkLst>
        </pc:cxnChg>
      </pc:sldChg>
      <pc:sldChg chg="modSp add mod modTransition modAnim">
        <pc:chgData name="Paulo Tavares" userId="eb59c66c426f7335" providerId="LiveId" clId="{B9055BBF-02C5-4ED6-9CAD-E6EF64711E15}" dt="2022-02-25T02:07:56.512" v="2716"/>
        <pc:sldMkLst>
          <pc:docMk/>
          <pc:sldMk cId="2963592374" sldId="402"/>
        </pc:sldMkLst>
        <pc:spChg chg="mod">
          <ac:chgData name="Paulo Tavares" userId="eb59c66c426f7335" providerId="LiveId" clId="{B9055BBF-02C5-4ED6-9CAD-E6EF64711E15}" dt="2022-02-25T01:23:06.638" v="804" actId="1037"/>
          <ac:spMkLst>
            <pc:docMk/>
            <pc:sldMk cId="2963592374" sldId="402"/>
            <ac:spMk id="2" creationId="{E5907AB7-C756-4688-AEBA-971A1AA1C038}"/>
          </ac:spMkLst>
        </pc:spChg>
        <pc:spChg chg="mod">
          <ac:chgData name="Paulo Tavares" userId="eb59c66c426f7335" providerId="LiveId" clId="{B9055BBF-02C5-4ED6-9CAD-E6EF64711E15}" dt="2022-02-25T01:22:53.389" v="701" actId="113"/>
          <ac:spMkLst>
            <pc:docMk/>
            <pc:sldMk cId="2963592374" sldId="402"/>
            <ac:spMk id="16" creationId="{43356B8E-50CB-4300-A09D-2B77104E572F}"/>
          </ac:spMkLst>
        </pc:spChg>
        <pc:cxnChg chg="mod">
          <ac:chgData name="Paulo Tavares" userId="eb59c66c426f7335" providerId="LiveId" clId="{B9055BBF-02C5-4ED6-9CAD-E6EF64711E15}" dt="2022-02-25T01:23:12.610" v="806" actId="14100"/>
          <ac:cxnSpMkLst>
            <pc:docMk/>
            <pc:sldMk cId="2963592374" sldId="402"/>
            <ac:cxnSpMk id="21" creationId="{DC6BEC97-77F2-4BAC-8B6A-265BCAA6F093}"/>
          </ac:cxnSpMkLst>
        </pc:cxnChg>
      </pc:sldChg>
      <pc:sldChg chg="modSp add mod modAnim">
        <pc:chgData name="Paulo Tavares" userId="eb59c66c426f7335" providerId="LiveId" clId="{B9055BBF-02C5-4ED6-9CAD-E6EF64711E15}" dt="2022-02-25T02:09:12.082" v="2726"/>
        <pc:sldMkLst>
          <pc:docMk/>
          <pc:sldMk cId="397747211" sldId="403"/>
        </pc:sldMkLst>
        <pc:spChg chg="mod">
          <ac:chgData name="Paulo Tavares" userId="eb59c66c426f7335" providerId="LiveId" clId="{B9055BBF-02C5-4ED6-9CAD-E6EF64711E15}" dt="2022-02-25T01:27:52.725" v="1078" actId="20577"/>
          <ac:spMkLst>
            <pc:docMk/>
            <pc:sldMk cId="397747211" sldId="403"/>
            <ac:spMk id="14" creationId="{ADCA9069-CF65-4B57-881B-C04980C1D3AF}"/>
          </ac:spMkLst>
        </pc:spChg>
        <pc:spChg chg="mod">
          <ac:chgData name="Paulo Tavares" userId="eb59c66c426f7335" providerId="LiveId" clId="{B9055BBF-02C5-4ED6-9CAD-E6EF64711E15}" dt="2022-02-25T01:27:35.384" v="1072" actId="113"/>
          <ac:spMkLst>
            <pc:docMk/>
            <pc:sldMk cId="397747211" sldId="403"/>
            <ac:spMk id="16" creationId="{43356B8E-50CB-4300-A09D-2B77104E572F}"/>
          </ac:spMkLst>
        </pc:spChg>
        <pc:spChg chg="mod">
          <ac:chgData name="Paulo Tavares" userId="eb59c66c426f7335" providerId="LiveId" clId="{B9055BBF-02C5-4ED6-9CAD-E6EF64711E15}" dt="2022-02-25T01:27:22.899" v="1070" actId="1038"/>
          <ac:spMkLst>
            <pc:docMk/>
            <pc:sldMk cId="397747211" sldId="403"/>
            <ac:spMk id="20" creationId="{3AD68563-6C98-4304-9323-3AFDECC65F1E}"/>
          </ac:spMkLst>
        </pc:spChg>
        <pc:cxnChg chg="mod">
          <ac:chgData name="Paulo Tavares" userId="eb59c66c426f7335" providerId="LiveId" clId="{B9055BBF-02C5-4ED6-9CAD-E6EF64711E15}" dt="2022-02-25T01:27:44.035" v="1074" actId="14100"/>
          <ac:cxnSpMkLst>
            <pc:docMk/>
            <pc:sldMk cId="397747211" sldId="403"/>
            <ac:cxnSpMk id="21" creationId="{0D0DFF52-FB9D-4FD1-ACF7-4BB684298FFB}"/>
          </ac:cxnSpMkLst>
        </pc:cxnChg>
      </pc:sldChg>
      <pc:sldChg chg="addSp modSp add mod modAnim">
        <pc:chgData name="Paulo Tavares" userId="eb59c66c426f7335" providerId="LiveId" clId="{B9055BBF-02C5-4ED6-9CAD-E6EF64711E15}" dt="2022-02-25T02:09:30.654" v="2729" actId="113"/>
        <pc:sldMkLst>
          <pc:docMk/>
          <pc:sldMk cId="3011313682" sldId="404"/>
        </pc:sldMkLst>
        <pc:spChg chg="mod ord">
          <ac:chgData name="Paulo Tavares" userId="eb59c66c426f7335" providerId="LiveId" clId="{B9055BBF-02C5-4ED6-9CAD-E6EF64711E15}" dt="2022-02-25T02:09:30.654" v="2729" actId="113"/>
          <ac:spMkLst>
            <pc:docMk/>
            <pc:sldMk cId="3011313682" sldId="404"/>
            <ac:spMk id="16" creationId="{43356B8E-50CB-4300-A09D-2B77104E572F}"/>
          </ac:spMkLst>
        </pc:spChg>
        <pc:spChg chg="ord">
          <ac:chgData name="Paulo Tavares" userId="eb59c66c426f7335" providerId="LiveId" clId="{B9055BBF-02C5-4ED6-9CAD-E6EF64711E15}" dt="2022-02-25T01:29:23.730" v="1259" actId="166"/>
          <ac:spMkLst>
            <pc:docMk/>
            <pc:sldMk cId="3011313682" sldId="404"/>
            <ac:spMk id="17" creationId="{A944C659-F19C-4B9B-8BDB-35C8329BAFA9}"/>
          </ac:spMkLst>
        </pc:spChg>
        <pc:spChg chg="ord">
          <ac:chgData name="Paulo Tavares" userId="eb59c66c426f7335" providerId="LiveId" clId="{B9055BBF-02C5-4ED6-9CAD-E6EF64711E15}" dt="2022-02-25T01:29:23.730" v="1259" actId="166"/>
          <ac:spMkLst>
            <pc:docMk/>
            <pc:sldMk cId="3011313682" sldId="404"/>
            <ac:spMk id="18" creationId="{7EF3C9A5-8BD0-4997-A0B5-23D8882410DF}"/>
          </ac:spMkLst>
        </pc:spChg>
        <pc:spChg chg="add mod">
          <ac:chgData name="Paulo Tavares" userId="eb59c66c426f7335" providerId="LiveId" clId="{B9055BBF-02C5-4ED6-9CAD-E6EF64711E15}" dt="2022-02-25T01:29:13.886" v="1258" actId="1038"/>
          <ac:spMkLst>
            <pc:docMk/>
            <pc:sldMk cId="3011313682" sldId="404"/>
            <ac:spMk id="19" creationId="{C336E745-06B0-49FC-AEB0-274DD745FF80}"/>
          </ac:spMkLst>
        </pc:spChg>
        <pc:spChg chg="mod">
          <ac:chgData name="Paulo Tavares" userId="eb59c66c426f7335" providerId="LiveId" clId="{B9055BBF-02C5-4ED6-9CAD-E6EF64711E15}" dt="2022-02-25T01:29:01.072" v="1209" actId="14100"/>
          <ac:spMkLst>
            <pc:docMk/>
            <pc:sldMk cId="3011313682" sldId="404"/>
            <ac:spMk id="20" creationId="{3AD68563-6C98-4304-9323-3AFDECC65F1E}"/>
          </ac:spMkLst>
        </pc:spChg>
        <pc:cxnChg chg="mod ord">
          <ac:chgData name="Paulo Tavares" userId="eb59c66c426f7335" providerId="LiveId" clId="{B9055BBF-02C5-4ED6-9CAD-E6EF64711E15}" dt="2022-02-25T01:29:49.390" v="1264" actId="14100"/>
          <ac:cxnSpMkLst>
            <pc:docMk/>
            <pc:sldMk cId="3011313682" sldId="404"/>
            <ac:cxnSpMk id="21" creationId="{0D0DFF52-FB9D-4FD1-ACF7-4BB684298FFB}"/>
          </ac:cxnSpMkLst>
        </pc:cxnChg>
      </pc:sldChg>
      <pc:sldChg chg="modSp add mod modAnim">
        <pc:chgData name="Paulo Tavares" userId="eb59c66c426f7335" providerId="LiveId" clId="{B9055BBF-02C5-4ED6-9CAD-E6EF64711E15}" dt="2022-02-25T02:10:41.866" v="2735"/>
        <pc:sldMkLst>
          <pc:docMk/>
          <pc:sldMk cId="615962501" sldId="405"/>
        </pc:sldMkLst>
        <pc:spChg chg="mod">
          <ac:chgData name="Paulo Tavares" userId="eb59c66c426f7335" providerId="LiveId" clId="{B9055BBF-02C5-4ED6-9CAD-E6EF64711E15}" dt="2022-02-25T01:34:58.014" v="1446" actId="113"/>
          <ac:spMkLst>
            <pc:docMk/>
            <pc:sldMk cId="615962501" sldId="405"/>
            <ac:spMk id="14" creationId="{BAA53DA1-8466-4B64-AB0F-F083E1882E78}"/>
          </ac:spMkLst>
        </pc:spChg>
        <pc:spChg chg="mod">
          <ac:chgData name="Paulo Tavares" userId="eb59c66c426f7335" providerId="LiveId" clId="{B9055BBF-02C5-4ED6-9CAD-E6EF64711E15}" dt="2022-02-25T01:45:21.884" v="1925"/>
          <ac:spMkLst>
            <pc:docMk/>
            <pc:sldMk cId="615962501" sldId="405"/>
            <ac:spMk id="17" creationId="{50BE21B5-9669-4555-A474-77FB5FA12CA6}"/>
          </ac:spMkLst>
        </pc:spChg>
        <pc:spChg chg="mod">
          <ac:chgData name="Paulo Tavares" userId="eb59c66c426f7335" providerId="LiveId" clId="{B9055BBF-02C5-4ED6-9CAD-E6EF64711E15}" dt="2022-02-25T01:35:05.732" v="1480" actId="1035"/>
          <ac:spMkLst>
            <pc:docMk/>
            <pc:sldMk cId="615962501" sldId="405"/>
            <ac:spMk id="18" creationId="{4AC7BCA4-544A-44A5-B699-114B7A908BEE}"/>
          </ac:spMkLst>
        </pc:spChg>
        <pc:cxnChg chg="mod">
          <ac:chgData name="Paulo Tavares" userId="eb59c66c426f7335" providerId="LiveId" clId="{B9055BBF-02C5-4ED6-9CAD-E6EF64711E15}" dt="2022-02-25T01:35:12.032" v="1482" actId="14100"/>
          <ac:cxnSpMkLst>
            <pc:docMk/>
            <pc:sldMk cId="615962501" sldId="405"/>
            <ac:cxnSpMk id="19" creationId="{F63AFE05-D58A-43FD-B0B2-9E0E5306D377}"/>
          </ac:cxnSpMkLst>
        </pc:cxnChg>
      </pc:sldChg>
      <pc:sldChg chg="addSp delSp modSp add mod delAnim modAnim">
        <pc:chgData name="Paulo Tavares" userId="eb59c66c426f7335" providerId="LiveId" clId="{B9055BBF-02C5-4ED6-9CAD-E6EF64711E15}" dt="2022-02-25T02:10:36.142" v="2734"/>
        <pc:sldMkLst>
          <pc:docMk/>
          <pc:sldMk cId="2781678356" sldId="406"/>
        </pc:sldMkLst>
        <pc:spChg chg="mod ord">
          <ac:chgData name="Paulo Tavares" userId="eb59c66c426f7335" providerId="LiveId" clId="{B9055BBF-02C5-4ED6-9CAD-E6EF64711E15}" dt="2022-02-25T01:38:56.956" v="1664" actId="166"/>
          <ac:spMkLst>
            <pc:docMk/>
            <pc:sldMk cId="2781678356" sldId="406"/>
            <ac:spMk id="14" creationId="{BAA53DA1-8466-4B64-AB0F-F083E1882E78}"/>
          </ac:spMkLst>
        </pc:spChg>
        <pc:spChg chg="ord">
          <ac:chgData name="Paulo Tavares" userId="eb59c66c426f7335" providerId="LiveId" clId="{B9055BBF-02C5-4ED6-9CAD-E6EF64711E15}" dt="2022-02-25T01:38:56.956" v="1664" actId="166"/>
          <ac:spMkLst>
            <pc:docMk/>
            <pc:sldMk cId="2781678356" sldId="406"/>
            <ac:spMk id="15" creationId="{5603AB13-AE03-4B31-B9CD-E78977F76793}"/>
          </ac:spMkLst>
        </pc:spChg>
        <pc:spChg chg="ord">
          <ac:chgData name="Paulo Tavares" userId="eb59c66c426f7335" providerId="LiveId" clId="{B9055BBF-02C5-4ED6-9CAD-E6EF64711E15}" dt="2022-02-25T01:38:56.956" v="1664" actId="166"/>
          <ac:spMkLst>
            <pc:docMk/>
            <pc:sldMk cId="2781678356" sldId="406"/>
            <ac:spMk id="16" creationId="{283AC23D-5DB1-406C-B254-A6553DA1BA93}"/>
          </ac:spMkLst>
        </pc:spChg>
        <pc:spChg chg="mod">
          <ac:chgData name="Paulo Tavares" userId="eb59c66c426f7335" providerId="LiveId" clId="{B9055BBF-02C5-4ED6-9CAD-E6EF64711E15}" dt="2022-02-25T01:45:12.601" v="1922"/>
          <ac:spMkLst>
            <pc:docMk/>
            <pc:sldMk cId="2781678356" sldId="406"/>
            <ac:spMk id="17" creationId="{50BE21B5-9669-4555-A474-77FB5FA12CA6}"/>
          </ac:spMkLst>
        </pc:spChg>
        <pc:spChg chg="mod">
          <ac:chgData name="Paulo Tavares" userId="eb59c66c426f7335" providerId="LiveId" clId="{B9055BBF-02C5-4ED6-9CAD-E6EF64711E15}" dt="2022-02-25T01:38:34.958" v="1601" actId="1038"/>
          <ac:spMkLst>
            <pc:docMk/>
            <pc:sldMk cId="2781678356" sldId="406"/>
            <ac:spMk id="18" creationId="{4AC7BCA4-544A-44A5-B699-114B7A908BEE}"/>
          </ac:spMkLst>
        </pc:spChg>
        <pc:spChg chg="add mod">
          <ac:chgData name="Paulo Tavares" userId="eb59c66c426f7335" providerId="LiveId" clId="{B9055BBF-02C5-4ED6-9CAD-E6EF64711E15}" dt="2022-02-25T01:38:49.329" v="1663" actId="14100"/>
          <ac:spMkLst>
            <pc:docMk/>
            <pc:sldMk cId="2781678356" sldId="406"/>
            <ac:spMk id="20" creationId="{1526178C-2F3F-426D-8D2B-21424D6D2ABB}"/>
          </ac:spMkLst>
        </pc:spChg>
        <pc:cxnChg chg="del mod">
          <ac:chgData name="Paulo Tavares" userId="eb59c66c426f7335" providerId="LiveId" clId="{B9055BBF-02C5-4ED6-9CAD-E6EF64711E15}" dt="2022-02-25T01:39:31.633" v="1675" actId="21"/>
          <ac:cxnSpMkLst>
            <pc:docMk/>
            <pc:sldMk cId="2781678356" sldId="406"/>
            <ac:cxnSpMk id="19" creationId="{F63AFE05-D58A-43FD-B0B2-9E0E5306D377}"/>
          </ac:cxnSpMkLst>
        </pc:cxnChg>
        <pc:cxnChg chg="add mod">
          <ac:chgData name="Paulo Tavares" userId="eb59c66c426f7335" providerId="LiveId" clId="{B9055BBF-02C5-4ED6-9CAD-E6EF64711E15}" dt="2022-02-25T01:39:31.922" v="1676"/>
          <ac:cxnSpMkLst>
            <pc:docMk/>
            <pc:sldMk cId="2781678356" sldId="406"/>
            <ac:cxnSpMk id="21" creationId="{7413190F-1D3F-470C-BA7C-E970CA93B9B0}"/>
          </ac:cxnSpMkLst>
        </pc:cxnChg>
        <pc:cxnChg chg="add mod">
          <ac:chgData name="Paulo Tavares" userId="eb59c66c426f7335" providerId="LiveId" clId="{B9055BBF-02C5-4ED6-9CAD-E6EF64711E15}" dt="2022-02-25T01:39:41.096" v="1679" actId="14100"/>
          <ac:cxnSpMkLst>
            <pc:docMk/>
            <pc:sldMk cId="2781678356" sldId="406"/>
            <ac:cxnSpMk id="22" creationId="{A01E96EE-DB6B-471B-8AE2-8134DEDE8A55}"/>
          </ac:cxnSpMkLst>
        </pc:cxnChg>
      </pc:sldChg>
      <pc:sldChg chg="modSp add mod modAnim">
        <pc:chgData name="Paulo Tavares" userId="eb59c66c426f7335" providerId="LiveId" clId="{B9055BBF-02C5-4ED6-9CAD-E6EF64711E15}" dt="2022-02-25T02:10:32.725" v="2732"/>
        <pc:sldMkLst>
          <pc:docMk/>
          <pc:sldMk cId="1630453080" sldId="407"/>
        </pc:sldMkLst>
        <pc:spChg chg="mod">
          <ac:chgData name="Paulo Tavares" userId="eb59c66c426f7335" providerId="LiveId" clId="{B9055BBF-02C5-4ED6-9CAD-E6EF64711E15}" dt="2022-02-25T01:40:20.800" v="1687" actId="113"/>
          <ac:spMkLst>
            <pc:docMk/>
            <pc:sldMk cId="1630453080" sldId="407"/>
            <ac:spMk id="14" creationId="{BAA53DA1-8466-4B64-AB0F-F083E1882E78}"/>
          </ac:spMkLst>
        </pc:spChg>
        <pc:spChg chg="mod">
          <ac:chgData name="Paulo Tavares" userId="eb59c66c426f7335" providerId="LiveId" clId="{B9055BBF-02C5-4ED6-9CAD-E6EF64711E15}" dt="2022-02-25T01:45:05.092" v="1918"/>
          <ac:spMkLst>
            <pc:docMk/>
            <pc:sldMk cId="1630453080" sldId="407"/>
            <ac:spMk id="17" creationId="{50BE21B5-9669-4555-A474-77FB5FA12CA6}"/>
          </ac:spMkLst>
        </pc:spChg>
        <pc:spChg chg="mod">
          <ac:chgData name="Paulo Tavares" userId="eb59c66c426f7335" providerId="LiveId" clId="{B9055BBF-02C5-4ED6-9CAD-E6EF64711E15}" dt="2022-02-25T01:40:35.174" v="1780" actId="1036"/>
          <ac:spMkLst>
            <pc:docMk/>
            <pc:sldMk cId="1630453080" sldId="407"/>
            <ac:spMk id="18" creationId="{4AC7BCA4-544A-44A5-B699-114B7A908BEE}"/>
          </ac:spMkLst>
        </pc:spChg>
        <pc:cxnChg chg="mod">
          <ac:chgData name="Paulo Tavares" userId="eb59c66c426f7335" providerId="LiveId" clId="{B9055BBF-02C5-4ED6-9CAD-E6EF64711E15}" dt="2022-02-25T01:40:56.291" v="1788" actId="14100"/>
          <ac:cxnSpMkLst>
            <pc:docMk/>
            <pc:sldMk cId="1630453080" sldId="407"/>
            <ac:cxnSpMk id="19" creationId="{F63AFE05-D58A-43FD-B0B2-9E0E5306D377}"/>
          </ac:cxnSpMkLst>
        </pc:cxnChg>
      </pc:sldChg>
      <pc:sldChg chg="add modAnim">
        <pc:chgData name="Paulo Tavares" userId="eb59c66c426f7335" providerId="LiveId" clId="{B9055BBF-02C5-4ED6-9CAD-E6EF64711E15}" dt="2022-02-25T02:10:22.523" v="2731"/>
        <pc:sldMkLst>
          <pc:docMk/>
          <pc:sldMk cId="3905538583" sldId="408"/>
        </pc:sldMkLst>
      </pc:sldChg>
      <pc:sldChg chg="addSp delSp modSp add mod delAnim modAnim">
        <pc:chgData name="Paulo Tavares" userId="eb59c66c426f7335" providerId="LiveId" clId="{B9055BBF-02C5-4ED6-9CAD-E6EF64711E15}" dt="2022-02-25T02:11:01.490" v="2737"/>
        <pc:sldMkLst>
          <pc:docMk/>
          <pc:sldMk cId="2567300616" sldId="409"/>
        </pc:sldMkLst>
        <pc:spChg chg="mod ord">
          <ac:chgData name="Paulo Tavares" userId="eb59c66c426f7335" providerId="LiveId" clId="{B9055BBF-02C5-4ED6-9CAD-E6EF64711E15}" dt="2022-02-25T01:48:16.394" v="2031" actId="166"/>
          <ac:spMkLst>
            <pc:docMk/>
            <pc:sldMk cId="2567300616" sldId="409"/>
            <ac:spMk id="14" creationId="{BAA53DA1-8466-4B64-AB0F-F083E1882E78}"/>
          </ac:spMkLst>
        </pc:spChg>
        <pc:spChg chg="ord">
          <ac:chgData name="Paulo Tavares" userId="eb59c66c426f7335" providerId="LiveId" clId="{B9055BBF-02C5-4ED6-9CAD-E6EF64711E15}" dt="2022-02-25T01:48:16.394" v="2031" actId="166"/>
          <ac:spMkLst>
            <pc:docMk/>
            <pc:sldMk cId="2567300616" sldId="409"/>
            <ac:spMk id="15" creationId="{5603AB13-AE03-4B31-B9CD-E78977F76793}"/>
          </ac:spMkLst>
        </pc:spChg>
        <pc:spChg chg="ord">
          <ac:chgData name="Paulo Tavares" userId="eb59c66c426f7335" providerId="LiveId" clId="{B9055BBF-02C5-4ED6-9CAD-E6EF64711E15}" dt="2022-02-25T01:48:16.394" v="2031" actId="166"/>
          <ac:spMkLst>
            <pc:docMk/>
            <pc:sldMk cId="2567300616" sldId="409"/>
            <ac:spMk id="16" creationId="{283AC23D-5DB1-406C-B254-A6553DA1BA93}"/>
          </ac:spMkLst>
        </pc:spChg>
        <pc:spChg chg="mod">
          <ac:chgData name="Paulo Tavares" userId="eb59c66c426f7335" providerId="LiveId" clId="{B9055BBF-02C5-4ED6-9CAD-E6EF64711E15}" dt="2022-02-25T01:49:19.201" v="2128" actId="20577"/>
          <ac:spMkLst>
            <pc:docMk/>
            <pc:sldMk cId="2567300616" sldId="409"/>
            <ac:spMk id="17" creationId="{09A6C092-F0D7-447A-B4E2-B3DAEF265065}"/>
          </ac:spMkLst>
        </pc:spChg>
        <pc:spChg chg="add mod">
          <ac:chgData name="Paulo Tavares" userId="eb59c66c426f7335" providerId="LiveId" clId="{B9055BBF-02C5-4ED6-9CAD-E6EF64711E15}" dt="2022-02-25T01:48:23.662" v="2057" actId="14100"/>
          <ac:spMkLst>
            <pc:docMk/>
            <pc:sldMk cId="2567300616" sldId="409"/>
            <ac:spMk id="18" creationId="{553EC5F7-BA0C-4B8C-A4C0-D71BB4E56ED8}"/>
          </ac:spMkLst>
        </pc:spChg>
        <pc:spChg chg="add mod">
          <ac:chgData name="Paulo Tavares" userId="eb59c66c426f7335" providerId="LiveId" clId="{B9055BBF-02C5-4ED6-9CAD-E6EF64711E15}" dt="2022-02-25T01:48:34.823" v="2116" actId="1038"/>
          <ac:spMkLst>
            <pc:docMk/>
            <pc:sldMk cId="2567300616" sldId="409"/>
            <ac:spMk id="20" creationId="{1186C4B0-8393-46B0-A7D2-96871334D3D8}"/>
          </ac:spMkLst>
        </pc:spChg>
        <pc:cxnChg chg="add del mod">
          <ac:chgData name="Paulo Tavares" userId="eb59c66c426f7335" providerId="LiveId" clId="{B9055BBF-02C5-4ED6-9CAD-E6EF64711E15}" dt="2022-02-25T01:48:47.039" v="2120" actId="21"/>
          <ac:cxnSpMkLst>
            <pc:docMk/>
            <pc:sldMk cId="2567300616" sldId="409"/>
            <ac:cxnSpMk id="19" creationId="{AEDD77CE-EE44-44BC-BAE0-962BBF68555B}"/>
          </ac:cxnSpMkLst>
        </pc:cxnChg>
        <pc:cxnChg chg="add mod">
          <ac:chgData name="Paulo Tavares" userId="eb59c66c426f7335" providerId="LiveId" clId="{B9055BBF-02C5-4ED6-9CAD-E6EF64711E15}" dt="2022-02-25T01:48:52.257" v="2123" actId="14100"/>
          <ac:cxnSpMkLst>
            <pc:docMk/>
            <pc:sldMk cId="2567300616" sldId="409"/>
            <ac:cxnSpMk id="21" creationId="{86B348FA-358D-425D-AD9C-6DF73B8B8D71}"/>
          </ac:cxnSpMkLst>
        </pc:cxnChg>
      </pc:sldChg>
      <pc:sldChg chg="delSp modSp add mod delAnim modAnim">
        <pc:chgData name="Paulo Tavares" userId="eb59c66c426f7335" providerId="LiveId" clId="{B9055BBF-02C5-4ED6-9CAD-E6EF64711E15}" dt="2022-02-25T02:11:09.450" v="2738"/>
        <pc:sldMkLst>
          <pc:docMk/>
          <pc:sldMk cId="2508958423" sldId="410"/>
        </pc:sldMkLst>
        <pc:spChg chg="mod">
          <ac:chgData name="Paulo Tavares" userId="eb59c66c426f7335" providerId="LiveId" clId="{B9055BBF-02C5-4ED6-9CAD-E6EF64711E15}" dt="2022-02-25T01:49:41.601" v="2130" actId="113"/>
          <ac:spMkLst>
            <pc:docMk/>
            <pc:sldMk cId="2508958423" sldId="410"/>
            <ac:spMk id="14" creationId="{BAA53DA1-8466-4B64-AB0F-F083E1882E78}"/>
          </ac:spMkLst>
        </pc:spChg>
        <pc:spChg chg="mod">
          <ac:chgData name="Paulo Tavares" userId="eb59c66c426f7335" providerId="LiveId" clId="{B9055BBF-02C5-4ED6-9CAD-E6EF64711E15}" dt="2022-02-25T01:50:25.587" v="2182" actId="20577"/>
          <ac:spMkLst>
            <pc:docMk/>
            <pc:sldMk cId="2508958423" sldId="410"/>
            <ac:spMk id="17" creationId="{09A6C092-F0D7-447A-B4E2-B3DAEF265065}"/>
          </ac:spMkLst>
        </pc:spChg>
        <pc:spChg chg="mod">
          <ac:chgData name="Paulo Tavares" userId="eb59c66c426f7335" providerId="LiveId" clId="{B9055BBF-02C5-4ED6-9CAD-E6EF64711E15}" dt="2022-02-25T01:49:55.625" v="2176" actId="1035"/>
          <ac:spMkLst>
            <pc:docMk/>
            <pc:sldMk cId="2508958423" sldId="410"/>
            <ac:spMk id="18" creationId="{553EC5F7-BA0C-4B8C-A4C0-D71BB4E56ED8}"/>
          </ac:spMkLst>
        </pc:spChg>
        <pc:spChg chg="del">
          <ac:chgData name="Paulo Tavares" userId="eb59c66c426f7335" providerId="LiveId" clId="{B9055BBF-02C5-4ED6-9CAD-E6EF64711E15}" dt="2022-02-25T01:49:45.095" v="2131" actId="478"/>
          <ac:spMkLst>
            <pc:docMk/>
            <pc:sldMk cId="2508958423" sldId="410"/>
            <ac:spMk id="20" creationId="{1186C4B0-8393-46B0-A7D2-96871334D3D8}"/>
          </ac:spMkLst>
        </pc:spChg>
        <pc:cxnChg chg="mod">
          <ac:chgData name="Paulo Tavares" userId="eb59c66c426f7335" providerId="LiveId" clId="{B9055BBF-02C5-4ED6-9CAD-E6EF64711E15}" dt="2022-02-25T01:50:00.080" v="2178" actId="14100"/>
          <ac:cxnSpMkLst>
            <pc:docMk/>
            <pc:sldMk cId="2508958423" sldId="410"/>
            <ac:cxnSpMk id="21" creationId="{86B348FA-358D-425D-AD9C-6DF73B8B8D71}"/>
          </ac:cxnSpMkLst>
        </pc:cxnChg>
      </pc:sldChg>
      <pc:sldChg chg="add del">
        <pc:chgData name="Paulo Tavares" userId="eb59c66c426f7335" providerId="LiveId" clId="{B9055BBF-02C5-4ED6-9CAD-E6EF64711E15}" dt="2022-02-25T01:49:10.708" v="2126" actId="47"/>
        <pc:sldMkLst>
          <pc:docMk/>
          <pc:sldMk cId="4028108468" sldId="410"/>
        </pc:sldMkLst>
      </pc:sldChg>
      <pc:sldChg chg="modSp add mod modAnim">
        <pc:chgData name="Paulo Tavares" userId="eb59c66c426f7335" providerId="LiveId" clId="{B9055BBF-02C5-4ED6-9CAD-E6EF64711E15}" dt="2022-02-25T01:52:07.769" v="2308" actId="6549"/>
        <pc:sldMkLst>
          <pc:docMk/>
          <pc:sldMk cId="1154938772" sldId="411"/>
        </pc:sldMkLst>
        <pc:spChg chg="mod">
          <ac:chgData name="Paulo Tavares" userId="eb59c66c426f7335" providerId="LiveId" clId="{B9055BBF-02C5-4ED6-9CAD-E6EF64711E15}" dt="2022-02-25T01:51:01.042" v="2186" actId="113"/>
          <ac:spMkLst>
            <pc:docMk/>
            <pc:sldMk cId="1154938772" sldId="411"/>
            <ac:spMk id="14" creationId="{BAA53DA1-8466-4B64-AB0F-F083E1882E78}"/>
          </ac:spMkLst>
        </pc:spChg>
        <pc:spChg chg="mod">
          <ac:chgData name="Paulo Tavares" userId="eb59c66c426f7335" providerId="LiveId" clId="{B9055BBF-02C5-4ED6-9CAD-E6EF64711E15}" dt="2022-02-25T01:52:07.769" v="2308" actId="6549"/>
          <ac:spMkLst>
            <pc:docMk/>
            <pc:sldMk cId="1154938772" sldId="411"/>
            <ac:spMk id="17" creationId="{09A6C092-F0D7-447A-B4E2-B3DAEF265065}"/>
          </ac:spMkLst>
        </pc:spChg>
        <pc:spChg chg="mod">
          <ac:chgData name="Paulo Tavares" userId="eb59c66c426f7335" providerId="LiveId" clId="{B9055BBF-02C5-4ED6-9CAD-E6EF64711E15}" dt="2022-02-25T01:51:18.484" v="2296" actId="1036"/>
          <ac:spMkLst>
            <pc:docMk/>
            <pc:sldMk cId="1154938772" sldId="411"/>
            <ac:spMk id="18" creationId="{553EC5F7-BA0C-4B8C-A4C0-D71BB4E56ED8}"/>
          </ac:spMkLst>
        </pc:spChg>
        <pc:cxnChg chg="mod">
          <ac:chgData name="Paulo Tavares" userId="eb59c66c426f7335" providerId="LiveId" clId="{B9055BBF-02C5-4ED6-9CAD-E6EF64711E15}" dt="2022-02-25T01:51:43.625" v="2302" actId="14100"/>
          <ac:cxnSpMkLst>
            <pc:docMk/>
            <pc:sldMk cId="1154938772" sldId="411"/>
            <ac:cxnSpMk id="21" creationId="{86B348FA-358D-425D-AD9C-6DF73B8B8D71}"/>
          </ac:cxnSpMkLst>
        </pc:cxnChg>
      </pc:sldChg>
      <pc:sldChg chg="add del">
        <pc:chgData name="Paulo Tavares" userId="eb59c66c426f7335" providerId="LiveId" clId="{B9055BBF-02C5-4ED6-9CAD-E6EF64711E15}" dt="2022-02-25T01:51:49.975" v="2306" actId="47"/>
        <pc:sldMkLst>
          <pc:docMk/>
          <pc:sldMk cId="2097650491" sldId="412"/>
        </pc:sldMkLst>
      </pc:sldChg>
      <pc:sldChg chg="modSp add mod">
        <pc:chgData name="Paulo Tavares" userId="eb59c66c426f7335" providerId="LiveId" clId="{B9055BBF-02C5-4ED6-9CAD-E6EF64711E15}" dt="2022-02-25T01:52:36.898" v="2365" actId="20577"/>
        <pc:sldMkLst>
          <pc:docMk/>
          <pc:sldMk cId="3272204729" sldId="412"/>
        </pc:sldMkLst>
        <pc:spChg chg="mod">
          <ac:chgData name="Paulo Tavares" userId="eb59c66c426f7335" providerId="LiveId" clId="{B9055BBF-02C5-4ED6-9CAD-E6EF64711E15}" dt="2022-02-25T01:52:18.771" v="2310" actId="113"/>
          <ac:spMkLst>
            <pc:docMk/>
            <pc:sldMk cId="3272204729" sldId="412"/>
            <ac:spMk id="14" creationId="{BAA53DA1-8466-4B64-AB0F-F083E1882E78}"/>
          </ac:spMkLst>
        </pc:spChg>
        <pc:spChg chg="mod">
          <ac:chgData name="Paulo Tavares" userId="eb59c66c426f7335" providerId="LiveId" clId="{B9055BBF-02C5-4ED6-9CAD-E6EF64711E15}" dt="2022-02-25T01:52:36.898" v="2365" actId="20577"/>
          <ac:spMkLst>
            <pc:docMk/>
            <pc:sldMk cId="3272204729" sldId="412"/>
            <ac:spMk id="17" creationId="{09A6C092-F0D7-447A-B4E2-B3DAEF265065}"/>
          </ac:spMkLst>
        </pc:spChg>
        <pc:spChg chg="mod">
          <ac:chgData name="Paulo Tavares" userId="eb59c66c426f7335" providerId="LiveId" clId="{B9055BBF-02C5-4ED6-9CAD-E6EF64711E15}" dt="2022-02-25T01:52:25.066" v="2361" actId="1038"/>
          <ac:spMkLst>
            <pc:docMk/>
            <pc:sldMk cId="3272204729" sldId="412"/>
            <ac:spMk id="18" creationId="{553EC5F7-BA0C-4B8C-A4C0-D71BB4E56ED8}"/>
          </ac:spMkLst>
        </pc:spChg>
        <pc:cxnChg chg="mod">
          <ac:chgData name="Paulo Tavares" userId="eb59c66c426f7335" providerId="LiveId" clId="{B9055BBF-02C5-4ED6-9CAD-E6EF64711E15}" dt="2022-02-25T01:52:31.153" v="2363" actId="14100"/>
          <ac:cxnSpMkLst>
            <pc:docMk/>
            <pc:sldMk cId="3272204729" sldId="412"/>
            <ac:cxnSpMk id="21" creationId="{86B348FA-358D-425D-AD9C-6DF73B8B8D71}"/>
          </ac:cxnSpMkLst>
        </pc:cxnChg>
      </pc:sldChg>
      <pc:sldChg chg="modSp add mod">
        <pc:chgData name="Paulo Tavares" userId="eb59c66c426f7335" providerId="LiveId" clId="{B9055BBF-02C5-4ED6-9CAD-E6EF64711E15}" dt="2022-02-25T02:11:30.728" v="2740" actId="20577"/>
        <pc:sldMkLst>
          <pc:docMk/>
          <pc:sldMk cId="3914296858" sldId="413"/>
        </pc:sldMkLst>
        <pc:spChg chg="mod">
          <ac:chgData name="Paulo Tavares" userId="eb59c66c426f7335" providerId="LiveId" clId="{B9055BBF-02C5-4ED6-9CAD-E6EF64711E15}" dt="2022-02-25T01:52:45.790" v="2367" actId="113"/>
          <ac:spMkLst>
            <pc:docMk/>
            <pc:sldMk cId="3914296858" sldId="413"/>
            <ac:spMk id="14" creationId="{BAA53DA1-8466-4B64-AB0F-F083E1882E78}"/>
          </ac:spMkLst>
        </pc:spChg>
        <pc:spChg chg="mod">
          <ac:chgData name="Paulo Tavares" userId="eb59c66c426f7335" providerId="LiveId" clId="{B9055BBF-02C5-4ED6-9CAD-E6EF64711E15}" dt="2022-02-25T02:11:30.728" v="2740" actId="20577"/>
          <ac:spMkLst>
            <pc:docMk/>
            <pc:sldMk cId="3914296858" sldId="413"/>
            <ac:spMk id="17" creationId="{09A6C092-F0D7-447A-B4E2-B3DAEF265065}"/>
          </ac:spMkLst>
        </pc:spChg>
        <pc:spChg chg="mod">
          <ac:chgData name="Paulo Tavares" userId="eb59c66c426f7335" providerId="LiveId" clId="{B9055BBF-02C5-4ED6-9CAD-E6EF64711E15}" dt="2022-02-25T01:52:57.261" v="2402" actId="14100"/>
          <ac:spMkLst>
            <pc:docMk/>
            <pc:sldMk cId="3914296858" sldId="413"/>
            <ac:spMk id="18" creationId="{553EC5F7-BA0C-4B8C-A4C0-D71BB4E56ED8}"/>
          </ac:spMkLst>
        </pc:spChg>
        <pc:cxnChg chg="mod">
          <ac:chgData name="Paulo Tavares" userId="eb59c66c426f7335" providerId="LiveId" clId="{B9055BBF-02C5-4ED6-9CAD-E6EF64711E15}" dt="2022-02-25T01:52:51.517" v="2369" actId="14100"/>
          <ac:cxnSpMkLst>
            <pc:docMk/>
            <pc:sldMk cId="3914296858" sldId="413"/>
            <ac:cxnSpMk id="21" creationId="{86B348FA-358D-425D-AD9C-6DF73B8B8D71}"/>
          </ac:cxnSpMkLst>
        </pc:cxnChg>
      </pc:sldChg>
      <pc:sldChg chg="modSp add mod">
        <pc:chgData name="Paulo Tavares" userId="eb59c66c426f7335" providerId="LiveId" clId="{B9055BBF-02C5-4ED6-9CAD-E6EF64711E15}" dt="2022-02-25T01:53:53.861" v="2504" actId="20577"/>
        <pc:sldMkLst>
          <pc:docMk/>
          <pc:sldMk cId="3265458089" sldId="414"/>
        </pc:sldMkLst>
        <pc:spChg chg="mod">
          <ac:chgData name="Paulo Tavares" userId="eb59c66c426f7335" providerId="LiveId" clId="{B9055BBF-02C5-4ED6-9CAD-E6EF64711E15}" dt="2022-02-25T01:53:10.919" v="2405" actId="113"/>
          <ac:spMkLst>
            <pc:docMk/>
            <pc:sldMk cId="3265458089" sldId="414"/>
            <ac:spMk id="14" creationId="{BAA53DA1-8466-4B64-AB0F-F083E1882E78}"/>
          </ac:spMkLst>
        </pc:spChg>
        <pc:spChg chg="mod">
          <ac:chgData name="Paulo Tavares" userId="eb59c66c426f7335" providerId="LiveId" clId="{B9055BBF-02C5-4ED6-9CAD-E6EF64711E15}" dt="2022-02-25T01:53:53.861" v="2504" actId="20577"/>
          <ac:spMkLst>
            <pc:docMk/>
            <pc:sldMk cId="3265458089" sldId="414"/>
            <ac:spMk id="17" creationId="{09A6C092-F0D7-447A-B4E2-B3DAEF265065}"/>
          </ac:spMkLst>
        </pc:spChg>
        <pc:spChg chg="mod">
          <ac:chgData name="Paulo Tavares" userId="eb59c66c426f7335" providerId="LiveId" clId="{B9055BBF-02C5-4ED6-9CAD-E6EF64711E15}" dt="2022-02-25T01:53:39.409" v="2471" actId="14100"/>
          <ac:spMkLst>
            <pc:docMk/>
            <pc:sldMk cId="3265458089" sldId="414"/>
            <ac:spMk id="18" creationId="{553EC5F7-BA0C-4B8C-A4C0-D71BB4E56ED8}"/>
          </ac:spMkLst>
        </pc:spChg>
        <pc:cxnChg chg="mod">
          <ac:chgData name="Paulo Tavares" userId="eb59c66c426f7335" providerId="LiveId" clId="{B9055BBF-02C5-4ED6-9CAD-E6EF64711E15}" dt="2022-02-25T01:53:26.127" v="2407" actId="14100"/>
          <ac:cxnSpMkLst>
            <pc:docMk/>
            <pc:sldMk cId="3265458089" sldId="414"/>
            <ac:cxnSpMk id="21" creationId="{86B348FA-358D-425D-AD9C-6DF73B8B8D71}"/>
          </ac:cxnSpMkLst>
        </pc:cxnChg>
      </pc:sldChg>
      <pc:sldChg chg="add modAnim">
        <pc:chgData name="Paulo Tavares" userId="eb59c66c426f7335" providerId="LiveId" clId="{B9055BBF-02C5-4ED6-9CAD-E6EF64711E15}" dt="2022-02-25T01:57:15.686" v="2572"/>
        <pc:sldMkLst>
          <pc:docMk/>
          <pc:sldMk cId="2644063799" sldId="415"/>
        </pc:sldMkLst>
      </pc:sldChg>
      <pc:sldChg chg="addSp modSp add mod modAnim">
        <pc:chgData name="Paulo Tavares" userId="eb59c66c426f7335" providerId="LiveId" clId="{B9055BBF-02C5-4ED6-9CAD-E6EF64711E15}" dt="2022-02-25T01:58:19.287" v="2588"/>
        <pc:sldMkLst>
          <pc:docMk/>
          <pc:sldMk cId="3072444884" sldId="416"/>
        </pc:sldMkLst>
        <pc:spChg chg="mod">
          <ac:chgData name="Paulo Tavares" userId="eb59c66c426f7335" providerId="LiveId" clId="{B9055BBF-02C5-4ED6-9CAD-E6EF64711E15}" dt="2022-02-25T01:57:51.310" v="2583" actId="115"/>
          <ac:spMkLst>
            <pc:docMk/>
            <pc:sldMk cId="3072444884" sldId="416"/>
            <ac:spMk id="14" creationId="{BAA53DA1-8466-4B64-AB0F-F083E1882E78}"/>
          </ac:spMkLst>
        </pc:spChg>
        <pc:cxnChg chg="add mod">
          <ac:chgData name="Paulo Tavares" userId="eb59c66c426f7335" providerId="LiveId" clId="{B9055BBF-02C5-4ED6-9CAD-E6EF64711E15}" dt="2022-02-25T01:57:59.459" v="2585" actId="14100"/>
          <ac:cxnSpMkLst>
            <pc:docMk/>
            <pc:sldMk cId="3072444884" sldId="416"/>
            <ac:cxnSpMk id="18" creationId="{E4AAAF13-FB30-4FCD-A19E-379750E63B78}"/>
          </ac:cxnSpMkLst>
        </pc:cxnChg>
      </pc:sldChg>
      <pc:sldChg chg="modSp add mod modAnim">
        <pc:chgData name="Paulo Tavares" userId="eb59c66c426f7335" providerId="LiveId" clId="{B9055BBF-02C5-4ED6-9CAD-E6EF64711E15}" dt="2022-02-25T01:59:23.041" v="2610"/>
        <pc:sldMkLst>
          <pc:docMk/>
          <pc:sldMk cId="375470368" sldId="417"/>
        </pc:sldMkLst>
        <pc:spChg chg="mod">
          <ac:chgData name="Paulo Tavares" userId="eb59c66c426f7335" providerId="LiveId" clId="{B9055BBF-02C5-4ED6-9CAD-E6EF64711E15}" dt="2022-02-25T01:59:07.119" v="2605" actId="113"/>
          <ac:spMkLst>
            <pc:docMk/>
            <pc:sldMk cId="375470368" sldId="417"/>
            <ac:spMk id="14" creationId="{BAA53DA1-8466-4B64-AB0F-F083E1882E78}"/>
          </ac:spMkLst>
        </pc:spChg>
        <pc:cxnChg chg="mod">
          <ac:chgData name="Paulo Tavares" userId="eb59c66c426f7335" providerId="LiveId" clId="{B9055BBF-02C5-4ED6-9CAD-E6EF64711E15}" dt="2022-02-25T01:59:11.272" v="2607" actId="14100"/>
          <ac:cxnSpMkLst>
            <pc:docMk/>
            <pc:sldMk cId="375470368" sldId="417"/>
            <ac:cxnSpMk id="18" creationId="{6BBB7396-0535-490C-9292-0F930C8A3DA8}"/>
          </ac:cxnSpMkLst>
        </pc:cxnChg>
      </pc:sldChg>
      <pc:sldChg chg="addSp modSp add mod modAnim">
        <pc:chgData name="Paulo Tavares" userId="eb59c66c426f7335" providerId="LiveId" clId="{B9055BBF-02C5-4ED6-9CAD-E6EF64711E15}" dt="2022-02-25T02:01:07.067" v="2630" actId="113"/>
        <pc:sldMkLst>
          <pc:docMk/>
          <pc:sldMk cId="2768509882" sldId="418"/>
        </pc:sldMkLst>
        <pc:spChg chg="mod">
          <ac:chgData name="Paulo Tavares" userId="eb59c66c426f7335" providerId="LiveId" clId="{B9055BBF-02C5-4ED6-9CAD-E6EF64711E15}" dt="2022-02-25T02:01:07.067" v="2630" actId="113"/>
          <ac:spMkLst>
            <pc:docMk/>
            <pc:sldMk cId="2768509882" sldId="418"/>
            <ac:spMk id="14" creationId="{BAA53DA1-8466-4B64-AB0F-F083E1882E78}"/>
          </ac:spMkLst>
        </pc:spChg>
        <pc:cxnChg chg="add mod">
          <ac:chgData name="Paulo Tavares" userId="eb59c66c426f7335" providerId="LiveId" clId="{B9055BBF-02C5-4ED6-9CAD-E6EF64711E15}" dt="2022-02-25T02:00:13.828" v="2625" actId="14100"/>
          <ac:cxnSpMkLst>
            <pc:docMk/>
            <pc:sldMk cId="2768509882" sldId="418"/>
            <ac:cxnSpMk id="18" creationId="{B8897D69-90F9-4793-B4BC-1DF31C17F08A}"/>
          </ac:cxnSpMkLst>
        </pc:cxnChg>
      </pc:sldChg>
      <pc:sldChg chg="addSp modSp add mod modAnim">
        <pc:chgData name="Paulo Tavares" userId="eb59c66c426f7335" providerId="LiveId" clId="{B9055BBF-02C5-4ED6-9CAD-E6EF64711E15}" dt="2022-02-25T02:01:59.631" v="2647"/>
        <pc:sldMkLst>
          <pc:docMk/>
          <pc:sldMk cId="928630273" sldId="419"/>
        </pc:sldMkLst>
        <pc:spChg chg="mod">
          <ac:chgData name="Paulo Tavares" userId="eb59c66c426f7335" providerId="LiveId" clId="{B9055BBF-02C5-4ED6-9CAD-E6EF64711E15}" dt="2022-02-25T02:01:48.699" v="2643" actId="115"/>
          <ac:spMkLst>
            <pc:docMk/>
            <pc:sldMk cId="928630273" sldId="419"/>
            <ac:spMk id="14" creationId="{BAA53DA1-8466-4B64-AB0F-F083E1882E78}"/>
          </ac:spMkLst>
        </pc:spChg>
        <pc:cxnChg chg="add mod">
          <ac:chgData name="Paulo Tavares" userId="eb59c66c426f7335" providerId="LiveId" clId="{B9055BBF-02C5-4ED6-9CAD-E6EF64711E15}" dt="2022-02-25T02:01:53.677" v="2645" actId="14100"/>
          <ac:cxnSpMkLst>
            <pc:docMk/>
            <pc:sldMk cId="928630273" sldId="419"/>
            <ac:cxnSpMk id="18" creationId="{F14BEB5B-D2DE-419B-A29A-7CC0A72DFD61}"/>
          </ac:cxnSpMkLst>
        </pc:cxnChg>
      </pc:sldChg>
      <pc:sldChg chg="addSp modSp add mod modAnim">
        <pc:chgData name="Paulo Tavares" userId="eb59c66c426f7335" providerId="LiveId" clId="{B9055BBF-02C5-4ED6-9CAD-E6EF64711E15}" dt="2022-02-25T02:02:38.676" v="2663"/>
        <pc:sldMkLst>
          <pc:docMk/>
          <pc:sldMk cId="2178204459" sldId="420"/>
        </pc:sldMkLst>
        <pc:spChg chg="mod">
          <ac:chgData name="Paulo Tavares" userId="eb59c66c426f7335" providerId="LiveId" clId="{B9055BBF-02C5-4ED6-9CAD-E6EF64711E15}" dt="2022-02-25T02:02:28.944" v="2660" actId="115"/>
          <ac:spMkLst>
            <pc:docMk/>
            <pc:sldMk cId="2178204459" sldId="420"/>
            <ac:spMk id="14" creationId="{BAA53DA1-8466-4B64-AB0F-F083E1882E78}"/>
          </ac:spMkLst>
        </pc:spChg>
        <pc:cxnChg chg="add mod">
          <ac:chgData name="Paulo Tavares" userId="eb59c66c426f7335" providerId="LiveId" clId="{B9055BBF-02C5-4ED6-9CAD-E6EF64711E15}" dt="2022-02-25T02:02:32.576" v="2661" actId="1076"/>
          <ac:cxnSpMkLst>
            <pc:docMk/>
            <pc:sldMk cId="2178204459" sldId="420"/>
            <ac:cxnSpMk id="18" creationId="{E49E51EE-FB42-4776-9AB3-2921ECA49AED}"/>
          </ac:cxnSpMkLst>
        </pc:cxnChg>
      </pc:sldChg>
      <pc:sldChg chg="addSp modSp add mod modAnim">
        <pc:chgData name="Paulo Tavares" userId="eb59c66c426f7335" providerId="LiveId" clId="{B9055BBF-02C5-4ED6-9CAD-E6EF64711E15}" dt="2022-02-25T02:03:18.275" v="2680"/>
        <pc:sldMkLst>
          <pc:docMk/>
          <pc:sldMk cId="2573174045" sldId="421"/>
        </pc:sldMkLst>
        <pc:spChg chg="mod">
          <ac:chgData name="Paulo Tavares" userId="eb59c66c426f7335" providerId="LiveId" clId="{B9055BBF-02C5-4ED6-9CAD-E6EF64711E15}" dt="2022-02-25T02:03:07.171" v="2676" actId="115"/>
          <ac:spMkLst>
            <pc:docMk/>
            <pc:sldMk cId="2573174045" sldId="421"/>
            <ac:spMk id="14" creationId="{BAA53DA1-8466-4B64-AB0F-F083E1882E78}"/>
          </ac:spMkLst>
        </pc:spChg>
        <pc:cxnChg chg="add mod">
          <ac:chgData name="Paulo Tavares" userId="eb59c66c426f7335" providerId="LiveId" clId="{B9055BBF-02C5-4ED6-9CAD-E6EF64711E15}" dt="2022-02-25T02:03:12.821" v="2678" actId="14100"/>
          <ac:cxnSpMkLst>
            <pc:docMk/>
            <pc:sldMk cId="2573174045" sldId="421"/>
            <ac:cxnSpMk id="18" creationId="{AAB17FAA-274C-4106-836B-3F8A9815CD37}"/>
          </ac:cxnSpMkLst>
        </pc:cxnChg>
      </pc:sldChg>
      <pc:sldChg chg="addSp modSp add mod modAnim">
        <pc:chgData name="Paulo Tavares" userId="eb59c66c426f7335" providerId="LiveId" clId="{B9055BBF-02C5-4ED6-9CAD-E6EF64711E15}" dt="2022-02-25T02:04:17" v="2700"/>
        <pc:sldMkLst>
          <pc:docMk/>
          <pc:sldMk cId="3021499966" sldId="422"/>
        </pc:sldMkLst>
        <pc:spChg chg="mod">
          <ac:chgData name="Paulo Tavares" userId="eb59c66c426f7335" providerId="LiveId" clId="{B9055BBF-02C5-4ED6-9CAD-E6EF64711E15}" dt="2022-02-25T02:04:03.786" v="2695" actId="115"/>
          <ac:spMkLst>
            <pc:docMk/>
            <pc:sldMk cId="3021499966" sldId="422"/>
            <ac:spMk id="14" creationId="{BAA53DA1-8466-4B64-AB0F-F083E1882E78}"/>
          </ac:spMkLst>
        </pc:spChg>
        <pc:cxnChg chg="add mod">
          <ac:chgData name="Paulo Tavares" userId="eb59c66c426f7335" providerId="LiveId" clId="{B9055BBF-02C5-4ED6-9CAD-E6EF64711E15}" dt="2022-02-25T02:04:08.268" v="2697" actId="14100"/>
          <ac:cxnSpMkLst>
            <pc:docMk/>
            <pc:sldMk cId="3021499966" sldId="422"/>
            <ac:cxnSpMk id="18" creationId="{F12FA691-642C-4F6D-9F67-A86CF4D8C322}"/>
          </ac:cxnSpMkLst>
        </pc:cxnChg>
      </pc:sldChg>
      <pc:sldChg chg="add modAnim">
        <pc:chgData name="Paulo Tavares" userId="eb59c66c426f7335" providerId="LiveId" clId="{B9055BBF-02C5-4ED6-9CAD-E6EF64711E15}" dt="2022-02-25T02:08:59.288" v="2725"/>
        <pc:sldMkLst>
          <pc:docMk/>
          <pc:sldMk cId="1581769925" sldId="423"/>
        </pc:sldMkLst>
      </pc:sldChg>
      <pc:sldChg chg="addSp delSp modSp add mod modTransition modAnim">
        <pc:chgData name="Paulo Tavares" userId="eb59c66c426f7335" providerId="LiveId" clId="{B9055BBF-02C5-4ED6-9CAD-E6EF64711E15}" dt="2022-02-25T03:21:56.918" v="4675"/>
        <pc:sldMkLst>
          <pc:docMk/>
          <pc:sldMk cId="883593919" sldId="424"/>
        </pc:sldMkLst>
        <pc:spChg chg="mod topLvl">
          <ac:chgData name="Paulo Tavares" userId="eb59c66c426f7335" providerId="LiveId" clId="{B9055BBF-02C5-4ED6-9CAD-E6EF64711E15}" dt="2022-02-25T02:35:03.334" v="2964" actId="165"/>
          <ac:spMkLst>
            <pc:docMk/>
            <pc:sldMk cId="883593919" sldId="424"/>
            <ac:spMk id="4" creationId="{E332B87D-8EC1-4053-88E3-DBD9CA1D6414}"/>
          </ac:spMkLst>
        </pc:spChg>
        <pc:spChg chg="del">
          <ac:chgData name="Paulo Tavares" userId="eb59c66c426f7335" providerId="LiveId" clId="{B9055BBF-02C5-4ED6-9CAD-E6EF64711E15}" dt="2022-02-25T02:34:54.574" v="2961" actId="478"/>
          <ac:spMkLst>
            <pc:docMk/>
            <pc:sldMk cId="883593919" sldId="424"/>
            <ac:spMk id="16" creationId="{AD12B4A3-8C7E-4DEF-8186-65E6386935D2}"/>
          </ac:spMkLst>
        </pc:spChg>
        <pc:spChg chg="mod">
          <ac:chgData name="Paulo Tavares" userId="eb59c66c426f7335" providerId="LiveId" clId="{B9055BBF-02C5-4ED6-9CAD-E6EF64711E15}" dt="2022-02-25T02:35:42.133" v="3014" actId="14100"/>
          <ac:spMkLst>
            <pc:docMk/>
            <pc:sldMk cId="883593919" sldId="424"/>
            <ac:spMk id="20" creationId="{83C9E0EE-A6A3-4253-A851-DA5818CEC8C8}"/>
          </ac:spMkLst>
        </pc:spChg>
        <pc:spChg chg="mod">
          <ac:chgData name="Paulo Tavares" userId="eb59c66c426f7335" providerId="LiveId" clId="{B9055BBF-02C5-4ED6-9CAD-E6EF64711E15}" dt="2022-02-25T02:34:57.444" v="2962"/>
          <ac:spMkLst>
            <pc:docMk/>
            <pc:sldMk cId="883593919" sldId="424"/>
            <ac:spMk id="22" creationId="{A36EC55F-43CF-44C8-9957-67E1F9D9C18E}"/>
          </ac:spMkLst>
        </pc:spChg>
        <pc:grpChg chg="del">
          <ac:chgData name="Paulo Tavares" userId="eb59c66c426f7335" providerId="LiveId" clId="{B9055BBF-02C5-4ED6-9CAD-E6EF64711E15}" dt="2022-02-25T02:35:03.334" v="2964" actId="165"/>
          <ac:grpSpMkLst>
            <pc:docMk/>
            <pc:sldMk cId="883593919" sldId="424"/>
            <ac:grpSpMk id="7" creationId="{F9673373-A8C3-4B2D-87A1-67F9A047A1AD}"/>
          </ac:grpSpMkLst>
        </pc:grpChg>
        <pc:grpChg chg="add mod">
          <ac:chgData name="Paulo Tavares" userId="eb59c66c426f7335" providerId="LiveId" clId="{B9055BBF-02C5-4ED6-9CAD-E6EF64711E15}" dt="2022-02-25T02:35:50.868" v="3015" actId="1076"/>
          <ac:grpSpMkLst>
            <pc:docMk/>
            <pc:sldMk cId="883593919" sldId="424"/>
            <ac:grpSpMk id="19" creationId="{2B1B48AF-5401-4540-9FE3-2BBE4EAB571B}"/>
          </ac:grpSpMkLst>
        </pc:grpChg>
        <pc:picChg chg="add mod">
          <ac:chgData name="Paulo Tavares" userId="eb59c66c426f7335" providerId="LiveId" clId="{B9055BBF-02C5-4ED6-9CAD-E6EF64711E15}" dt="2022-02-25T02:35:10.134" v="2967" actId="1076"/>
          <ac:picMkLst>
            <pc:docMk/>
            <pc:sldMk cId="883593919" sldId="424"/>
            <ac:picMk id="3" creationId="{A731E698-8565-4A6C-98E3-196B158D2F8C}"/>
          </ac:picMkLst>
        </pc:picChg>
        <pc:picChg chg="del mod topLvl">
          <ac:chgData name="Paulo Tavares" userId="eb59c66c426f7335" providerId="LiveId" clId="{B9055BBF-02C5-4ED6-9CAD-E6EF64711E15}" dt="2022-02-25T02:35:05.031" v="2965" actId="478"/>
          <ac:picMkLst>
            <pc:docMk/>
            <pc:sldMk cId="883593919" sldId="424"/>
            <ac:picMk id="13" creationId="{E9D3BC48-BEA0-4DF2-9DBB-833E92E6F9CE}"/>
          </ac:picMkLst>
        </pc:picChg>
        <pc:picChg chg="del">
          <ac:chgData name="Paulo Tavares" userId="eb59c66c426f7335" providerId="LiveId" clId="{B9055BBF-02C5-4ED6-9CAD-E6EF64711E15}" dt="2022-02-25T02:34:54.574" v="2961" actId="478"/>
          <ac:picMkLst>
            <pc:docMk/>
            <pc:sldMk cId="883593919" sldId="424"/>
            <ac:picMk id="15" creationId="{1AC59E6C-D3BC-4719-A56D-2ABBB5B62B42}"/>
          </ac:picMkLst>
        </pc:picChg>
        <pc:picChg chg="mod">
          <ac:chgData name="Paulo Tavares" userId="eb59c66c426f7335" providerId="LiveId" clId="{B9055BBF-02C5-4ED6-9CAD-E6EF64711E15}" dt="2022-02-25T02:34:57.444" v="2962"/>
          <ac:picMkLst>
            <pc:docMk/>
            <pc:sldMk cId="883593919" sldId="424"/>
            <ac:picMk id="23" creationId="{6251BEEC-FC0C-4AFF-896A-563C619B1D07}"/>
          </ac:picMkLst>
        </pc:picChg>
      </pc:sldChg>
      <pc:sldChg chg="addSp delSp modSp add mod modTransition delAnim modAnim">
        <pc:chgData name="Paulo Tavares" userId="eb59c66c426f7335" providerId="LiveId" clId="{B9055BBF-02C5-4ED6-9CAD-E6EF64711E15}" dt="2022-02-25T03:21:56.918" v="4675"/>
        <pc:sldMkLst>
          <pc:docMk/>
          <pc:sldMk cId="59079651" sldId="425"/>
        </pc:sldMkLst>
        <pc:spChg chg="mod">
          <ac:chgData name="Paulo Tavares" userId="eb59c66c426f7335" providerId="LiveId" clId="{B9055BBF-02C5-4ED6-9CAD-E6EF64711E15}" dt="2022-02-25T02:40:39.427" v="3187" actId="1076"/>
          <ac:spMkLst>
            <pc:docMk/>
            <pc:sldMk cId="59079651" sldId="425"/>
            <ac:spMk id="4" creationId="{E332B87D-8EC1-4053-88E3-DBD9CA1D6414}"/>
          </ac:spMkLst>
        </pc:spChg>
        <pc:spChg chg="mod">
          <ac:chgData name="Paulo Tavares" userId="eb59c66c426f7335" providerId="LiveId" clId="{B9055BBF-02C5-4ED6-9CAD-E6EF64711E15}" dt="2022-02-25T02:40:56.470" v="3198" actId="255"/>
          <ac:spMkLst>
            <pc:docMk/>
            <pc:sldMk cId="59079651" sldId="425"/>
            <ac:spMk id="20" creationId="{83C9E0EE-A6A3-4253-A851-DA5818CEC8C8}"/>
          </ac:spMkLst>
        </pc:spChg>
        <pc:spChg chg="del">
          <ac:chgData name="Paulo Tavares" userId="eb59c66c426f7335" providerId="LiveId" clId="{B9055BBF-02C5-4ED6-9CAD-E6EF64711E15}" dt="2022-02-25T02:37:04.730" v="3021" actId="478"/>
          <ac:spMkLst>
            <pc:docMk/>
            <pc:sldMk cId="59079651" sldId="425"/>
            <ac:spMk id="21" creationId="{6AB61AED-BDB7-4CE4-909F-C4A0CB81156A}"/>
          </ac:spMkLst>
        </pc:spChg>
        <pc:spChg chg="add mod">
          <ac:chgData name="Paulo Tavares" userId="eb59c66c426f7335" providerId="LiveId" clId="{B9055BBF-02C5-4ED6-9CAD-E6EF64711E15}" dt="2022-02-25T02:40:43.965" v="3188" actId="14100"/>
          <ac:spMkLst>
            <pc:docMk/>
            <pc:sldMk cId="59079651" sldId="425"/>
            <ac:spMk id="24" creationId="{6037E25F-6047-4DD4-BFAC-A23B9B65B1DC}"/>
          </ac:spMkLst>
        </pc:spChg>
        <pc:spChg chg="add mod">
          <ac:chgData name="Paulo Tavares" userId="eb59c66c426f7335" providerId="LiveId" clId="{B9055BBF-02C5-4ED6-9CAD-E6EF64711E15}" dt="2022-02-25T02:39:06.720" v="3051" actId="1076"/>
          <ac:spMkLst>
            <pc:docMk/>
            <pc:sldMk cId="59079651" sldId="425"/>
            <ac:spMk id="25" creationId="{A84DC429-74E7-40A3-82DF-B92D454159A4}"/>
          </ac:spMkLst>
        </pc:spChg>
        <pc:spChg chg="add mod">
          <ac:chgData name="Paulo Tavares" userId="eb59c66c426f7335" providerId="LiveId" clId="{B9055BBF-02C5-4ED6-9CAD-E6EF64711E15}" dt="2022-02-25T02:40:56.470" v="3198" actId="255"/>
          <ac:spMkLst>
            <pc:docMk/>
            <pc:sldMk cId="59079651" sldId="425"/>
            <ac:spMk id="26" creationId="{56759532-1F4D-4B9F-BEFB-4A56B2260603}"/>
          </ac:spMkLst>
        </pc:spChg>
        <pc:grpChg chg="del">
          <ac:chgData name="Paulo Tavares" userId="eb59c66c426f7335" providerId="LiveId" clId="{B9055BBF-02C5-4ED6-9CAD-E6EF64711E15}" dt="2022-02-25T02:37:02.028" v="3020" actId="478"/>
          <ac:grpSpMkLst>
            <pc:docMk/>
            <pc:sldMk cId="59079651" sldId="425"/>
            <ac:grpSpMk id="19" creationId="{2B1B48AF-5401-4540-9FE3-2BBE4EAB571B}"/>
          </ac:grpSpMkLst>
        </pc:grpChg>
        <pc:picChg chg="del">
          <ac:chgData name="Paulo Tavares" userId="eb59c66c426f7335" providerId="LiveId" clId="{B9055BBF-02C5-4ED6-9CAD-E6EF64711E15}" dt="2022-02-25T02:37:04.730" v="3021" actId="478"/>
          <ac:picMkLst>
            <pc:docMk/>
            <pc:sldMk cId="59079651" sldId="425"/>
            <ac:picMk id="3" creationId="{A731E698-8565-4A6C-98E3-196B158D2F8C}"/>
          </ac:picMkLst>
        </pc:picChg>
        <pc:picChg chg="del">
          <ac:chgData name="Paulo Tavares" userId="eb59c66c426f7335" providerId="LiveId" clId="{B9055BBF-02C5-4ED6-9CAD-E6EF64711E15}" dt="2022-02-25T02:37:04.730" v="3021" actId="478"/>
          <ac:picMkLst>
            <pc:docMk/>
            <pc:sldMk cId="59079651" sldId="425"/>
            <ac:picMk id="17" creationId="{8AE10507-3C65-44D8-87B8-BEF7BE7BD9BC}"/>
          </ac:picMkLst>
        </pc:picChg>
        <pc:picChg chg="add mod">
          <ac:chgData name="Paulo Tavares" userId="eb59c66c426f7335" providerId="LiveId" clId="{B9055BBF-02C5-4ED6-9CAD-E6EF64711E15}" dt="2022-02-25T02:40:39.427" v="3187" actId="1076"/>
          <ac:picMkLst>
            <pc:docMk/>
            <pc:sldMk cId="59079651" sldId="425"/>
            <ac:picMk id="18" creationId="{848EBC32-4040-4CF5-9555-63BF32F7F0C4}"/>
          </ac:picMkLst>
        </pc:picChg>
      </pc:sldChg>
      <pc:sldChg chg="modSp add mod modTransition">
        <pc:chgData name="Paulo Tavares" userId="eb59c66c426f7335" providerId="LiveId" clId="{B9055BBF-02C5-4ED6-9CAD-E6EF64711E15}" dt="2022-02-25T03:21:56.918" v="4675"/>
        <pc:sldMkLst>
          <pc:docMk/>
          <pc:sldMk cId="3937914227" sldId="426"/>
        </pc:sldMkLst>
        <pc:spChg chg="mod">
          <ac:chgData name="Paulo Tavares" userId="eb59c66c426f7335" providerId="LiveId" clId="{B9055BBF-02C5-4ED6-9CAD-E6EF64711E15}" dt="2022-02-25T02:42:43.960" v="3335" actId="207"/>
          <ac:spMkLst>
            <pc:docMk/>
            <pc:sldMk cId="3937914227" sldId="426"/>
            <ac:spMk id="20" creationId="{83C9E0EE-A6A3-4253-A851-DA5818CEC8C8}"/>
          </ac:spMkLst>
        </pc:spChg>
        <pc:spChg chg="mod">
          <ac:chgData name="Paulo Tavares" userId="eb59c66c426f7335" providerId="LiveId" clId="{B9055BBF-02C5-4ED6-9CAD-E6EF64711E15}" dt="2022-02-25T02:42:08.572" v="3294" actId="207"/>
          <ac:spMkLst>
            <pc:docMk/>
            <pc:sldMk cId="3937914227" sldId="426"/>
            <ac:spMk id="26" creationId="{56759532-1F4D-4B9F-BEFB-4A56B2260603}"/>
          </ac:spMkLst>
        </pc:spChg>
      </pc:sldChg>
      <pc:sldChg chg="add del">
        <pc:chgData name="Paulo Tavares" userId="eb59c66c426f7335" providerId="LiveId" clId="{B9055BBF-02C5-4ED6-9CAD-E6EF64711E15}" dt="2022-02-25T02:53:12.540" v="3563" actId="47"/>
        <pc:sldMkLst>
          <pc:docMk/>
          <pc:sldMk cId="3269793326" sldId="427"/>
        </pc:sldMkLst>
      </pc:sldChg>
      <pc:sldChg chg="addSp delSp modSp add mod modTransition delAnim modAnim">
        <pc:chgData name="Paulo Tavares" userId="eb59c66c426f7335" providerId="LiveId" clId="{B9055BBF-02C5-4ED6-9CAD-E6EF64711E15}" dt="2022-02-25T03:21:56.918" v="4675"/>
        <pc:sldMkLst>
          <pc:docMk/>
          <pc:sldMk cId="2190597096" sldId="428"/>
        </pc:sldMkLst>
        <pc:spChg chg="add del mod">
          <ac:chgData name="Paulo Tavares" userId="eb59c66c426f7335" providerId="LiveId" clId="{B9055BBF-02C5-4ED6-9CAD-E6EF64711E15}" dt="2022-02-25T02:46:27.838" v="3374" actId="21"/>
          <ac:spMkLst>
            <pc:docMk/>
            <pc:sldMk cId="2190597096" sldId="428"/>
            <ac:spMk id="2" creationId="{9E2F1452-321D-4435-A0F3-81AE9B4474C2}"/>
          </ac:spMkLst>
        </pc:spChg>
        <pc:spChg chg="add mod">
          <ac:chgData name="Paulo Tavares" userId="eb59c66c426f7335" providerId="LiveId" clId="{B9055BBF-02C5-4ED6-9CAD-E6EF64711E15}" dt="2022-02-25T02:49:21.567" v="3486" actId="1076"/>
          <ac:spMkLst>
            <pc:docMk/>
            <pc:sldMk cId="2190597096" sldId="428"/>
            <ac:spMk id="3" creationId="{F10D76BF-58EB-4109-BFFC-FEEF53319125}"/>
          </ac:spMkLst>
        </pc:spChg>
        <pc:spChg chg="del">
          <ac:chgData name="Paulo Tavares" userId="eb59c66c426f7335" providerId="LiveId" clId="{B9055BBF-02C5-4ED6-9CAD-E6EF64711E15}" dt="2022-02-25T02:43:17.066" v="3340" actId="478"/>
          <ac:spMkLst>
            <pc:docMk/>
            <pc:sldMk cId="2190597096" sldId="428"/>
            <ac:spMk id="4" creationId="{E332B87D-8EC1-4053-88E3-DBD9CA1D6414}"/>
          </ac:spMkLst>
        </pc:spChg>
        <pc:spChg chg="add mod">
          <ac:chgData name="Paulo Tavares" userId="eb59c66c426f7335" providerId="LiveId" clId="{B9055BBF-02C5-4ED6-9CAD-E6EF64711E15}" dt="2022-02-25T02:43:15.785" v="3339" actId="571"/>
          <ac:spMkLst>
            <pc:docMk/>
            <pc:sldMk cId="2190597096" sldId="428"/>
            <ac:spMk id="15" creationId="{E1BE04DB-5A04-47CB-8BB2-DF5FA631E489}"/>
          </ac:spMkLst>
        </pc:spChg>
        <pc:spChg chg="add mod">
          <ac:chgData name="Paulo Tavares" userId="eb59c66c426f7335" providerId="LiveId" clId="{B9055BBF-02C5-4ED6-9CAD-E6EF64711E15}" dt="2022-02-25T02:49:21.567" v="3486" actId="1076"/>
          <ac:spMkLst>
            <pc:docMk/>
            <pc:sldMk cId="2190597096" sldId="428"/>
            <ac:spMk id="19" creationId="{5490482A-CD3C-4C57-8842-70745CF2664C}"/>
          </ac:spMkLst>
        </pc:spChg>
        <pc:spChg chg="del">
          <ac:chgData name="Paulo Tavares" userId="eb59c66c426f7335" providerId="LiveId" clId="{B9055BBF-02C5-4ED6-9CAD-E6EF64711E15}" dt="2022-02-25T02:43:19.615" v="3341" actId="478"/>
          <ac:spMkLst>
            <pc:docMk/>
            <pc:sldMk cId="2190597096" sldId="428"/>
            <ac:spMk id="20" creationId="{83C9E0EE-A6A3-4253-A851-DA5818CEC8C8}"/>
          </ac:spMkLst>
        </pc:spChg>
        <pc:spChg chg="del">
          <ac:chgData name="Paulo Tavares" userId="eb59c66c426f7335" providerId="LiveId" clId="{B9055BBF-02C5-4ED6-9CAD-E6EF64711E15}" dt="2022-02-25T02:43:19.615" v="3341" actId="478"/>
          <ac:spMkLst>
            <pc:docMk/>
            <pc:sldMk cId="2190597096" sldId="428"/>
            <ac:spMk id="24" creationId="{6037E25F-6047-4DD4-BFAC-A23B9B65B1DC}"/>
          </ac:spMkLst>
        </pc:spChg>
        <pc:spChg chg="del">
          <ac:chgData name="Paulo Tavares" userId="eb59c66c426f7335" providerId="LiveId" clId="{B9055BBF-02C5-4ED6-9CAD-E6EF64711E15}" dt="2022-02-25T02:43:19.615" v="3341" actId="478"/>
          <ac:spMkLst>
            <pc:docMk/>
            <pc:sldMk cId="2190597096" sldId="428"/>
            <ac:spMk id="25" creationId="{A84DC429-74E7-40A3-82DF-B92D454159A4}"/>
          </ac:spMkLst>
        </pc:spChg>
        <pc:spChg chg="del">
          <ac:chgData name="Paulo Tavares" userId="eb59c66c426f7335" providerId="LiveId" clId="{B9055BBF-02C5-4ED6-9CAD-E6EF64711E15}" dt="2022-02-25T02:43:21.297" v="3342" actId="478"/>
          <ac:spMkLst>
            <pc:docMk/>
            <pc:sldMk cId="2190597096" sldId="428"/>
            <ac:spMk id="26" creationId="{56759532-1F4D-4B9F-BEFB-4A56B2260603}"/>
          </ac:spMkLst>
        </pc:spChg>
        <pc:spChg chg="add mod">
          <ac:chgData name="Paulo Tavares" userId="eb59c66c426f7335" providerId="LiveId" clId="{B9055BBF-02C5-4ED6-9CAD-E6EF64711E15}" dt="2022-02-25T02:49:21.567" v="3486" actId="1076"/>
          <ac:spMkLst>
            <pc:docMk/>
            <pc:sldMk cId="2190597096" sldId="428"/>
            <ac:spMk id="28" creationId="{AE5F2D20-D343-4B86-8E4A-0A344EA0A2E4}"/>
          </ac:spMkLst>
        </pc:spChg>
        <pc:spChg chg="add mod">
          <ac:chgData name="Paulo Tavares" userId="eb59c66c426f7335" providerId="LiveId" clId="{B9055BBF-02C5-4ED6-9CAD-E6EF64711E15}" dt="2022-02-25T02:52:04.466" v="3558" actId="6549"/>
          <ac:spMkLst>
            <pc:docMk/>
            <pc:sldMk cId="2190597096" sldId="428"/>
            <ac:spMk id="30" creationId="{775F3402-8870-4A5A-BCD5-16C30F11234A}"/>
          </ac:spMkLst>
        </pc:spChg>
        <pc:spChg chg="add mod">
          <ac:chgData name="Paulo Tavares" userId="eb59c66c426f7335" providerId="LiveId" clId="{B9055BBF-02C5-4ED6-9CAD-E6EF64711E15}" dt="2022-02-25T02:48:44.329" v="3473" actId="1037"/>
          <ac:spMkLst>
            <pc:docMk/>
            <pc:sldMk cId="2190597096" sldId="428"/>
            <ac:spMk id="31" creationId="{B5603A63-77E2-49E4-9023-9A815BBE6148}"/>
          </ac:spMkLst>
        </pc:spChg>
        <pc:spChg chg="add mod">
          <ac:chgData name="Paulo Tavares" userId="eb59c66c426f7335" providerId="LiveId" clId="{B9055BBF-02C5-4ED6-9CAD-E6EF64711E15}" dt="2022-02-25T02:48:36.672" v="3457" actId="1076"/>
          <ac:spMkLst>
            <pc:docMk/>
            <pc:sldMk cId="2190597096" sldId="428"/>
            <ac:spMk id="32" creationId="{28EEE4CC-75CC-4CA7-B6FC-5A42AD7C2010}"/>
          </ac:spMkLst>
        </pc:spChg>
        <pc:spChg chg="add mod">
          <ac:chgData name="Paulo Tavares" userId="eb59c66c426f7335" providerId="LiveId" clId="{B9055BBF-02C5-4ED6-9CAD-E6EF64711E15}" dt="2022-02-25T02:49:21.567" v="3486" actId="1076"/>
          <ac:spMkLst>
            <pc:docMk/>
            <pc:sldMk cId="2190597096" sldId="428"/>
            <ac:spMk id="33" creationId="{61CF62DA-6565-44FE-9525-46DEDE498978}"/>
          </ac:spMkLst>
        </pc:spChg>
        <pc:spChg chg="add mod">
          <ac:chgData name="Paulo Tavares" userId="eb59c66c426f7335" providerId="LiveId" clId="{B9055BBF-02C5-4ED6-9CAD-E6EF64711E15}" dt="2022-02-25T02:49:31.232" v="3488"/>
          <ac:spMkLst>
            <pc:docMk/>
            <pc:sldMk cId="2190597096" sldId="428"/>
            <ac:spMk id="35" creationId="{1634D8B7-73DF-47F1-AEAF-33093D6C83EB}"/>
          </ac:spMkLst>
        </pc:spChg>
        <pc:spChg chg="add mod">
          <ac:chgData name="Paulo Tavares" userId="eb59c66c426f7335" providerId="LiveId" clId="{B9055BBF-02C5-4ED6-9CAD-E6EF64711E15}" dt="2022-02-25T02:51:33.926" v="3553" actId="6549"/>
          <ac:spMkLst>
            <pc:docMk/>
            <pc:sldMk cId="2190597096" sldId="428"/>
            <ac:spMk id="37" creationId="{0A6EC121-262E-4AE9-B363-9B3414AAD9C8}"/>
          </ac:spMkLst>
        </pc:spChg>
        <pc:spChg chg="add mod">
          <ac:chgData name="Paulo Tavares" userId="eb59c66c426f7335" providerId="LiveId" clId="{B9055BBF-02C5-4ED6-9CAD-E6EF64711E15}" dt="2022-02-25T02:50:30.232" v="3517" actId="14100"/>
          <ac:spMkLst>
            <pc:docMk/>
            <pc:sldMk cId="2190597096" sldId="428"/>
            <ac:spMk id="38" creationId="{6518C886-89F8-4CDD-8ECF-A69E2F9BD617}"/>
          </ac:spMkLst>
        </pc:spChg>
        <pc:spChg chg="add mod">
          <ac:chgData name="Paulo Tavares" userId="eb59c66c426f7335" providerId="LiveId" clId="{B9055BBF-02C5-4ED6-9CAD-E6EF64711E15}" dt="2022-02-25T02:50:54.072" v="3539" actId="6549"/>
          <ac:spMkLst>
            <pc:docMk/>
            <pc:sldMk cId="2190597096" sldId="428"/>
            <ac:spMk id="39" creationId="{9D8ED3EF-FDBE-40C5-BD52-B73D2AAA1CCD}"/>
          </ac:spMkLst>
        </pc:spChg>
        <pc:spChg chg="add mod">
          <ac:chgData name="Paulo Tavares" userId="eb59c66c426f7335" providerId="LiveId" clId="{B9055BBF-02C5-4ED6-9CAD-E6EF64711E15}" dt="2022-02-25T02:51:46.623" v="3554" actId="207"/>
          <ac:spMkLst>
            <pc:docMk/>
            <pc:sldMk cId="2190597096" sldId="428"/>
            <ac:spMk id="41" creationId="{0FF72CAB-5CB1-4775-8009-7396B507F2D6}"/>
          </ac:spMkLst>
        </pc:spChg>
        <pc:spChg chg="add mod">
          <ac:chgData name="Paulo Tavares" userId="eb59c66c426f7335" providerId="LiveId" clId="{B9055BBF-02C5-4ED6-9CAD-E6EF64711E15}" dt="2022-02-25T02:51:59.270" v="3556" actId="14100"/>
          <ac:spMkLst>
            <pc:docMk/>
            <pc:sldMk cId="2190597096" sldId="428"/>
            <ac:spMk id="42" creationId="{2E6A44E6-6480-448B-9511-5D46DA2F6ABA}"/>
          </ac:spMkLst>
        </pc:spChg>
        <pc:spChg chg="add mod">
          <ac:chgData name="Paulo Tavares" userId="eb59c66c426f7335" providerId="LiveId" clId="{B9055BBF-02C5-4ED6-9CAD-E6EF64711E15}" dt="2022-02-25T02:51:28.261" v="3551" actId="20577"/>
          <ac:spMkLst>
            <pc:docMk/>
            <pc:sldMk cId="2190597096" sldId="428"/>
            <ac:spMk id="43" creationId="{41D37BFB-B5BD-4399-B1FF-D786C1DFC0A6}"/>
          </ac:spMkLst>
        </pc:spChg>
        <pc:grpChg chg="add del mod">
          <ac:chgData name="Paulo Tavares" userId="eb59c66c426f7335" providerId="LiveId" clId="{B9055BBF-02C5-4ED6-9CAD-E6EF64711E15}" dt="2022-02-25T02:44:13.910" v="3355" actId="165"/>
          <ac:grpSpMkLst>
            <pc:docMk/>
            <pc:sldMk cId="2190597096" sldId="428"/>
            <ac:grpSpMk id="22" creationId="{0EA428B6-CA47-4DD1-B453-CAD6ACBB7012}"/>
          </ac:grpSpMkLst>
        </pc:grpChg>
        <pc:picChg chg="add mod">
          <ac:chgData name="Paulo Tavares" userId="eb59c66c426f7335" providerId="LiveId" clId="{B9055BBF-02C5-4ED6-9CAD-E6EF64711E15}" dt="2022-02-25T02:43:15.785" v="3339" actId="571"/>
          <ac:picMkLst>
            <pc:docMk/>
            <pc:sldMk cId="2190597096" sldId="428"/>
            <ac:picMk id="16" creationId="{8D074A69-B6A5-4E06-9470-22014F1A132C}"/>
          </ac:picMkLst>
        </pc:picChg>
        <pc:picChg chg="add del mod">
          <ac:chgData name="Paulo Tavares" userId="eb59c66c426f7335" providerId="LiveId" clId="{B9055BBF-02C5-4ED6-9CAD-E6EF64711E15}" dt="2022-02-25T02:43:40.898" v="3347" actId="21"/>
          <ac:picMkLst>
            <pc:docMk/>
            <pc:sldMk cId="2190597096" sldId="428"/>
            <ac:picMk id="17" creationId="{BD1F6104-0ED1-4851-A66D-9625DDF0470C}"/>
          </ac:picMkLst>
        </pc:picChg>
        <pc:picChg chg="del">
          <ac:chgData name="Paulo Tavares" userId="eb59c66c426f7335" providerId="LiveId" clId="{B9055BBF-02C5-4ED6-9CAD-E6EF64711E15}" dt="2022-02-25T02:43:17.066" v="3340" actId="478"/>
          <ac:picMkLst>
            <pc:docMk/>
            <pc:sldMk cId="2190597096" sldId="428"/>
            <ac:picMk id="18" creationId="{848EBC32-4040-4CF5-9555-63BF32F7F0C4}"/>
          </ac:picMkLst>
        </pc:picChg>
        <pc:picChg chg="add mod">
          <ac:chgData name="Paulo Tavares" userId="eb59c66c426f7335" providerId="LiveId" clId="{B9055BBF-02C5-4ED6-9CAD-E6EF64711E15}" dt="2022-02-25T02:49:21.567" v="3486" actId="1076"/>
          <ac:picMkLst>
            <pc:docMk/>
            <pc:sldMk cId="2190597096" sldId="428"/>
            <ac:picMk id="21" creationId="{E4E947E7-1927-4708-97AD-6914BF778B70}"/>
          </ac:picMkLst>
        </pc:picChg>
        <pc:picChg chg="add del mod topLvl">
          <ac:chgData name="Paulo Tavares" userId="eb59c66c426f7335" providerId="LiveId" clId="{B9055BBF-02C5-4ED6-9CAD-E6EF64711E15}" dt="2022-02-25T02:46:27.838" v="3374" actId="21"/>
          <ac:picMkLst>
            <pc:docMk/>
            <pc:sldMk cId="2190597096" sldId="428"/>
            <ac:picMk id="23" creationId="{E42E5F31-FE83-4109-9F05-BAB4CC785501}"/>
          </ac:picMkLst>
        </pc:picChg>
        <pc:picChg chg="del mod topLvl">
          <ac:chgData name="Paulo Tavares" userId="eb59c66c426f7335" providerId="LiveId" clId="{B9055BBF-02C5-4ED6-9CAD-E6EF64711E15}" dt="2022-02-25T02:44:20.635" v="3357" actId="478"/>
          <ac:picMkLst>
            <pc:docMk/>
            <pc:sldMk cId="2190597096" sldId="428"/>
            <ac:picMk id="27" creationId="{3744D33B-9411-4313-8179-7499B9B93237}"/>
          </ac:picMkLst>
        </pc:picChg>
        <pc:picChg chg="add mod">
          <ac:chgData name="Paulo Tavares" userId="eb59c66c426f7335" providerId="LiveId" clId="{B9055BBF-02C5-4ED6-9CAD-E6EF64711E15}" dt="2022-02-25T02:49:33.207" v="3490" actId="1076"/>
          <ac:picMkLst>
            <pc:docMk/>
            <pc:sldMk cId="2190597096" sldId="428"/>
            <ac:picMk id="29" creationId="{0F77EADE-676F-4693-B697-BA99FBA4F0EC}"/>
          </ac:picMkLst>
        </pc:picChg>
        <pc:picChg chg="add mod">
          <ac:chgData name="Paulo Tavares" userId="eb59c66c426f7335" providerId="LiveId" clId="{B9055BBF-02C5-4ED6-9CAD-E6EF64711E15}" dt="2022-02-25T02:49:31.232" v="3488"/>
          <ac:picMkLst>
            <pc:docMk/>
            <pc:sldMk cId="2190597096" sldId="428"/>
            <ac:picMk id="34" creationId="{186803B8-95D1-47A1-ABEF-EA3BC59C3B83}"/>
          </ac:picMkLst>
        </pc:picChg>
        <pc:picChg chg="add mod">
          <ac:chgData name="Paulo Tavares" userId="eb59c66c426f7335" providerId="LiveId" clId="{B9055BBF-02C5-4ED6-9CAD-E6EF64711E15}" dt="2022-02-25T02:50:08.927" v="3499"/>
          <ac:picMkLst>
            <pc:docMk/>
            <pc:sldMk cId="2190597096" sldId="428"/>
            <ac:picMk id="36" creationId="{D356F5F1-1272-4843-929A-C825EC376A63}"/>
          </ac:picMkLst>
        </pc:picChg>
        <pc:picChg chg="add mod">
          <ac:chgData name="Paulo Tavares" userId="eb59c66c426f7335" providerId="LiveId" clId="{B9055BBF-02C5-4ED6-9CAD-E6EF64711E15}" dt="2022-02-25T02:51:51.722" v="3555"/>
          <ac:picMkLst>
            <pc:docMk/>
            <pc:sldMk cId="2190597096" sldId="428"/>
            <ac:picMk id="40" creationId="{E1287F35-2F9F-4A77-9B30-B7C5AA6AD1AE}"/>
          </ac:picMkLst>
        </pc:picChg>
      </pc:sldChg>
      <pc:sldChg chg="addSp delSp modSp add mod modTransition delAnim modAnim">
        <pc:chgData name="Paulo Tavares" userId="eb59c66c426f7335" providerId="LiveId" clId="{B9055BBF-02C5-4ED6-9CAD-E6EF64711E15}" dt="2022-02-25T03:21:56.918" v="4675"/>
        <pc:sldMkLst>
          <pc:docMk/>
          <pc:sldMk cId="3847125045" sldId="429"/>
        </pc:sldMkLst>
        <pc:spChg chg="del">
          <ac:chgData name="Paulo Tavares" userId="eb59c66c426f7335" providerId="LiveId" clId="{B9055BBF-02C5-4ED6-9CAD-E6EF64711E15}" dt="2022-02-25T02:53:58.909" v="3600" actId="478"/>
          <ac:spMkLst>
            <pc:docMk/>
            <pc:sldMk cId="3847125045" sldId="429"/>
            <ac:spMk id="3" creationId="{F10D76BF-58EB-4109-BFFC-FEEF53319125}"/>
          </ac:spMkLst>
        </pc:spChg>
        <pc:spChg chg="del">
          <ac:chgData name="Paulo Tavares" userId="eb59c66c426f7335" providerId="LiveId" clId="{B9055BBF-02C5-4ED6-9CAD-E6EF64711E15}" dt="2022-02-25T02:53:58.909" v="3600" actId="478"/>
          <ac:spMkLst>
            <pc:docMk/>
            <pc:sldMk cId="3847125045" sldId="429"/>
            <ac:spMk id="19" creationId="{5490482A-CD3C-4C57-8842-70745CF2664C}"/>
          </ac:spMkLst>
        </pc:spChg>
        <pc:spChg chg="add mod">
          <ac:chgData name="Paulo Tavares" userId="eb59c66c426f7335" providerId="LiveId" clId="{B9055BBF-02C5-4ED6-9CAD-E6EF64711E15}" dt="2022-02-25T03:06:47.500" v="4200" actId="14100"/>
          <ac:spMkLst>
            <pc:docMk/>
            <pc:sldMk cId="3847125045" sldId="429"/>
            <ac:spMk id="26" creationId="{4A5D3415-EB73-4A57-9B33-ABA307C4D17E}"/>
          </ac:spMkLst>
        </pc:spChg>
        <pc:spChg chg="add del mod">
          <ac:chgData name="Paulo Tavares" userId="eb59c66c426f7335" providerId="LiveId" clId="{B9055BBF-02C5-4ED6-9CAD-E6EF64711E15}" dt="2022-02-25T03:03:50.510" v="4120" actId="478"/>
          <ac:spMkLst>
            <pc:docMk/>
            <pc:sldMk cId="3847125045" sldId="429"/>
            <ac:spMk id="27" creationId="{C5A5ECD1-8196-496A-917C-65D9D52B279E}"/>
          </ac:spMkLst>
        </pc:spChg>
        <pc:spChg chg="del">
          <ac:chgData name="Paulo Tavares" userId="eb59c66c426f7335" providerId="LiveId" clId="{B9055BBF-02C5-4ED6-9CAD-E6EF64711E15}" dt="2022-02-25T02:53:58.909" v="3600" actId="478"/>
          <ac:spMkLst>
            <pc:docMk/>
            <pc:sldMk cId="3847125045" sldId="429"/>
            <ac:spMk id="28" creationId="{AE5F2D20-D343-4B86-8E4A-0A344EA0A2E4}"/>
          </ac:spMkLst>
        </pc:spChg>
        <pc:spChg chg="del">
          <ac:chgData name="Paulo Tavares" userId="eb59c66c426f7335" providerId="LiveId" clId="{B9055BBF-02C5-4ED6-9CAD-E6EF64711E15}" dt="2022-02-25T02:53:58.909" v="3600" actId="478"/>
          <ac:spMkLst>
            <pc:docMk/>
            <pc:sldMk cId="3847125045" sldId="429"/>
            <ac:spMk id="30" creationId="{775F3402-8870-4A5A-BCD5-16C30F11234A}"/>
          </ac:spMkLst>
        </pc:spChg>
        <pc:spChg chg="mod">
          <ac:chgData name="Paulo Tavares" userId="eb59c66c426f7335" providerId="LiveId" clId="{B9055BBF-02C5-4ED6-9CAD-E6EF64711E15}" dt="2022-02-25T03:03:12.275" v="4114" actId="14100"/>
          <ac:spMkLst>
            <pc:docMk/>
            <pc:sldMk cId="3847125045" sldId="429"/>
            <ac:spMk id="31" creationId="{B5603A63-77E2-49E4-9023-9A815BBE6148}"/>
          </ac:spMkLst>
        </pc:spChg>
        <pc:spChg chg="mod">
          <ac:chgData name="Paulo Tavares" userId="eb59c66c426f7335" providerId="LiveId" clId="{B9055BBF-02C5-4ED6-9CAD-E6EF64711E15}" dt="2022-02-25T03:03:14.603" v="4115" actId="14100"/>
          <ac:spMkLst>
            <pc:docMk/>
            <pc:sldMk cId="3847125045" sldId="429"/>
            <ac:spMk id="32" creationId="{28EEE4CC-75CC-4CA7-B6FC-5A42AD7C2010}"/>
          </ac:spMkLst>
        </pc:spChg>
        <pc:spChg chg="del">
          <ac:chgData name="Paulo Tavares" userId="eb59c66c426f7335" providerId="LiveId" clId="{B9055BBF-02C5-4ED6-9CAD-E6EF64711E15}" dt="2022-02-25T02:53:58.909" v="3600" actId="478"/>
          <ac:spMkLst>
            <pc:docMk/>
            <pc:sldMk cId="3847125045" sldId="429"/>
            <ac:spMk id="33" creationId="{61CF62DA-6565-44FE-9525-46DEDE498978}"/>
          </ac:spMkLst>
        </pc:spChg>
        <pc:spChg chg="add del mod">
          <ac:chgData name="Paulo Tavares" userId="eb59c66c426f7335" providerId="LiveId" clId="{B9055BBF-02C5-4ED6-9CAD-E6EF64711E15}" dt="2022-02-25T03:03:19.109" v="4116" actId="478"/>
          <ac:spMkLst>
            <pc:docMk/>
            <pc:sldMk cId="3847125045" sldId="429"/>
            <ac:spMk id="34" creationId="{FAFAC3CD-B196-45DE-8DA4-4A08E03FCA0A}"/>
          </ac:spMkLst>
        </pc:spChg>
        <pc:spChg chg="add del mod">
          <ac:chgData name="Paulo Tavares" userId="eb59c66c426f7335" providerId="LiveId" clId="{B9055BBF-02C5-4ED6-9CAD-E6EF64711E15}" dt="2022-02-25T03:03:19.109" v="4116" actId="478"/>
          <ac:spMkLst>
            <pc:docMk/>
            <pc:sldMk cId="3847125045" sldId="429"/>
            <ac:spMk id="35" creationId="{E1828153-15BE-435A-9936-C1D6CFA777D3}"/>
          </ac:spMkLst>
        </pc:spChg>
        <pc:spChg chg="del">
          <ac:chgData name="Paulo Tavares" userId="eb59c66c426f7335" providerId="LiveId" clId="{B9055BBF-02C5-4ED6-9CAD-E6EF64711E15}" dt="2022-02-25T02:53:58.909" v="3600" actId="478"/>
          <ac:spMkLst>
            <pc:docMk/>
            <pc:sldMk cId="3847125045" sldId="429"/>
            <ac:spMk id="37" creationId="{0A6EC121-262E-4AE9-B363-9B3414AAD9C8}"/>
          </ac:spMkLst>
        </pc:spChg>
        <pc:spChg chg="del">
          <ac:chgData name="Paulo Tavares" userId="eb59c66c426f7335" providerId="LiveId" clId="{B9055BBF-02C5-4ED6-9CAD-E6EF64711E15}" dt="2022-02-25T02:53:58.909" v="3600" actId="478"/>
          <ac:spMkLst>
            <pc:docMk/>
            <pc:sldMk cId="3847125045" sldId="429"/>
            <ac:spMk id="38" creationId="{6518C886-89F8-4CDD-8ECF-A69E2F9BD617}"/>
          </ac:spMkLst>
        </pc:spChg>
        <pc:spChg chg="del">
          <ac:chgData name="Paulo Tavares" userId="eb59c66c426f7335" providerId="LiveId" clId="{B9055BBF-02C5-4ED6-9CAD-E6EF64711E15}" dt="2022-02-25T02:53:58.909" v="3600" actId="478"/>
          <ac:spMkLst>
            <pc:docMk/>
            <pc:sldMk cId="3847125045" sldId="429"/>
            <ac:spMk id="39" creationId="{9D8ED3EF-FDBE-40C5-BD52-B73D2AAA1CCD}"/>
          </ac:spMkLst>
        </pc:spChg>
        <pc:spChg chg="del">
          <ac:chgData name="Paulo Tavares" userId="eb59c66c426f7335" providerId="LiveId" clId="{B9055BBF-02C5-4ED6-9CAD-E6EF64711E15}" dt="2022-02-25T02:53:58.909" v="3600" actId="478"/>
          <ac:spMkLst>
            <pc:docMk/>
            <pc:sldMk cId="3847125045" sldId="429"/>
            <ac:spMk id="41" creationId="{0FF72CAB-5CB1-4775-8009-7396B507F2D6}"/>
          </ac:spMkLst>
        </pc:spChg>
        <pc:spChg chg="del">
          <ac:chgData name="Paulo Tavares" userId="eb59c66c426f7335" providerId="LiveId" clId="{B9055BBF-02C5-4ED6-9CAD-E6EF64711E15}" dt="2022-02-25T02:53:58.909" v="3600" actId="478"/>
          <ac:spMkLst>
            <pc:docMk/>
            <pc:sldMk cId="3847125045" sldId="429"/>
            <ac:spMk id="42" creationId="{2E6A44E6-6480-448B-9511-5D46DA2F6ABA}"/>
          </ac:spMkLst>
        </pc:spChg>
        <pc:spChg chg="del">
          <ac:chgData name="Paulo Tavares" userId="eb59c66c426f7335" providerId="LiveId" clId="{B9055BBF-02C5-4ED6-9CAD-E6EF64711E15}" dt="2022-02-25T02:53:58.909" v="3600" actId="478"/>
          <ac:spMkLst>
            <pc:docMk/>
            <pc:sldMk cId="3847125045" sldId="429"/>
            <ac:spMk id="43" creationId="{41D37BFB-B5BD-4399-B1FF-D786C1DFC0A6}"/>
          </ac:spMkLst>
        </pc:spChg>
        <pc:spChg chg="add del mod">
          <ac:chgData name="Paulo Tavares" userId="eb59c66c426f7335" providerId="LiveId" clId="{B9055BBF-02C5-4ED6-9CAD-E6EF64711E15}" dt="2022-02-25T03:03:19.109" v="4116" actId="478"/>
          <ac:spMkLst>
            <pc:docMk/>
            <pc:sldMk cId="3847125045" sldId="429"/>
            <ac:spMk id="44" creationId="{A6BC2E46-AEDB-4A63-8971-5BFC051F7D1E}"/>
          </ac:spMkLst>
        </pc:spChg>
        <pc:spChg chg="add del mod">
          <ac:chgData name="Paulo Tavares" userId="eb59c66c426f7335" providerId="LiveId" clId="{B9055BBF-02C5-4ED6-9CAD-E6EF64711E15}" dt="2022-02-25T03:03:19.109" v="4116" actId="478"/>
          <ac:spMkLst>
            <pc:docMk/>
            <pc:sldMk cId="3847125045" sldId="429"/>
            <ac:spMk id="45" creationId="{76720897-D7DA-403F-9EB9-D75C1CF0ABC1}"/>
          </ac:spMkLst>
        </pc:spChg>
        <pc:spChg chg="add mod">
          <ac:chgData name="Paulo Tavares" userId="eb59c66c426f7335" providerId="LiveId" clId="{B9055BBF-02C5-4ED6-9CAD-E6EF64711E15}" dt="2022-02-25T03:06:44.699" v="4199" actId="14100"/>
          <ac:spMkLst>
            <pc:docMk/>
            <pc:sldMk cId="3847125045" sldId="429"/>
            <ac:spMk id="46" creationId="{0993C9E0-1693-42CB-959B-19ACF1AACEF0}"/>
          </ac:spMkLst>
        </pc:spChg>
        <pc:spChg chg="add del mod">
          <ac:chgData name="Paulo Tavares" userId="eb59c66c426f7335" providerId="LiveId" clId="{B9055BBF-02C5-4ED6-9CAD-E6EF64711E15}" dt="2022-02-25T03:04:21.410" v="4129" actId="478"/>
          <ac:spMkLst>
            <pc:docMk/>
            <pc:sldMk cId="3847125045" sldId="429"/>
            <ac:spMk id="47" creationId="{6AB14D5B-0268-42BA-B683-373A280963FD}"/>
          </ac:spMkLst>
        </pc:spChg>
        <pc:spChg chg="add del mod">
          <ac:chgData name="Paulo Tavares" userId="eb59c66c426f7335" providerId="LiveId" clId="{B9055BBF-02C5-4ED6-9CAD-E6EF64711E15}" dt="2022-02-25T03:04:21.410" v="4129" actId="478"/>
          <ac:spMkLst>
            <pc:docMk/>
            <pc:sldMk cId="3847125045" sldId="429"/>
            <ac:spMk id="48" creationId="{7090A7A9-4753-4B66-A327-DFBB657BE33F}"/>
          </ac:spMkLst>
        </pc:spChg>
        <pc:spChg chg="add mod">
          <ac:chgData name="Paulo Tavares" userId="eb59c66c426f7335" providerId="LiveId" clId="{B9055BBF-02C5-4ED6-9CAD-E6EF64711E15}" dt="2022-02-25T03:06:58.531" v="4223" actId="1076"/>
          <ac:spMkLst>
            <pc:docMk/>
            <pc:sldMk cId="3847125045" sldId="429"/>
            <ac:spMk id="49" creationId="{884E63BC-AEC1-4C5C-96E5-398A25D9B472}"/>
          </ac:spMkLst>
        </pc:spChg>
        <pc:spChg chg="add mod">
          <ac:chgData name="Paulo Tavares" userId="eb59c66c426f7335" providerId="LiveId" clId="{B9055BBF-02C5-4ED6-9CAD-E6EF64711E15}" dt="2022-02-25T03:07:01.939" v="4224" actId="1076"/>
          <ac:spMkLst>
            <pc:docMk/>
            <pc:sldMk cId="3847125045" sldId="429"/>
            <ac:spMk id="50" creationId="{2959C49C-5675-4E70-A40E-50F0D83553CA}"/>
          </ac:spMkLst>
        </pc:spChg>
        <pc:spChg chg="add mod">
          <ac:chgData name="Paulo Tavares" userId="eb59c66c426f7335" providerId="LiveId" clId="{B9055BBF-02C5-4ED6-9CAD-E6EF64711E15}" dt="2022-02-25T03:06:51.990" v="4221" actId="1038"/>
          <ac:spMkLst>
            <pc:docMk/>
            <pc:sldMk cId="3847125045" sldId="429"/>
            <ac:spMk id="51" creationId="{7EC8C0EA-409F-40C7-904A-EDA94C0BB22B}"/>
          </ac:spMkLst>
        </pc:spChg>
        <pc:spChg chg="add mod">
          <ac:chgData name="Paulo Tavares" userId="eb59c66c426f7335" providerId="LiveId" clId="{B9055BBF-02C5-4ED6-9CAD-E6EF64711E15}" dt="2022-02-25T03:07:13.982" v="4231" actId="1036"/>
          <ac:spMkLst>
            <pc:docMk/>
            <pc:sldMk cId="3847125045" sldId="429"/>
            <ac:spMk id="52" creationId="{81898C0A-BB16-4BC8-BD02-F0BC6072CAAB}"/>
          </ac:spMkLst>
        </pc:spChg>
        <pc:spChg chg="add mod">
          <ac:chgData name="Paulo Tavares" userId="eb59c66c426f7335" providerId="LiveId" clId="{B9055BBF-02C5-4ED6-9CAD-E6EF64711E15}" dt="2022-02-25T03:09:04.013" v="4259" actId="1038"/>
          <ac:spMkLst>
            <pc:docMk/>
            <pc:sldMk cId="3847125045" sldId="429"/>
            <ac:spMk id="54" creationId="{BFE4C1F8-2129-4BE5-8AB2-39439574792E}"/>
          </ac:spMkLst>
        </pc:spChg>
        <pc:spChg chg="add mod">
          <ac:chgData name="Paulo Tavares" userId="eb59c66c426f7335" providerId="LiveId" clId="{B9055BBF-02C5-4ED6-9CAD-E6EF64711E15}" dt="2022-02-25T03:09:48.139" v="4314" actId="1037"/>
          <ac:spMkLst>
            <pc:docMk/>
            <pc:sldMk cId="3847125045" sldId="429"/>
            <ac:spMk id="56" creationId="{FA1E845C-41D7-4896-8E97-3F45DA0DCAC9}"/>
          </ac:spMkLst>
        </pc:spChg>
        <pc:spChg chg="add mod">
          <ac:chgData name="Paulo Tavares" userId="eb59c66c426f7335" providerId="LiveId" clId="{B9055BBF-02C5-4ED6-9CAD-E6EF64711E15}" dt="2022-02-25T03:10:28.550" v="4356" actId="1076"/>
          <ac:spMkLst>
            <pc:docMk/>
            <pc:sldMk cId="3847125045" sldId="429"/>
            <ac:spMk id="57" creationId="{13A95855-652B-4B67-83C7-A188471E4D78}"/>
          </ac:spMkLst>
        </pc:spChg>
        <pc:spChg chg="add mod">
          <ac:chgData name="Paulo Tavares" userId="eb59c66c426f7335" providerId="LiveId" clId="{B9055BBF-02C5-4ED6-9CAD-E6EF64711E15}" dt="2022-02-25T03:10:30.922" v="4357" actId="1076"/>
          <ac:spMkLst>
            <pc:docMk/>
            <pc:sldMk cId="3847125045" sldId="429"/>
            <ac:spMk id="58" creationId="{B2A06DFE-148B-4CD4-B0C2-561642149BBF}"/>
          </ac:spMkLst>
        </pc:spChg>
        <pc:picChg chg="add del mod">
          <ac:chgData name="Paulo Tavares" userId="eb59c66c426f7335" providerId="LiveId" clId="{B9055BBF-02C5-4ED6-9CAD-E6EF64711E15}" dt="2022-02-25T03:03:19.109" v="4116" actId="478"/>
          <ac:picMkLst>
            <pc:docMk/>
            <pc:sldMk cId="3847125045" sldId="429"/>
            <ac:picMk id="4" creationId="{BA7CE26C-5187-4F57-A1BD-B35B282690AF}"/>
          </ac:picMkLst>
        </pc:picChg>
        <pc:picChg chg="del">
          <ac:chgData name="Paulo Tavares" userId="eb59c66c426f7335" providerId="LiveId" clId="{B9055BBF-02C5-4ED6-9CAD-E6EF64711E15}" dt="2022-02-25T02:53:58.909" v="3600" actId="478"/>
          <ac:picMkLst>
            <pc:docMk/>
            <pc:sldMk cId="3847125045" sldId="429"/>
            <ac:picMk id="21" creationId="{E4E947E7-1927-4708-97AD-6914BF778B70}"/>
          </ac:picMkLst>
        </pc:picChg>
        <pc:picChg chg="del">
          <ac:chgData name="Paulo Tavares" userId="eb59c66c426f7335" providerId="LiveId" clId="{B9055BBF-02C5-4ED6-9CAD-E6EF64711E15}" dt="2022-02-25T02:53:58.909" v="3600" actId="478"/>
          <ac:picMkLst>
            <pc:docMk/>
            <pc:sldMk cId="3847125045" sldId="429"/>
            <ac:picMk id="29" creationId="{0F77EADE-676F-4693-B697-BA99FBA4F0EC}"/>
          </ac:picMkLst>
        </pc:picChg>
        <pc:picChg chg="del">
          <ac:chgData name="Paulo Tavares" userId="eb59c66c426f7335" providerId="LiveId" clId="{B9055BBF-02C5-4ED6-9CAD-E6EF64711E15}" dt="2022-02-25T02:53:58.909" v="3600" actId="478"/>
          <ac:picMkLst>
            <pc:docMk/>
            <pc:sldMk cId="3847125045" sldId="429"/>
            <ac:picMk id="36" creationId="{D356F5F1-1272-4843-929A-C825EC376A63}"/>
          </ac:picMkLst>
        </pc:picChg>
        <pc:picChg chg="del">
          <ac:chgData name="Paulo Tavares" userId="eb59c66c426f7335" providerId="LiveId" clId="{B9055BBF-02C5-4ED6-9CAD-E6EF64711E15}" dt="2022-02-25T02:53:58.909" v="3600" actId="478"/>
          <ac:picMkLst>
            <pc:docMk/>
            <pc:sldMk cId="3847125045" sldId="429"/>
            <ac:picMk id="40" creationId="{E1287F35-2F9F-4A77-9B30-B7C5AA6AD1AE}"/>
          </ac:picMkLst>
        </pc:picChg>
        <pc:picChg chg="add del mod">
          <ac:chgData name="Paulo Tavares" userId="eb59c66c426f7335" providerId="LiveId" clId="{B9055BBF-02C5-4ED6-9CAD-E6EF64711E15}" dt="2022-02-25T03:07:53.709" v="4234" actId="478"/>
          <ac:picMkLst>
            <pc:docMk/>
            <pc:sldMk cId="3847125045" sldId="429"/>
            <ac:picMk id="53" creationId="{D1105058-BF8D-4EDB-9A58-5D7401E181C1}"/>
          </ac:picMkLst>
        </pc:picChg>
        <pc:picChg chg="add del mod">
          <ac:chgData name="Paulo Tavares" userId="eb59c66c426f7335" providerId="LiveId" clId="{B9055BBF-02C5-4ED6-9CAD-E6EF64711E15}" dt="2022-02-25T03:08:52.312" v="4248" actId="478"/>
          <ac:picMkLst>
            <pc:docMk/>
            <pc:sldMk cId="3847125045" sldId="429"/>
            <ac:picMk id="55" creationId="{24A75A62-E600-4F1A-82BD-AFE622784808}"/>
          </ac:picMkLst>
        </pc:picChg>
      </pc:sldChg>
      <pc:sldChg chg="add del">
        <pc:chgData name="Paulo Tavares" userId="eb59c66c426f7335" providerId="LiveId" clId="{B9055BBF-02C5-4ED6-9CAD-E6EF64711E15}" dt="2022-02-25T03:16:31.622" v="4457" actId="47"/>
        <pc:sldMkLst>
          <pc:docMk/>
          <pc:sldMk cId="3310270467" sldId="430"/>
        </pc:sldMkLst>
      </pc:sldChg>
      <pc:sldChg chg="add del">
        <pc:chgData name="Paulo Tavares" userId="eb59c66c426f7335" providerId="LiveId" clId="{B9055BBF-02C5-4ED6-9CAD-E6EF64711E15}" dt="2022-02-25T03:16:28.855" v="4456" actId="47"/>
        <pc:sldMkLst>
          <pc:docMk/>
          <pc:sldMk cId="2410434451" sldId="431"/>
        </pc:sldMkLst>
      </pc:sldChg>
      <pc:sldChg chg="add del">
        <pc:chgData name="Paulo Tavares" userId="eb59c66c426f7335" providerId="LiveId" clId="{B9055BBF-02C5-4ED6-9CAD-E6EF64711E15}" dt="2022-02-25T03:01:52.542" v="4108" actId="47"/>
        <pc:sldMkLst>
          <pc:docMk/>
          <pc:sldMk cId="2582639934" sldId="431"/>
        </pc:sldMkLst>
      </pc:sldChg>
      <pc:sldChg chg="modSp add mod modTransition">
        <pc:chgData name="Paulo Tavares" userId="eb59c66c426f7335" providerId="LiveId" clId="{B9055BBF-02C5-4ED6-9CAD-E6EF64711E15}" dt="2022-02-25T03:21:56.918" v="4675"/>
        <pc:sldMkLst>
          <pc:docMk/>
          <pc:sldMk cId="2414716943" sldId="432"/>
        </pc:sldMkLst>
        <pc:spChg chg="mod">
          <ac:chgData name="Paulo Tavares" userId="eb59c66c426f7335" providerId="LiveId" clId="{B9055BBF-02C5-4ED6-9CAD-E6EF64711E15}" dt="2022-02-25T03:13:52.571" v="4425" actId="1035"/>
          <ac:spMkLst>
            <pc:docMk/>
            <pc:sldMk cId="2414716943" sldId="432"/>
            <ac:spMk id="56" creationId="{FA1E845C-41D7-4896-8E97-3F45DA0DCAC9}"/>
          </ac:spMkLst>
        </pc:spChg>
        <pc:spChg chg="mod">
          <ac:chgData name="Paulo Tavares" userId="eb59c66c426f7335" providerId="LiveId" clId="{B9055BBF-02C5-4ED6-9CAD-E6EF64711E15}" dt="2022-02-25T03:14:06.013" v="4438" actId="14100"/>
          <ac:spMkLst>
            <pc:docMk/>
            <pc:sldMk cId="2414716943" sldId="432"/>
            <ac:spMk id="57" creationId="{13A95855-652B-4B67-83C7-A188471E4D78}"/>
          </ac:spMkLst>
        </pc:spChg>
        <pc:spChg chg="mod">
          <ac:chgData name="Paulo Tavares" userId="eb59c66c426f7335" providerId="LiveId" clId="{B9055BBF-02C5-4ED6-9CAD-E6EF64711E15}" dt="2022-02-25T03:14:18.233" v="4443" actId="14100"/>
          <ac:spMkLst>
            <pc:docMk/>
            <pc:sldMk cId="2414716943" sldId="432"/>
            <ac:spMk id="58" creationId="{B2A06DFE-148B-4CD4-B0C2-561642149BBF}"/>
          </ac:spMkLst>
        </pc:spChg>
      </pc:sldChg>
      <pc:sldChg chg="add del">
        <pc:chgData name="Paulo Tavares" userId="eb59c66c426f7335" providerId="LiveId" clId="{B9055BBF-02C5-4ED6-9CAD-E6EF64711E15}" dt="2022-02-25T03:01:51.851" v="4107" actId="47"/>
        <pc:sldMkLst>
          <pc:docMk/>
          <pc:sldMk cId="3473687548" sldId="432"/>
        </pc:sldMkLst>
      </pc:sldChg>
      <pc:sldChg chg="delSp modSp add del mod">
        <pc:chgData name="Paulo Tavares" userId="eb59c66c426f7335" providerId="LiveId" clId="{B9055BBF-02C5-4ED6-9CAD-E6EF64711E15}" dt="2022-02-25T03:16:26.854" v="4455" actId="47"/>
        <pc:sldMkLst>
          <pc:docMk/>
          <pc:sldMk cId="146141389" sldId="433"/>
        </pc:sldMkLst>
        <pc:spChg chg="del mod">
          <ac:chgData name="Paulo Tavares" userId="eb59c66c426f7335" providerId="LiveId" clId="{B9055BBF-02C5-4ED6-9CAD-E6EF64711E15}" dt="2022-02-25T03:15:45.966" v="4446" actId="478"/>
          <ac:spMkLst>
            <pc:docMk/>
            <pc:sldMk cId="146141389" sldId="433"/>
            <ac:spMk id="51" creationId="{7EC8C0EA-409F-40C7-904A-EDA94C0BB22B}"/>
          </ac:spMkLst>
        </pc:spChg>
        <pc:spChg chg="del">
          <ac:chgData name="Paulo Tavares" userId="eb59c66c426f7335" providerId="LiveId" clId="{B9055BBF-02C5-4ED6-9CAD-E6EF64711E15}" dt="2022-02-25T03:15:45.966" v="4446" actId="478"/>
          <ac:spMkLst>
            <pc:docMk/>
            <pc:sldMk cId="146141389" sldId="433"/>
            <ac:spMk id="52" creationId="{81898C0A-BB16-4BC8-BD02-F0BC6072CAAB}"/>
          </ac:spMkLst>
        </pc:spChg>
        <pc:spChg chg="mod">
          <ac:chgData name="Paulo Tavares" userId="eb59c66c426f7335" providerId="LiveId" clId="{B9055BBF-02C5-4ED6-9CAD-E6EF64711E15}" dt="2022-02-25T03:15:53.231" v="4454" actId="1076"/>
          <ac:spMkLst>
            <pc:docMk/>
            <pc:sldMk cId="146141389" sldId="433"/>
            <ac:spMk id="56" creationId="{FA1E845C-41D7-4896-8E97-3F45DA0DCAC9}"/>
          </ac:spMkLst>
        </pc:spChg>
      </pc:sldChg>
      <pc:sldChg chg="addSp delSp modSp add del mod modAnim">
        <pc:chgData name="Paulo Tavares" userId="eb59c66c426f7335" providerId="LiveId" clId="{B9055BBF-02C5-4ED6-9CAD-E6EF64711E15}" dt="2022-02-25T23:28:57.819" v="4714" actId="47"/>
        <pc:sldMkLst>
          <pc:docMk/>
          <pc:sldMk cId="980531958" sldId="433"/>
        </pc:sldMkLst>
        <pc:spChg chg="mod">
          <ac:chgData name="Paulo Tavares" userId="eb59c66c426f7335" providerId="LiveId" clId="{B9055BBF-02C5-4ED6-9CAD-E6EF64711E15}" dt="2022-02-25T03:17:02.005" v="4483" actId="20577"/>
          <ac:spMkLst>
            <pc:docMk/>
            <pc:sldMk cId="980531958" sldId="433"/>
            <ac:spMk id="12" creationId="{5BBBCE2F-3F81-4E46-8972-2939921A1DDB}"/>
          </ac:spMkLst>
        </pc:spChg>
        <pc:spChg chg="add mod">
          <ac:chgData name="Paulo Tavares" userId="eb59c66c426f7335" providerId="LiveId" clId="{B9055BBF-02C5-4ED6-9CAD-E6EF64711E15}" dt="2022-02-25T03:17:49.679" v="4486" actId="1076"/>
          <ac:spMkLst>
            <pc:docMk/>
            <pc:sldMk cId="980531958" sldId="433"/>
            <ac:spMk id="21" creationId="{49EC1452-D2AF-4C69-A51F-8D86670149FD}"/>
          </ac:spMkLst>
        </pc:spChg>
        <pc:spChg chg="add mod">
          <ac:chgData name="Paulo Tavares" userId="eb59c66c426f7335" providerId="LiveId" clId="{B9055BBF-02C5-4ED6-9CAD-E6EF64711E15}" dt="2022-02-25T03:18:36.090" v="4521" actId="1076"/>
          <ac:spMkLst>
            <pc:docMk/>
            <pc:sldMk cId="980531958" sldId="433"/>
            <ac:spMk id="23" creationId="{9F04BA57-560D-40B2-B69F-53D3F4A7E83F}"/>
          </ac:spMkLst>
        </pc:spChg>
        <pc:spChg chg="add mod">
          <ac:chgData name="Paulo Tavares" userId="eb59c66c426f7335" providerId="LiveId" clId="{B9055BBF-02C5-4ED6-9CAD-E6EF64711E15}" dt="2022-02-25T03:18:51.548" v="4592" actId="1036"/>
          <ac:spMkLst>
            <pc:docMk/>
            <pc:sldMk cId="980531958" sldId="433"/>
            <ac:spMk id="24" creationId="{FCE789F0-175B-4975-9631-B91DD72722CC}"/>
          </ac:spMkLst>
        </pc:spChg>
        <pc:spChg chg="add mod">
          <ac:chgData name="Paulo Tavares" userId="eb59c66c426f7335" providerId="LiveId" clId="{B9055BBF-02C5-4ED6-9CAD-E6EF64711E15}" dt="2022-02-25T03:18:57.238" v="4594" actId="1076"/>
          <ac:spMkLst>
            <pc:docMk/>
            <pc:sldMk cId="980531958" sldId="433"/>
            <ac:spMk id="25" creationId="{3F90C3F6-830C-4E73-897B-B878CC4E8566}"/>
          </ac:spMkLst>
        </pc:spChg>
        <pc:spChg chg="del">
          <ac:chgData name="Paulo Tavares" userId="eb59c66c426f7335" providerId="LiveId" clId="{B9055BBF-02C5-4ED6-9CAD-E6EF64711E15}" dt="2022-02-25T03:16:53.684" v="4462" actId="478"/>
          <ac:spMkLst>
            <pc:docMk/>
            <pc:sldMk cId="980531958" sldId="433"/>
            <ac:spMk id="26" creationId="{4A5D3415-EB73-4A57-9B33-ABA307C4D17E}"/>
          </ac:spMkLst>
        </pc:spChg>
        <pc:spChg chg="add mod">
          <ac:chgData name="Paulo Tavares" userId="eb59c66c426f7335" providerId="LiveId" clId="{B9055BBF-02C5-4ED6-9CAD-E6EF64711E15}" dt="2022-02-25T03:19:30.985" v="4652" actId="20577"/>
          <ac:spMkLst>
            <pc:docMk/>
            <pc:sldMk cId="980531958" sldId="433"/>
            <ac:spMk id="27" creationId="{60209913-E193-4ED4-97AC-F62E8DD7B71D}"/>
          </ac:spMkLst>
        </pc:spChg>
        <pc:spChg chg="del">
          <ac:chgData name="Paulo Tavares" userId="eb59c66c426f7335" providerId="LiveId" clId="{B9055BBF-02C5-4ED6-9CAD-E6EF64711E15}" dt="2022-02-25T03:16:53.684" v="4462" actId="478"/>
          <ac:spMkLst>
            <pc:docMk/>
            <pc:sldMk cId="980531958" sldId="433"/>
            <ac:spMk id="31" creationId="{B5603A63-77E2-49E4-9023-9A815BBE6148}"/>
          </ac:spMkLst>
        </pc:spChg>
        <pc:spChg chg="del">
          <ac:chgData name="Paulo Tavares" userId="eb59c66c426f7335" providerId="LiveId" clId="{B9055BBF-02C5-4ED6-9CAD-E6EF64711E15}" dt="2022-02-25T03:16:53.684" v="4462" actId="478"/>
          <ac:spMkLst>
            <pc:docMk/>
            <pc:sldMk cId="980531958" sldId="433"/>
            <ac:spMk id="32" creationId="{28EEE4CC-75CC-4CA7-B6FC-5A42AD7C2010}"/>
          </ac:spMkLst>
        </pc:spChg>
        <pc:spChg chg="del">
          <ac:chgData name="Paulo Tavares" userId="eb59c66c426f7335" providerId="LiveId" clId="{B9055BBF-02C5-4ED6-9CAD-E6EF64711E15}" dt="2022-02-25T03:16:53.684" v="4462" actId="478"/>
          <ac:spMkLst>
            <pc:docMk/>
            <pc:sldMk cId="980531958" sldId="433"/>
            <ac:spMk id="46" creationId="{0993C9E0-1693-42CB-959B-19ACF1AACEF0}"/>
          </ac:spMkLst>
        </pc:spChg>
        <pc:spChg chg="del">
          <ac:chgData name="Paulo Tavares" userId="eb59c66c426f7335" providerId="LiveId" clId="{B9055BBF-02C5-4ED6-9CAD-E6EF64711E15}" dt="2022-02-25T03:16:53.684" v="4462" actId="478"/>
          <ac:spMkLst>
            <pc:docMk/>
            <pc:sldMk cId="980531958" sldId="433"/>
            <ac:spMk id="49" creationId="{884E63BC-AEC1-4C5C-96E5-398A25D9B472}"/>
          </ac:spMkLst>
        </pc:spChg>
        <pc:spChg chg="del">
          <ac:chgData name="Paulo Tavares" userId="eb59c66c426f7335" providerId="LiveId" clId="{B9055BBF-02C5-4ED6-9CAD-E6EF64711E15}" dt="2022-02-25T03:16:53.684" v="4462" actId="478"/>
          <ac:spMkLst>
            <pc:docMk/>
            <pc:sldMk cId="980531958" sldId="433"/>
            <ac:spMk id="50" creationId="{2959C49C-5675-4E70-A40E-50F0D83553CA}"/>
          </ac:spMkLst>
        </pc:spChg>
        <pc:spChg chg="del">
          <ac:chgData name="Paulo Tavares" userId="eb59c66c426f7335" providerId="LiveId" clId="{B9055BBF-02C5-4ED6-9CAD-E6EF64711E15}" dt="2022-02-25T03:16:53.684" v="4462" actId="478"/>
          <ac:spMkLst>
            <pc:docMk/>
            <pc:sldMk cId="980531958" sldId="433"/>
            <ac:spMk id="51" creationId="{7EC8C0EA-409F-40C7-904A-EDA94C0BB22B}"/>
          </ac:spMkLst>
        </pc:spChg>
        <pc:spChg chg="del">
          <ac:chgData name="Paulo Tavares" userId="eb59c66c426f7335" providerId="LiveId" clId="{B9055BBF-02C5-4ED6-9CAD-E6EF64711E15}" dt="2022-02-25T03:16:53.684" v="4462" actId="478"/>
          <ac:spMkLst>
            <pc:docMk/>
            <pc:sldMk cId="980531958" sldId="433"/>
            <ac:spMk id="52" creationId="{81898C0A-BB16-4BC8-BD02-F0BC6072CAAB}"/>
          </ac:spMkLst>
        </pc:spChg>
        <pc:spChg chg="del">
          <ac:chgData name="Paulo Tavares" userId="eb59c66c426f7335" providerId="LiveId" clId="{B9055BBF-02C5-4ED6-9CAD-E6EF64711E15}" dt="2022-02-25T03:16:53.684" v="4462" actId="478"/>
          <ac:spMkLst>
            <pc:docMk/>
            <pc:sldMk cId="980531958" sldId="433"/>
            <ac:spMk id="54" creationId="{BFE4C1F8-2129-4BE5-8AB2-39439574792E}"/>
          </ac:spMkLst>
        </pc:spChg>
        <pc:spChg chg="del">
          <ac:chgData name="Paulo Tavares" userId="eb59c66c426f7335" providerId="LiveId" clId="{B9055BBF-02C5-4ED6-9CAD-E6EF64711E15}" dt="2022-02-25T03:16:53.684" v="4462" actId="478"/>
          <ac:spMkLst>
            <pc:docMk/>
            <pc:sldMk cId="980531958" sldId="433"/>
            <ac:spMk id="56" creationId="{FA1E845C-41D7-4896-8E97-3F45DA0DCAC9}"/>
          </ac:spMkLst>
        </pc:spChg>
        <pc:spChg chg="del">
          <ac:chgData name="Paulo Tavares" userId="eb59c66c426f7335" providerId="LiveId" clId="{B9055BBF-02C5-4ED6-9CAD-E6EF64711E15}" dt="2022-02-25T03:17:06.977" v="4484" actId="478"/>
          <ac:spMkLst>
            <pc:docMk/>
            <pc:sldMk cId="980531958" sldId="433"/>
            <ac:spMk id="57" creationId="{13A95855-652B-4B67-83C7-A188471E4D78}"/>
          </ac:spMkLst>
        </pc:spChg>
        <pc:spChg chg="del">
          <ac:chgData name="Paulo Tavares" userId="eb59c66c426f7335" providerId="LiveId" clId="{B9055BBF-02C5-4ED6-9CAD-E6EF64711E15}" dt="2022-02-25T03:16:53.684" v="4462" actId="478"/>
          <ac:spMkLst>
            <pc:docMk/>
            <pc:sldMk cId="980531958" sldId="433"/>
            <ac:spMk id="58" creationId="{B2A06DFE-148B-4CD4-B0C2-561642149BBF}"/>
          </ac:spMkLst>
        </pc:spChg>
        <pc:picChg chg="add mod">
          <ac:chgData name="Paulo Tavares" userId="eb59c66c426f7335" providerId="LiveId" clId="{B9055BBF-02C5-4ED6-9CAD-E6EF64711E15}" dt="2022-02-25T03:17:49.679" v="4486" actId="1076"/>
          <ac:picMkLst>
            <pc:docMk/>
            <pc:sldMk cId="980531958" sldId="433"/>
            <ac:picMk id="22" creationId="{9FA8F169-7446-4D46-BE87-BDD8C06D610D}"/>
          </ac:picMkLst>
        </pc:picChg>
      </pc:sldChg>
      <pc:sldChg chg="addSp delSp add del setBg delDesignElem">
        <pc:chgData name="Paulo Tavares" userId="eb59c66c426f7335" providerId="LiveId" clId="{B9055BBF-02C5-4ED6-9CAD-E6EF64711E15}" dt="2022-02-25T03:20:17.360" v="4657"/>
        <pc:sldMkLst>
          <pc:docMk/>
          <pc:sldMk cId="1591298666" sldId="434"/>
        </pc:sldMkLst>
        <pc:spChg chg="add del">
          <ac:chgData name="Paulo Tavares" userId="eb59c66c426f7335" providerId="LiveId" clId="{B9055BBF-02C5-4ED6-9CAD-E6EF64711E15}" dt="2022-02-25T03:20:17.360" v="4657"/>
          <ac:spMkLst>
            <pc:docMk/>
            <pc:sldMk cId="1591298666" sldId="434"/>
            <ac:spMk id="12" creationId="{E2384209-CB15-4CDF-9D31-C44FD9A3F20D}"/>
          </ac:spMkLst>
        </pc:spChg>
        <pc:spChg chg="add del">
          <ac:chgData name="Paulo Tavares" userId="eb59c66c426f7335" providerId="LiveId" clId="{B9055BBF-02C5-4ED6-9CAD-E6EF64711E15}" dt="2022-02-25T03:20:17.360" v="4657"/>
          <ac:spMkLst>
            <pc:docMk/>
            <pc:sldMk cId="1591298666" sldId="434"/>
            <ac:spMk id="14" creationId="{2633B3B5-CC90-43F0-8714-D31D1F3F0209}"/>
          </ac:spMkLst>
        </pc:spChg>
        <pc:spChg chg="add del">
          <ac:chgData name="Paulo Tavares" userId="eb59c66c426f7335" providerId="LiveId" clId="{B9055BBF-02C5-4ED6-9CAD-E6EF64711E15}" dt="2022-02-25T03:20:17.360" v="4657"/>
          <ac:spMkLst>
            <pc:docMk/>
            <pc:sldMk cId="1591298666" sldId="434"/>
            <ac:spMk id="16" creationId="{A8D57A06-A426-446D-B02C-A2DC6B62E45E}"/>
          </ac:spMkLst>
        </pc:spChg>
        <pc:spChg chg="add del">
          <ac:chgData name="Paulo Tavares" userId="eb59c66c426f7335" providerId="LiveId" clId="{B9055BBF-02C5-4ED6-9CAD-E6EF64711E15}" dt="2022-02-25T03:20:17.360" v="4657"/>
          <ac:spMkLst>
            <pc:docMk/>
            <pc:sldMk cId="1591298666" sldId="434"/>
            <ac:spMk id="20" creationId="{AB8C311F-7253-4AED-9701-7FC0708C41C7}"/>
          </ac:spMkLst>
        </pc:spChg>
      </pc:sldChg>
      <pc:sldChg chg="add">
        <pc:chgData name="Paulo Tavares" userId="eb59c66c426f7335" providerId="LiveId" clId="{B9055BBF-02C5-4ED6-9CAD-E6EF64711E15}" dt="2022-02-25T03:20:17.392" v="4658"/>
        <pc:sldMkLst>
          <pc:docMk/>
          <pc:sldMk cId="3050727854" sldId="434"/>
        </pc:sldMkLst>
      </pc:sldChg>
      <pc:sldChg chg="add">
        <pc:chgData name="Paulo Tavares" userId="eb59c66c426f7335" providerId="LiveId" clId="{B9055BBF-02C5-4ED6-9CAD-E6EF64711E15}" dt="2022-02-25T03:20:39.084" v="4662"/>
        <pc:sldMkLst>
          <pc:docMk/>
          <pc:sldMk cId="734013298" sldId="435"/>
        </pc:sldMkLst>
      </pc:sldChg>
      <pc:sldChg chg="addSp delSp add del setBg delDesignElem">
        <pc:chgData name="Paulo Tavares" userId="eb59c66c426f7335" providerId="LiveId" clId="{B9055BBF-02C5-4ED6-9CAD-E6EF64711E15}" dt="2022-02-25T03:20:39.060" v="4661"/>
        <pc:sldMkLst>
          <pc:docMk/>
          <pc:sldMk cId="741811856" sldId="435"/>
        </pc:sldMkLst>
        <pc:spChg chg="add del">
          <ac:chgData name="Paulo Tavares" userId="eb59c66c426f7335" providerId="LiveId" clId="{B9055BBF-02C5-4ED6-9CAD-E6EF64711E15}" dt="2022-02-25T03:20:39.060" v="4661"/>
          <ac:spMkLst>
            <pc:docMk/>
            <pc:sldMk cId="741811856" sldId="435"/>
            <ac:spMk id="12" creationId="{E2384209-CB15-4CDF-9D31-C44FD9A3F20D}"/>
          </ac:spMkLst>
        </pc:spChg>
        <pc:spChg chg="add del">
          <ac:chgData name="Paulo Tavares" userId="eb59c66c426f7335" providerId="LiveId" clId="{B9055BBF-02C5-4ED6-9CAD-E6EF64711E15}" dt="2022-02-25T03:20:39.060" v="4661"/>
          <ac:spMkLst>
            <pc:docMk/>
            <pc:sldMk cId="741811856" sldId="435"/>
            <ac:spMk id="14" creationId="{2633B3B5-CC90-43F0-8714-D31D1F3F0209}"/>
          </ac:spMkLst>
        </pc:spChg>
        <pc:spChg chg="add del">
          <ac:chgData name="Paulo Tavares" userId="eb59c66c426f7335" providerId="LiveId" clId="{B9055BBF-02C5-4ED6-9CAD-E6EF64711E15}" dt="2022-02-25T03:20:39.060" v="4661"/>
          <ac:spMkLst>
            <pc:docMk/>
            <pc:sldMk cId="741811856" sldId="435"/>
            <ac:spMk id="16" creationId="{A8D57A06-A426-446D-B02C-A2DC6B62E45E}"/>
          </ac:spMkLst>
        </pc:spChg>
        <pc:spChg chg="add del">
          <ac:chgData name="Paulo Tavares" userId="eb59c66c426f7335" providerId="LiveId" clId="{B9055BBF-02C5-4ED6-9CAD-E6EF64711E15}" dt="2022-02-25T03:20:39.060" v="4661"/>
          <ac:spMkLst>
            <pc:docMk/>
            <pc:sldMk cId="741811856" sldId="435"/>
            <ac:spMk id="20" creationId="{AB8C311F-7253-4AED-9701-7FC0708C41C7}"/>
          </ac:spMkLst>
        </pc:spChg>
      </pc:sldChg>
      <pc:sldChg chg="addSp delSp add del setBg delDesignElem">
        <pc:chgData name="Paulo Tavares" userId="eb59c66c426f7335" providerId="LiveId" clId="{B9055BBF-02C5-4ED6-9CAD-E6EF64711E15}" dt="2022-02-25T03:20:51.793" v="4668"/>
        <pc:sldMkLst>
          <pc:docMk/>
          <pc:sldMk cId="1480669608" sldId="436"/>
        </pc:sldMkLst>
        <pc:spChg chg="add del">
          <ac:chgData name="Paulo Tavares" userId="eb59c66c426f7335" providerId="LiveId" clId="{B9055BBF-02C5-4ED6-9CAD-E6EF64711E15}" dt="2022-02-25T03:20:51.793" v="4668"/>
          <ac:spMkLst>
            <pc:docMk/>
            <pc:sldMk cId="1480669608" sldId="436"/>
            <ac:spMk id="12" creationId="{E2384209-CB15-4CDF-9D31-C44FD9A3F20D}"/>
          </ac:spMkLst>
        </pc:spChg>
        <pc:spChg chg="add del">
          <ac:chgData name="Paulo Tavares" userId="eb59c66c426f7335" providerId="LiveId" clId="{B9055BBF-02C5-4ED6-9CAD-E6EF64711E15}" dt="2022-02-25T03:20:51.793" v="4668"/>
          <ac:spMkLst>
            <pc:docMk/>
            <pc:sldMk cId="1480669608" sldId="436"/>
            <ac:spMk id="14" creationId="{2633B3B5-CC90-43F0-8714-D31D1F3F0209}"/>
          </ac:spMkLst>
        </pc:spChg>
        <pc:spChg chg="add del">
          <ac:chgData name="Paulo Tavares" userId="eb59c66c426f7335" providerId="LiveId" clId="{B9055BBF-02C5-4ED6-9CAD-E6EF64711E15}" dt="2022-02-25T03:20:51.793" v="4668"/>
          <ac:spMkLst>
            <pc:docMk/>
            <pc:sldMk cId="1480669608" sldId="436"/>
            <ac:spMk id="16" creationId="{A8D57A06-A426-446D-B02C-A2DC6B62E45E}"/>
          </ac:spMkLst>
        </pc:spChg>
        <pc:spChg chg="add del">
          <ac:chgData name="Paulo Tavares" userId="eb59c66c426f7335" providerId="LiveId" clId="{B9055BBF-02C5-4ED6-9CAD-E6EF64711E15}" dt="2022-02-25T03:20:51.793" v="4668"/>
          <ac:spMkLst>
            <pc:docMk/>
            <pc:sldMk cId="1480669608" sldId="436"/>
            <ac:spMk id="20" creationId="{AB8C311F-7253-4AED-9701-7FC0708C41C7}"/>
          </ac:spMkLst>
        </pc:spChg>
      </pc:sldChg>
      <pc:sldChg chg="add">
        <pc:chgData name="Paulo Tavares" userId="eb59c66c426f7335" providerId="LiveId" clId="{B9055BBF-02C5-4ED6-9CAD-E6EF64711E15}" dt="2022-02-25T03:20:51.820" v="4669"/>
        <pc:sldMkLst>
          <pc:docMk/>
          <pc:sldMk cId="1979621183" sldId="436"/>
        </pc:sldMkLst>
      </pc:sldChg>
      <pc:sldChg chg="addSp delSp add del setBg delDesignElem">
        <pc:chgData name="Paulo Tavares" userId="eb59c66c426f7335" providerId="LiveId" clId="{B9055BBF-02C5-4ED6-9CAD-E6EF64711E15}" dt="2022-02-25T03:20:48.633" v="4665"/>
        <pc:sldMkLst>
          <pc:docMk/>
          <pc:sldMk cId="3437857891" sldId="436"/>
        </pc:sldMkLst>
        <pc:spChg chg="add del">
          <ac:chgData name="Paulo Tavares" userId="eb59c66c426f7335" providerId="LiveId" clId="{B9055BBF-02C5-4ED6-9CAD-E6EF64711E15}" dt="2022-02-25T03:20:48.633" v="4665"/>
          <ac:spMkLst>
            <pc:docMk/>
            <pc:sldMk cId="3437857891" sldId="436"/>
            <ac:spMk id="12" creationId="{E2384209-CB15-4CDF-9D31-C44FD9A3F20D}"/>
          </ac:spMkLst>
        </pc:spChg>
        <pc:spChg chg="add del">
          <ac:chgData name="Paulo Tavares" userId="eb59c66c426f7335" providerId="LiveId" clId="{B9055BBF-02C5-4ED6-9CAD-E6EF64711E15}" dt="2022-02-25T03:20:48.633" v="4665"/>
          <ac:spMkLst>
            <pc:docMk/>
            <pc:sldMk cId="3437857891" sldId="436"/>
            <ac:spMk id="14" creationId="{2633B3B5-CC90-43F0-8714-D31D1F3F0209}"/>
          </ac:spMkLst>
        </pc:spChg>
        <pc:spChg chg="add del">
          <ac:chgData name="Paulo Tavares" userId="eb59c66c426f7335" providerId="LiveId" clId="{B9055BBF-02C5-4ED6-9CAD-E6EF64711E15}" dt="2022-02-25T03:20:48.633" v="4665"/>
          <ac:spMkLst>
            <pc:docMk/>
            <pc:sldMk cId="3437857891" sldId="436"/>
            <ac:spMk id="16" creationId="{A8D57A06-A426-446D-B02C-A2DC6B62E45E}"/>
          </ac:spMkLst>
        </pc:spChg>
        <pc:spChg chg="add del">
          <ac:chgData name="Paulo Tavares" userId="eb59c66c426f7335" providerId="LiveId" clId="{B9055BBF-02C5-4ED6-9CAD-E6EF64711E15}" dt="2022-02-25T03:20:48.633" v="4665"/>
          <ac:spMkLst>
            <pc:docMk/>
            <pc:sldMk cId="3437857891" sldId="436"/>
            <ac:spMk id="20" creationId="{AB8C311F-7253-4AED-9701-7FC0708C41C7}"/>
          </ac:spMkLst>
        </pc:spChg>
      </pc:sldChg>
      <pc:sldChg chg="add del">
        <pc:chgData name="Paulo Tavares" userId="eb59c66c426f7335" providerId="LiveId" clId="{B9055BBF-02C5-4ED6-9CAD-E6EF64711E15}" dt="2022-02-25T23:28:57.819" v="4714" actId="47"/>
        <pc:sldMkLst>
          <pc:docMk/>
          <pc:sldMk cId="993106883" sldId="437"/>
        </pc:sldMkLst>
      </pc:sldChg>
      <pc:sldChg chg="addSp delSp add del setBg delDesignElem">
        <pc:chgData name="Paulo Tavares" userId="eb59c66c426f7335" providerId="LiveId" clId="{B9055BBF-02C5-4ED6-9CAD-E6EF64711E15}" dt="2022-02-25T03:20:57.546" v="4672"/>
        <pc:sldMkLst>
          <pc:docMk/>
          <pc:sldMk cId="1859752743" sldId="437"/>
        </pc:sldMkLst>
        <pc:spChg chg="add del">
          <ac:chgData name="Paulo Tavares" userId="eb59c66c426f7335" providerId="LiveId" clId="{B9055BBF-02C5-4ED6-9CAD-E6EF64711E15}" dt="2022-02-25T03:20:57.546" v="4672"/>
          <ac:spMkLst>
            <pc:docMk/>
            <pc:sldMk cId="1859752743" sldId="437"/>
            <ac:spMk id="12" creationId="{E2384209-CB15-4CDF-9D31-C44FD9A3F20D}"/>
          </ac:spMkLst>
        </pc:spChg>
        <pc:spChg chg="add del">
          <ac:chgData name="Paulo Tavares" userId="eb59c66c426f7335" providerId="LiveId" clId="{B9055BBF-02C5-4ED6-9CAD-E6EF64711E15}" dt="2022-02-25T03:20:57.546" v="4672"/>
          <ac:spMkLst>
            <pc:docMk/>
            <pc:sldMk cId="1859752743" sldId="437"/>
            <ac:spMk id="14" creationId="{2633B3B5-CC90-43F0-8714-D31D1F3F0209}"/>
          </ac:spMkLst>
        </pc:spChg>
        <pc:spChg chg="add del">
          <ac:chgData name="Paulo Tavares" userId="eb59c66c426f7335" providerId="LiveId" clId="{B9055BBF-02C5-4ED6-9CAD-E6EF64711E15}" dt="2022-02-25T03:20:57.546" v="4672"/>
          <ac:spMkLst>
            <pc:docMk/>
            <pc:sldMk cId="1859752743" sldId="437"/>
            <ac:spMk id="16" creationId="{A8D57A06-A426-446D-B02C-A2DC6B62E45E}"/>
          </ac:spMkLst>
        </pc:spChg>
        <pc:spChg chg="add del">
          <ac:chgData name="Paulo Tavares" userId="eb59c66c426f7335" providerId="LiveId" clId="{B9055BBF-02C5-4ED6-9CAD-E6EF64711E15}" dt="2022-02-25T03:20:57.546" v="4672"/>
          <ac:spMkLst>
            <pc:docMk/>
            <pc:sldMk cId="1859752743" sldId="437"/>
            <ac:spMk id="20" creationId="{AB8C311F-7253-4AED-9701-7FC0708C41C7}"/>
          </ac:spMkLst>
        </pc:spChg>
      </pc:sldChg>
      <pc:sldChg chg="add del">
        <pc:chgData name="Paulo Tavares" userId="eb59c66c426f7335" providerId="LiveId" clId="{B9055BBF-02C5-4ED6-9CAD-E6EF64711E15}" dt="2022-02-25T23:28:45.680" v="4712"/>
        <pc:sldMkLst>
          <pc:docMk/>
          <pc:sldMk cId="1309587297" sldId="438"/>
        </pc:sldMkLst>
      </pc:sldChg>
      <pc:sldChg chg="add">
        <pc:chgData name="Paulo Tavares" userId="eb59c66c426f7335" providerId="LiveId" clId="{B9055BBF-02C5-4ED6-9CAD-E6EF64711E15}" dt="2022-02-25T23:28:45.698" v="4713"/>
        <pc:sldMkLst>
          <pc:docMk/>
          <pc:sldMk cId="1330372565" sldId="438"/>
        </pc:sldMkLst>
      </pc:sldChg>
      <pc:sldChg chg="addSp delSp add del setBg delDesignElem">
        <pc:chgData name="Paulo Tavares" userId="eb59c66c426f7335" providerId="LiveId" clId="{B9055BBF-02C5-4ED6-9CAD-E6EF64711E15}" dt="2022-02-25T23:28:45.680" v="4712"/>
        <pc:sldMkLst>
          <pc:docMk/>
          <pc:sldMk cId="2444873508" sldId="439"/>
        </pc:sldMkLst>
        <pc:spChg chg="add del">
          <ac:chgData name="Paulo Tavares" userId="eb59c66c426f7335" providerId="LiveId" clId="{B9055BBF-02C5-4ED6-9CAD-E6EF64711E15}" dt="2022-02-25T23:28:45.680" v="4712"/>
          <ac:spMkLst>
            <pc:docMk/>
            <pc:sldMk cId="2444873508" sldId="439"/>
            <ac:spMk id="12" creationId="{E2384209-CB15-4CDF-9D31-C44FD9A3F20D}"/>
          </ac:spMkLst>
        </pc:spChg>
        <pc:spChg chg="add del">
          <ac:chgData name="Paulo Tavares" userId="eb59c66c426f7335" providerId="LiveId" clId="{B9055BBF-02C5-4ED6-9CAD-E6EF64711E15}" dt="2022-02-25T23:28:45.680" v="4712"/>
          <ac:spMkLst>
            <pc:docMk/>
            <pc:sldMk cId="2444873508" sldId="439"/>
            <ac:spMk id="14" creationId="{2633B3B5-CC90-43F0-8714-D31D1F3F0209}"/>
          </ac:spMkLst>
        </pc:spChg>
        <pc:spChg chg="add del">
          <ac:chgData name="Paulo Tavares" userId="eb59c66c426f7335" providerId="LiveId" clId="{B9055BBF-02C5-4ED6-9CAD-E6EF64711E15}" dt="2022-02-25T23:28:45.680" v="4712"/>
          <ac:spMkLst>
            <pc:docMk/>
            <pc:sldMk cId="2444873508" sldId="439"/>
            <ac:spMk id="16" creationId="{A8D57A06-A426-446D-B02C-A2DC6B62E45E}"/>
          </ac:spMkLst>
        </pc:spChg>
        <pc:spChg chg="add del">
          <ac:chgData name="Paulo Tavares" userId="eb59c66c426f7335" providerId="LiveId" clId="{B9055BBF-02C5-4ED6-9CAD-E6EF64711E15}" dt="2022-02-25T23:28:45.680" v="4712"/>
          <ac:spMkLst>
            <pc:docMk/>
            <pc:sldMk cId="2444873508" sldId="439"/>
            <ac:spMk id="20" creationId="{AB8C311F-7253-4AED-9701-7FC0708C41C7}"/>
          </ac:spMkLst>
        </pc:spChg>
      </pc:sldChg>
      <pc:sldChg chg="add">
        <pc:chgData name="Paulo Tavares" userId="eb59c66c426f7335" providerId="LiveId" clId="{B9055BBF-02C5-4ED6-9CAD-E6EF64711E15}" dt="2022-02-25T23:28:45.698" v="4713"/>
        <pc:sldMkLst>
          <pc:docMk/>
          <pc:sldMk cId="2596494674" sldId="43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571830-28C2-4B7F-AC57-E5C2D19FF6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2368E9B-0FCB-4CFB-80D3-1EE8959B5D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3CB0F55-4007-4E7E-8DDF-75A5BBA31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3FF3B-12F6-49D8-BB5F-0A5024D2B165}" type="datetimeFigureOut">
              <a:rPr lang="pt-BR" smtClean="0"/>
              <a:t>25/02/2022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7342A63-8D04-4CF7-A00E-5747034DD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C5F1225-6712-4648-B322-9E4D6909C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59846-40F6-42C8-A9DB-50BC2A3621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9916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182C8E-7D83-4A90-9363-60FA2A118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9344F6-2799-4377-86F1-6FAD2510DC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09AA31-AC83-460A-9DCB-8F6A701D7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3FF3B-12F6-49D8-BB5F-0A5024D2B165}" type="datetimeFigureOut">
              <a:rPr lang="pt-BR" smtClean="0"/>
              <a:t>25/02/2022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1C8CBA7-85DD-4374-AB5B-D4C0A9021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7C48F1-A7E5-4A59-9A24-2AB6EA0A8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59846-40F6-42C8-A9DB-50BC2A3621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8327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954689-5773-4D9F-932C-37DDD60A8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3552DA4-674C-4977-A5ED-39192CD99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F63D029-6D8F-4E14-8EC4-ECFF3DA90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3FF3B-12F6-49D8-BB5F-0A5024D2B165}" type="datetimeFigureOut">
              <a:rPr lang="pt-BR" smtClean="0"/>
              <a:t>25/02/2022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D02A64B-2FD7-46FC-A154-9C65B95F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EC49F4-D118-4C7A-872F-7DCCF8236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59846-40F6-42C8-A9DB-50BC2A3621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6208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4F8BA-BCDD-4067-A7AC-DDA889F87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FB672BD-91F0-4961-ABC5-AD16656819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C422E4A-05C5-464A-ACCC-59CB1A65D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D997F29-3CDF-4E8D-94CF-6BF5C5800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3FF3B-12F6-49D8-BB5F-0A5024D2B165}" type="datetimeFigureOut">
              <a:rPr lang="pt-BR" smtClean="0"/>
              <a:t>25/02/2022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349F7F7-E8BA-48B1-B2C0-E5175282C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D95B8CF-1EEB-4BDB-8471-99BB08EDB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59846-40F6-42C8-A9DB-50BC2A3621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2467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EC018C-CD68-4119-9E60-DD13542C3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1E32488-DEA5-4EA4-AA6C-005AFC27A4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DB83FB9-CF11-4C51-8B4A-DCF30A2796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3B70750-4A6B-4383-BD94-C08395C114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C0E40F9-CA6E-4DD3-B0D9-2724872F4C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9CB7445-D6CB-4489-972D-8C2504D74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3FF3B-12F6-49D8-BB5F-0A5024D2B165}" type="datetimeFigureOut">
              <a:rPr lang="pt-BR" smtClean="0"/>
              <a:t>25/02/2022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0F7C953-373C-404B-A73D-76862A046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5695CDD-34AE-40BB-B852-868D11FA1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59846-40F6-42C8-A9DB-50BC2A3621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5235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861364-C657-41F7-A43D-343775E02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8BBCA1F-2412-41EF-A5AB-AF8034540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3FF3B-12F6-49D8-BB5F-0A5024D2B165}" type="datetimeFigureOut">
              <a:rPr lang="pt-BR" smtClean="0"/>
              <a:t>25/02/2022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C4A88A4-AA39-45B1-A5B1-0821DA818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16EF409-65D5-4A07-A2F6-92BFFF386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59846-40F6-42C8-A9DB-50BC2A3621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5876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881CB46-D077-4626-91F6-8FFF0BFE4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3FF3B-12F6-49D8-BB5F-0A5024D2B165}" type="datetimeFigureOut">
              <a:rPr lang="pt-BR" smtClean="0"/>
              <a:t>25/02/2022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281DF0D-77A9-434B-AE99-C64C9FEAB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2609497-A70E-4CAE-A953-4EBAAB009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59846-40F6-42C8-A9DB-50BC2A3621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0157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294D5A-5D7E-4655-A551-63B8B5724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0FAC2FC-4E97-4B7B-863D-BC13AE581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2596FDC-3C21-40C0-AF62-A835274EFE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747DF55-EE67-4420-A74D-E948EC6EA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3FF3B-12F6-49D8-BB5F-0A5024D2B165}" type="datetimeFigureOut">
              <a:rPr lang="pt-BR" smtClean="0"/>
              <a:t>25/02/2022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AB35BC5-C026-4C1F-831A-2034724FA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465A135-E7E3-4FA7-B66B-8C4FD5B16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59846-40F6-42C8-A9DB-50BC2A3621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7128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DAFB37-3ADA-41B4-8246-1B2A94F5E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2D7126B-107C-4EEB-9A56-CE5C09A7F9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977EC04-C461-43F2-9A45-3F01D8024D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E64EE6A-9469-40CB-B6E4-D3E888D9B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3FF3B-12F6-49D8-BB5F-0A5024D2B165}" type="datetimeFigureOut">
              <a:rPr lang="pt-BR" smtClean="0"/>
              <a:t>25/02/2022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160F0C8-9FDD-416E-8D22-3FD3952EF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B266637-EE41-4016-B61D-F0B7DAEC4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59846-40F6-42C8-A9DB-50BC2A3621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159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58362B-21C8-487F-B4DD-D403BCBD3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B8C280F-21A5-45A7-8509-9DE9724E7D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E96F23-43A4-4E8A-9FB9-41197A176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3FF3B-12F6-49D8-BB5F-0A5024D2B165}" type="datetimeFigureOut">
              <a:rPr lang="pt-BR" smtClean="0"/>
              <a:t>25/02/2022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99A8CF5-4483-4CD4-8266-457C81352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9B1BB64-8AE5-4E1D-8186-CF094263B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59846-40F6-42C8-A9DB-50BC2A3621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7082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5362E62-4525-4501-9F90-6777788AE8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0BF497E-428C-4E53-9A24-2D3DC31CB1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4757BA0-0D5F-4E1C-B98F-FB3480AB7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3FF3B-12F6-49D8-BB5F-0A5024D2B165}" type="datetimeFigureOut">
              <a:rPr lang="pt-BR" smtClean="0"/>
              <a:t>25/02/2022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27CD40-7A84-4C75-A2E2-FBBE8B8FA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80BD78A-3FD4-4F65-8E14-A83F892B8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59846-40F6-42C8-A9DB-50BC2A3621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3546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E5B6CF1-819D-4268-8504-266CDD3DB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581947B-3027-44BF-81D9-FAD6169C09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52AF5B-37FA-47DD-AD54-1EDAF4DD4E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3FF3B-12F6-49D8-BB5F-0A5024D2B165}" type="datetimeFigureOut">
              <a:rPr lang="pt-BR" smtClean="0"/>
              <a:t>25/02/2022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BFA879-7508-4D19-B313-EB9F385DCD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A0A0F5-A61D-4057-966A-E75A8CD19A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59846-40F6-42C8-A9DB-50BC2A3621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3111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5.wdp"/><Relationship Id="rId4" Type="http://schemas.openxmlformats.org/officeDocument/2006/relationships/image" Target="../media/image15.png"/></Relationships>
</file>

<file path=ppt/slides/_rels/slide5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6.wdp"/><Relationship Id="rId4" Type="http://schemas.openxmlformats.org/officeDocument/2006/relationships/image" Target="../media/image1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Padrão do plano de fundo&#10;&#10;Descrição gerada automaticamente">
            <a:extLst>
              <a:ext uri="{FF2B5EF4-FFF2-40B4-BE49-F238E27FC236}">
                <a16:creationId xmlns:a16="http://schemas.microsoft.com/office/drawing/2014/main" id="{7130B578-267A-495C-B525-C1100E310A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76" b="192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4" name="Imagem 3" descr="Padrão do plano de fundo&#10;&#10;Descrição gerada automaticamente">
            <a:extLst>
              <a:ext uri="{FF2B5EF4-FFF2-40B4-BE49-F238E27FC236}">
                <a16:creationId xmlns:a16="http://schemas.microsoft.com/office/drawing/2014/main" id="{E20C2FD5-5830-4CD3-90ED-308E6D7CE4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18CCC482-C28B-466A-819A-7832DCABDEDB}"/>
              </a:ext>
            </a:extLst>
          </p:cNvPr>
          <p:cNvSpPr/>
          <p:nvPr/>
        </p:nvSpPr>
        <p:spPr>
          <a:xfrm>
            <a:off x="1" y="1190894"/>
            <a:ext cx="12191980" cy="4618347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E27E62CD-B31C-4470-919D-2D9FA701BC7B}"/>
              </a:ext>
            </a:extLst>
          </p:cNvPr>
          <p:cNvSpPr/>
          <p:nvPr/>
        </p:nvSpPr>
        <p:spPr>
          <a:xfrm>
            <a:off x="20" y="1441079"/>
            <a:ext cx="12191980" cy="4117975"/>
          </a:xfrm>
          <a:prstGeom prst="rect">
            <a:avLst/>
          </a:prstGeom>
          <a:solidFill>
            <a:schemeClr val="accent3">
              <a:lumMod val="20000"/>
              <a:lumOff val="80000"/>
              <a:alpha val="741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1BB14C73-B541-4F01-81EE-82E193DBBE1C}"/>
              </a:ext>
            </a:extLst>
          </p:cNvPr>
          <p:cNvGrpSpPr/>
          <p:nvPr/>
        </p:nvGrpSpPr>
        <p:grpSpPr>
          <a:xfrm>
            <a:off x="813100" y="1730600"/>
            <a:ext cx="3600000" cy="3600000"/>
            <a:chOff x="1232200" y="1629000"/>
            <a:chExt cx="3600000" cy="3600000"/>
          </a:xfrm>
        </p:grpSpPr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3AFF04C5-A183-464E-A185-C88ACBE71B70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noFill/>
            <a:ln w="149225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7" name="Imagem 16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226120F2-B42D-4D8F-8F1B-8D1D9B9095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42" y="2371603"/>
              <a:ext cx="2070515" cy="2070515"/>
            </a:xfrm>
            <a:prstGeom prst="rect">
              <a:avLst/>
            </a:prstGeom>
          </p:spPr>
        </p:pic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5D72186B-5085-4755-B1C3-0453D293118E}"/>
                </a:ext>
              </a:extLst>
            </p:cNvPr>
            <p:cNvSpPr txBox="1"/>
            <p:nvPr/>
          </p:nvSpPr>
          <p:spPr>
            <a:xfrm>
              <a:off x="2290762" y="4354525"/>
              <a:ext cx="153352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E219188-FCAC-4204-910C-EE2FE3627311}"/>
              </a:ext>
            </a:extLst>
          </p:cNvPr>
          <p:cNvSpPr txBox="1"/>
          <p:nvPr/>
        </p:nvSpPr>
        <p:spPr>
          <a:xfrm>
            <a:off x="5074920" y="3422399"/>
            <a:ext cx="64787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Templo Batista Bíblico de São José dos Campos</a:t>
            </a:r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8C164DBC-ECE5-4C14-BC26-0EC38724F7FD}"/>
              </a:ext>
            </a:extLst>
          </p:cNvPr>
          <p:cNvCxnSpPr/>
          <p:nvPr/>
        </p:nvCxnSpPr>
        <p:spPr>
          <a:xfrm>
            <a:off x="5008520" y="3355089"/>
            <a:ext cx="6014484" cy="0"/>
          </a:xfrm>
          <a:prstGeom prst="line">
            <a:avLst/>
          </a:prstGeom>
          <a:ln w="57150"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D37F4864-8369-440D-B453-C95922CFF5F2}"/>
              </a:ext>
            </a:extLst>
          </p:cNvPr>
          <p:cNvSpPr txBox="1"/>
          <p:nvPr/>
        </p:nvSpPr>
        <p:spPr>
          <a:xfrm>
            <a:off x="4831160" y="2668535"/>
            <a:ext cx="643246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NÚCLEO DE ESTUDO BÍBLICO</a:t>
            </a:r>
          </a:p>
        </p:txBody>
      </p:sp>
    </p:spTree>
    <p:extLst>
      <p:ext uri="{BB962C8B-B14F-4D97-AF65-F5344CB8AC3E}">
        <p14:creationId xmlns:p14="http://schemas.microsoft.com/office/powerpoint/2010/main" val="1931042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Padrão do plano de fundo&#10;&#10;Descrição gerada automaticamente">
            <a:extLst>
              <a:ext uri="{FF2B5EF4-FFF2-40B4-BE49-F238E27FC236}">
                <a16:creationId xmlns:a16="http://schemas.microsoft.com/office/drawing/2014/main" id="{7130B578-267A-495C-B525-C1100E310A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76" b="192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4" name="Imagem 3" descr="Padrão do plano de fundo&#10;&#10;Descrição gerada automaticamente">
            <a:extLst>
              <a:ext uri="{FF2B5EF4-FFF2-40B4-BE49-F238E27FC236}">
                <a16:creationId xmlns:a16="http://schemas.microsoft.com/office/drawing/2014/main" id="{E20C2FD5-5830-4CD3-90ED-308E6D7CE4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18CCC482-C28B-466A-819A-7832DCABDEDB}"/>
              </a:ext>
            </a:extLst>
          </p:cNvPr>
          <p:cNvSpPr/>
          <p:nvPr/>
        </p:nvSpPr>
        <p:spPr>
          <a:xfrm>
            <a:off x="1" y="1190894"/>
            <a:ext cx="12191980" cy="4618347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E27E62CD-B31C-4470-919D-2D9FA701BC7B}"/>
              </a:ext>
            </a:extLst>
          </p:cNvPr>
          <p:cNvSpPr/>
          <p:nvPr/>
        </p:nvSpPr>
        <p:spPr>
          <a:xfrm>
            <a:off x="20" y="1441079"/>
            <a:ext cx="12191980" cy="4117975"/>
          </a:xfrm>
          <a:prstGeom prst="rect">
            <a:avLst/>
          </a:prstGeom>
          <a:solidFill>
            <a:schemeClr val="accent3">
              <a:lumMod val="20000"/>
              <a:lumOff val="80000"/>
              <a:alpha val="741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1BB14C73-B541-4F01-81EE-82E193DBBE1C}"/>
              </a:ext>
            </a:extLst>
          </p:cNvPr>
          <p:cNvGrpSpPr/>
          <p:nvPr/>
        </p:nvGrpSpPr>
        <p:grpSpPr>
          <a:xfrm>
            <a:off x="193040" y="142133"/>
            <a:ext cx="873760" cy="876448"/>
            <a:chOff x="1232200" y="1629000"/>
            <a:chExt cx="3600000" cy="3600000"/>
          </a:xfrm>
        </p:grpSpPr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3AFF04C5-A183-464E-A185-C88ACBE71B70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7" name="Imagem 16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226120F2-B42D-4D8F-8F1B-8D1D9B9095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5D72186B-5085-4755-B1C3-0453D293118E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B7E8D956-19DC-465C-BFD3-6E58AB02D76F}"/>
              </a:ext>
            </a:extLst>
          </p:cNvPr>
          <p:cNvSpPr txBox="1"/>
          <p:nvPr/>
        </p:nvSpPr>
        <p:spPr>
          <a:xfrm>
            <a:off x="0" y="2139657"/>
            <a:ext cx="1219198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0" i="0" u="none" strike="noStrike" kern="1200" cap="none" spc="0" normalizeH="0" baseline="0" noProof="0" dirty="0">
                <a:ln>
                  <a:noFill/>
                </a:ln>
                <a:solidFill>
                  <a:srgbClr val="180B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 Cond Black" panose="02040A06050405020203" pitchFamily="18" charset="0"/>
                <a:ea typeface="+mn-ea"/>
                <a:cs typeface="+mn-cs"/>
              </a:rPr>
              <a:t>Nossa Vida Eclesiástica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eorgia Pro Semibold" panose="02040702050405020303" pitchFamily="18" charset="0"/>
                <a:ea typeface="+mn-ea"/>
                <a:cs typeface="+mn-cs"/>
              </a:rPr>
              <a:t>Aprimorando o que Somos</a:t>
            </a:r>
          </a:p>
        </p:txBody>
      </p:sp>
    </p:spTree>
    <p:extLst>
      <p:ext uri="{BB962C8B-B14F-4D97-AF65-F5344CB8AC3E}">
        <p14:creationId xmlns:p14="http://schemas.microsoft.com/office/powerpoint/2010/main" val="540736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Padrão do plano de fundo&#10;&#10;Descrição gerada automaticamente">
            <a:extLst>
              <a:ext uri="{FF2B5EF4-FFF2-40B4-BE49-F238E27FC236}">
                <a16:creationId xmlns:a16="http://schemas.microsoft.com/office/drawing/2014/main" id="{7130B578-267A-495C-B525-C1100E310A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76" b="192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4" name="Imagem 3" descr="Padrão do plano de fundo&#10;&#10;Descrição gerada automaticamente">
            <a:extLst>
              <a:ext uri="{FF2B5EF4-FFF2-40B4-BE49-F238E27FC236}">
                <a16:creationId xmlns:a16="http://schemas.microsoft.com/office/drawing/2014/main" id="{E20C2FD5-5830-4CD3-90ED-308E6D7CE4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18CCC482-C28B-466A-819A-7832DCABDEDB}"/>
              </a:ext>
            </a:extLst>
          </p:cNvPr>
          <p:cNvSpPr/>
          <p:nvPr/>
        </p:nvSpPr>
        <p:spPr>
          <a:xfrm>
            <a:off x="1" y="-1802"/>
            <a:ext cx="12191980" cy="6859802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E27E62CD-B31C-4470-919D-2D9FA701BC7B}"/>
              </a:ext>
            </a:extLst>
          </p:cNvPr>
          <p:cNvSpPr/>
          <p:nvPr/>
        </p:nvSpPr>
        <p:spPr>
          <a:xfrm>
            <a:off x="20" y="1600200"/>
            <a:ext cx="12191980" cy="5256518"/>
          </a:xfrm>
          <a:prstGeom prst="rect">
            <a:avLst/>
          </a:prstGeom>
          <a:solidFill>
            <a:schemeClr val="accent3">
              <a:lumMod val="20000"/>
              <a:lumOff val="80000"/>
              <a:alpha val="741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B7E8D956-19DC-465C-BFD3-6E58AB02D76F}"/>
              </a:ext>
            </a:extLst>
          </p:cNvPr>
          <p:cNvSpPr txBox="1"/>
          <p:nvPr/>
        </p:nvSpPr>
        <p:spPr>
          <a:xfrm>
            <a:off x="0" y="82258"/>
            <a:ext cx="12191980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500" b="0" i="0" u="none" strike="noStrike" kern="1200" cap="none" spc="0" normalizeH="0" baseline="0" noProof="0" dirty="0">
                <a:ln>
                  <a:noFill/>
                </a:ln>
                <a:solidFill>
                  <a:srgbClr val="180B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 Cond Black" panose="02040A06050405020203" pitchFamily="18" charset="0"/>
                <a:ea typeface="+mn-ea"/>
                <a:cs typeface="+mn-cs"/>
              </a:rPr>
              <a:t>Nossa Vida Eclesiástica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eorgia Pro Semibold" panose="02040702050405020303" pitchFamily="18" charset="0"/>
                <a:ea typeface="+mn-ea"/>
                <a:cs typeface="+mn-cs"/>
              </a:rPr>
              <a:t>Aprimorando o que Somos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BCE9E9B-A41F-4335-A588-538D8FBD3634}"/>
              </a:ext>
            </a:extLst>
          </p:cNvPr>
          <p:cNvSpPr txBox="1"/>
          <p:nvPr/>
        </p:nvSpPr>
        <p:spPr>
          <a:xfrm>
            <a:off x="894831" y="1981549"/>
            <a:ext cx="1116133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 – Autoridade da igreja e sua liderança.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 – Unidade da igreja e seus ministérios.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 – Essência da igreja e seus princípios.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4 – A missão da igreja e sua estratégia.  </a:t>
            </a:r>
          </a:p>
        </p:txBody>
      </p:sp>
    </p:spTree>
    <p:extLst>
      <p:ext uri="{BB962C8B-B14F-4D97-AF65-F5344CB8AC3E}">
        <p14:creationId xmlns:p14="http://schemas.microsoft.com/office/powerpoint/2010/main" val="30220919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Gráfico&#10;&#10;Descrição gerada automaticamente">
            <a:extLst>
              <a:ext uri="{FF2B5EF4-FFF2-40B4-BE49-F238E27FC236}">
                <a16:creationId xmlns:a16="http://schemas.microsoft.com/office/drawing/2014/main" id="{3760E7DD-EADE-460A-B231-5A17CCA71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799" y="457200"/>
            <a:ext cx="10566401" cy="5943600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58A7B3F4-A81A-43BB-BBC0-0C71FEBDFBB8}"/>
              </a:ext>
            </a:extLst>
          </p:cNvPr>
          <p:cNvSpPr txBox="1"/>
          <p:nvPr/>
        </p:nvSpPr>
        <p:spPr>
          <a:xfrm>
            <a:off x="3988878" y="2909381"/>
            <a:ext cx="6943957" cy="17851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55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A MISSÃO DA IGREJA E SUA ESTRATÉGIA. </a:t>
            </a:r>
            <a:endParaRPr lang="pt-BR" sz="55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08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Ministério de missões: </a:t>
            </a: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igreja local.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49EC1452-D2AF-4C69-A51F-8D86670149FD}"/>
              </a:ext>
            </a:extLst>
          </p:cNvPr>
          <p:cNvSpPr/>
          <p:nvPr/>
        </p:nvSpPr>
        <p:spPr>
          <a:xfrm>
            <a:off x="1814650" y="2321946"/>
            <a:ext cx="3158845" cy="315210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Imagem 21" descr="Uma imagem contendo casa de passarinho, edifício&#10;&#10;Descrição gerada automaticamente">
            <a:extLst>
              <a:ext uri="{FF2B5EF4-FFF2-40B4-BE49-F238E27FC236}">
                <a16:creationId xmlns:a16="http://schemas.microsoft.com/office/drawing/2014/main" id="{9FA8F169-7446-4D46-BE87-BDD8C06D61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584" y="2785924"/>
            <a:ext cx="2380004" cy="2124781"/>
          </a:xfrm>
          <a:prstGeom prst="rect">
            <a:avLst/>
          </a:prstGeom>
        </p:spPr>
      </p:pic>
      <p:sp>
        <p:nvSpPr>
          <p:cNvPr id="23" name="Seta: para a Direita 22">
            <a:extLst>
              <a:ext uri="{FF2B5EF4-FFF2-40B4-BE49-F238E27FC236}">
                <a16:creationId xmlns:a16="http://schemas.microsoft.com/office/drawing/2014/main" id="{9F04BA57-560D-40B2-B69F-53D3F4A7E83F}"/>
              </a:ext>
            </a:extLst>
          </p:cNvPr>
          <p:cNvSpPr/>
          <p:nvPr/>
        </p:nvSpPr>
        <p:spPr>
          <a:xfrm>
            <a:off x="4498004" y="1965755"/>
            <a:ext cx="2256048" cy="146324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FCE789F0-175B-4975-9631-B91DD72722CC}"/>
              </a:ext>
            </a:extLst>
          </p:cNvPr>
          <p:cNvSpPr txBox="1"/>
          <p:nvPr/>
        </p:nvSpPr>
        <p:spPr>
          <a:xfrm>
            <a:off x="6721471" y="2254880"/>
            <a:ext cx="51940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5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9 famílias missionárias</a:t>
            </a:r>
          </a:p>
        </p:txBody>
      </p:sp>
      <p:sp>
        <p:nvSpPr>
          <p:cNvPr id="25" name="Seta: para a Direita 24">
            <a:extLst>
              <a:ext uri="{FF2B5EF4-FFF2-40B4-BE49-F238E27FC236}">
                <a16:creationId xmlns:a16="http://schemas.microsoft.com/office/drawing/2014/main" id="{3F90C3F6-830C-4E73-897B-B878CC4E8566}"/>
              </a:ext>
            </a:extLst>
          </p:cNvPr>
          <p:cNvSpPr/>
          <p:nvPr/>
        </p:nvSpPr>
        <p:spPr>
          <a:xfrm>
            <a:off x="4498004" y="4196186"/>
            <a:ext cx="2256048" cy="146324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60209913-E193-4ED4-97AC-F62E8DD7B71D}"/>
              </a:ext>
            </a:extLst>
          </p:cNvPr>
          <p:cNvSpPr txBox="1"/>
          <p:nvPr/>
        </p:nvSpPr>
        <p:spPr>
          <a:xfrm>
            <a:off x="6721471" y="4485311"/>
            <a:ext cx="519404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5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Capelania  prisional</a:t>
            </a:r>
          </a:p>
        </p:txBody>
      </p:sp>
    </p:spTree>
    <p:extLst>
      <p:ext uri="{BB962C8B-B14F-4D97-AF65-F5344CB8AC3E}">
        <p14:creationId xmlns:p14="http://schemas.microsoft.com/office/powerpoint/2010/main" val="133037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m 4" descr="Gráfico&#10;&#10;Descrição gerada automaticamente">
            <a:extLst>
              <a:ext uri="{FF2B5EF4-FFF2-40B4-BE49-F238E27FC236}">
                <a16:creationId xmlns:a16="http://schemas.microsoft.com/office/drawing/2014/main" id="{3760E7DD-EADE-460A-B231-5A17CCA71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799" y="457200"/>
            <a:ext cx="10566401" cy="5943600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58A7B3F4-A81A-43BB-BBC0-0C71FEBDFBB8}"/>
              </a:ext>
            </a:extLst>
          </p:cNvPr>
          <p:cNvSpPr txBox="1"/>
          <p:nvPr/>
        </p:nvSpPr>
        <p:spPr>
          <a:xfrm>
            <a:off x="3988878" y="2909381"/>
            <a:ext cx="6943957" cy="17851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5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A MISSÃO DA IGREJA E SUA ESTRATÉGIA. </a:t>
            </a:r>
            <a:endParaRPr kumimoji="0" lang="pt-BR" sz="5500" b="0" i="0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badi Extra Light" panose="020B02040201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6494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7DE4F9E-3FDC-4C6C-A477-DEEEAA824849}"/>
              </a:ext>
            </a:extLst>
          </p:cNvPr>
          <p:cNvSpPr txBox="1"/>
          <p:nvPr/>
        </p:nvSpPr>
        <p:spPr>
          <a:xfrm>
            <a:off x="1481205" y="128950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Introdução:</a:t>
            </a:r>
            <a:endParaRPr lang="pt-B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35" name="Retângulo: Cantos Arredondados 34">
            <a:extLst>
              <a:ext uri="{FF2B5EF4-FFF2-40B4-BE49-F238E27FC236}">
                <a16:creationId xmlns:a16="http://schemas.microsoft.com/office/drawing/2014/main" id="{564A9381-4070-4459-9E90-B6545F638941}"/>
              </a:ext>
            </a:extLst>
          </p:cNvPr>
          <p:cNvSpPr/>
          <p:nvPr/>
        </p:nvSpPr>
        <p:spPr>
          <a:xfrm>
            <a:off x="1481205" y="1585553"/>
            <a:ext cx="10276226" cy="3414935"/>
          </a:xfrm>
          <a:prstGeom prst="roundRect">
            <a:avLst>
              <a:gd name="adj" fmla="val 5500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Imagem 35" descr="Forma&#10;&#10;Descrição gerada automaticamente com confiança baixa">
            <a:extLst>
              <a:ext uri="{FF2B5EF4-FFF2-40B4-BE49-F238E27FC236}">
                <a16:creationId xmlns:a16="http://schemas.microsoft.com/office/drawing/2014/main" id="{EE4DBEEA-8885-4A75-B638-EB87855DBC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256" y="2040364"/>
            <a:ext cx="2100342" cy="2100342"/>
          </a:xfrm>
          <a:prstGeom prst="rect">
            <a:avLst/>
          </a:prstGeom>
        </p:spPr>
      </p:pic>
      <p:pic>
        <p:nvPicPr>
          <p:cNvPr id="37" name="Imagem 36" descr="Imagem em preto e branco&#10;&#10;Descrição gerada automaticamente">
            <a:extLst>
              <a:ext uri="{FF2B5EF4-FFF2-40B4-BE49-F238E27FC236}">
                <a16:creationId xmlns:a16="http://schemas.microsoft.com/office/drawing/2014/main" id="{59237002-C829-4EF8-98C7-F6C5AD1ED9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033" y="2085344"/>
            <a:ext cx="2269104" cy="2269104"/>
          </a:xfrm>
          <a:prstGeom prst="rect">
            <a:avLst/>
          </a:prstGeom>
        </p:spPr>
      </p:pic>
      <p:grpSp>
        <p:nvGrpSpPr>
          <p:cNvPr id="38" name="Agrupar 37">
            <a:extLst>
              <a:ext uri="{FF2B5EF4-FFF2-40B4-BE49-F238E27FC236}">
                <a16:creationId xmlns:a16="http://schemas.microsoft.com/office/drawing/2014/main" id="{232C39A0-3D75-446D-B0CE-511E55062E02}"/>
              </a:ext>
            </a:extLst>
          </p:cNvPr>
          <p:cNvGrpSpPr/>
          <p:nvPr/>
        </p:nvGrpSpPr>
        <p:grpSpPr>
          <a:xfrm>
            <a:off x="8962329" y="2174244"/>
            <a:ext cx="2400137" cy="2269104"/>
            <a:chOff x="4469959" y="2230445"/>
            <a:chExt cx="3949319" cy="3949320"/>
          </a:xfrm>
        </p:grpSpPr>
        <p:pic>
          <p:nvPicPr>
            <p:cNvPr id="39" name="Imagem 38" descr="Ícone&#10;&#10;Descrição gerada automaticamente">
              <a:extLst>
                <a:ext uri="{FF2B5EF4-FFF2-40B4-BE49-F238E27FC236}">
                  <a16:creationId xmlns:a16="http://schemas.microsoft.com/office/drawing/2014/main" id="{9E0248B9-D827-47E1-8D93-34BA13944F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961" b="99805" l="3711" r="89844">
                          <a14:foregroundMark x1="3906" y1="60547" x2="10938" y2="60938"/>
                          <a14:foregroundMark x1="41211" y1="93750" x2="44336" y2="95313"/>
                          <a14:foregroundMark x1="41406" y1="99805" x2="43359" y2="998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9959" y="2230446"/>
              <a:ext cx="3949319" cy="3949319"/>
            </a:xfrm>
            <a:prstGeom prst="rect">
              <a:avLst/>
            </a:prstGeom>
          </p:spPr>
        </p:pic>
        <p:pic>
          <p:nvPicPr>
            <p:cNvPr id="40" name="Imagem 39" descr="Ícone&#10;&#10;Descrição gerada automaticamente">
              <a:extLst>
                <a:ext uri="{FF2B5EF4-FFF2-40B4-BE49-F238E27FC236}">
                  <a16:creationId xmlns:a16="http://schemas.microsoft.com/office/drawing/2014/main" id="{52412E7B-3188-4CC6-8E52-C7C5B088C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172" b="89844" l="9961" r="99023">
                          <a14:foregroundMark x1="45703" y1="17773" x2="59766" y2="20313"/>
                          <a14:foregroundMark x1="66602" y1="32031" x2="69531" y2="33008"/>
                          <a14:foregroundMark x1="52344" y1="10742" x2="58203" y2="8398"/>
                          <a14:foregroundMark x1="75586" y1="4883" x2="86328" y2="17578"/>
                          <a14:foregroundMark x1="86328" y1="17578" x2="86719" y2="31250"/>
                          <a14:foregroundMark x1="86719" y1="31250" x2="70703" y2="46484"/>
                          <a14:foregroundMark x1="78516" y1="71875" x2="82617" y2="82031"/>
                          <a14:foregroundMark x1="88477" y1="80859" x2="86523" y2="80859"/>
                          <a14:foregroundMark x1="74219" y1="86328" x2="87500" y2="74805"/>
                          <a14:foregroundMark x1="78125" y1="75391" x2="72656" y2="50195"/>
                          <a14:foregroundMark x1="58594" y1="57031" x2="71094" y2="61914"/>
                          <a14:foregroundMark x1="71094" y1="61914" x2="72070" y2="61914"/>
                          <a14:foregroundMark x1="75977" y1="82422" x2="84180" y2="81250"/>
                          <a14:foregroundMark x1="89063" y1="87891" x2="84570" y2="73047"/>
                          <a14:foregroundMark x1="78516" y1="61914" x2="92578" y2="49414"/>
                          <a14:foregroundMark x1="94922" y1="43164" x2="95898" y2="28711"/>
                          <a14:foregroundMark x1="90625" y1="17188" x2="82617" y2="7227"/>
                          <a14:foregroundMark x1="95508" y1="27734" x2="83203" y2="11914"/>
                          <a14:foregroundMark x1="83203" y1="11914" x2="70313" y2="4688"/>
                          <a14:foregroundMark x1="70313" y1="4688" x2="57617" y2="5273"/>
                          <a14:foregroundMark x1="68750" y1="1367" x2="68750" y2="1367"/>
                          <a14:foregroundMark x1="99023" y1="33203" x2="99023" y2="33203"/>
                          <a14:backgroundMark x1="30469" y1="28516" x2="26953" y2="41211"/>
                          <a14:backgroundMark x1="26953" y1="41211" x2="32422" y2="64063"/>
                          <a14:backgroundMark x1="32422" y1="64063" x2="34766" y2="6543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9959" y="2230445"/>
              <a:ext cx="3949319" cy="3949319"/>
            </a:xfrm>
            <a:prstGeom prst="rect">
              <a:avLst/>
            </a:prstGeom>
          </p:spPr>
        </p:pic>
      </p:grp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0EA5E45E-B7CC-4123-928E-2CDE06F4293C}"/>
              </a:ext>
            </a:extLst>
          </p:cNvPr>
          <p:cNvSpPr txBox="1"/>
          <p:nvPr/>
        </p:nvSpPr>
        <p:spPr>
          <a:xfrm>
            <a:off x="3775634" y="5306794"/>
            <a:ext cx="6404557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Duas responsabilidades.</a:t>
            </a:r>
            <a:endParaRPr lang="pt-BR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badi Extra Light" panose="020B0204020104020204" pitchFamily="34" charset="0"/>
            </a:endParaRPr>
          </a:p>
        </p:txBody>
      </p:sp>
      <p:sp>
        <p:nvSpPr>
          <p:cNvPr id="42" name="Seta: para a Direita 41">
            <a:extLst>
              <a:ext uri="{FF2B5EF4-FFF2-40B4-BE49-F238E27FC236}">
                <a16:creationId xmlns:a16="http://schemas.microsoft.com/office/drawing/2014/main" id="{02AD08FF-B9C5-49C4-86EB-AD83A620C0A6}"/>
              </a:ext>
            </a:extLst>
          </p:cNvPr>
          <p:cNvSpPr/>
          <p:nvPr/>
        </p:nvSpPr>
        <p:spPr>
          <a:xfrm>
            <a:off x="2630452" y="2374503"/>
            <a:ext cx="3247310" cy="1879600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021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1" grpId="0"/>
      <p:bldP spid="4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7DE4F9E-3FDC-4C6C-A477-DEEEAA824849}"/>
              </a:ext>
            </a:extLst>
          </p:cNvPr>
          <p:cNvSpPr txBox="1"/>
          <p:nvPr/>
        </p:nvSpPr>
        <p:spPr>
          <a:xfrm>
            <a:off x="1481205" y="128950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Introdução:</a:t>
            </a:r>
            <a:endParaRPr lang="pt-B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B7778201-F7AA-422D-B397-1432BD23729C}"/>
              </a:ext>
            </a:extLst>
          </p:cNvPr>
          <p:cNvGrpSpPr/>
          <p:nvPr/>
        </p:nvGrpSpPr>
        <p:grpSpPr>
          <a:xfrm>
            <a:off x="1193426" y="1280463"/>
            <a:ext cx="1906851" cy="1808919"/>
            <a:chOff x="2296714" y="1120410"/>
            <a:chExt cx="2892552" cy="2763469"/>
          </a:xfrm>
        </p:grpSpPr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CE502E8C-A8DC-403C-9A9F-6E29A4885CCF}"/>
                </a:ext>
              </a:extLst>
            </p:cNvPr>
            <p:cNvSpPr/>
            <p:nvPr/>
          </p:nvSpPr>
          <p:spPr>
            <a:xfrm>
              <a:off x="2296714" y="1120410"/>
              <a:ext cx="2892552" cy="276346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D1C3880F-F2CF-4B76-9708-AB3A19C2C3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1204" b="69815" l="58594" r="73750">
                          <a14:foregroundMark x1="64844" y1="41204" x2="65417" y2="41574"/>
                          <a14:foregroundMark x1="73385" y1="56759" x2="73750" y2="56759"/>
                        </a14:backgroundRemoval>
                      </a14:imgEffect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 l="56797" t="38116" r="25000" b="26552"/>
            <a:stretch/>
          </p:blipFill>
          <p:spPr>
            <a:xfrm>
              <a:off x="2633460" y="1254379"/>
              <a:ext cx="2219363" cy="2423098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D419E951-7F34-4E31-9DEB-085AEAEA3C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1204" b="69815" l="58594" r="73750">
                          <a14:foregroundMark x1="64844" y1="41204" x2="65417" y2="41574"/>
                          <a14:foregroundMark x1="73385" y1="56759" x2="73750" y2="56759"/>
                        </a14:backgroundRemoval>
                      </a14:imgEffect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 l="65418" t="38058" r="24555" b="26610"/>
            <a:stretch/>
          </p:blipFill>
          <p:spPr>
            <a:xfrm>
              <a:off x="3690344" y="1254379"/>
              <a:ext cx="1222643" cy="2423098"/>
            </a:xfrm>
            <a:prstGeom prst="rect">
              <a:avLst/>
            </a:prstGeom>
          </p:spPr>
        </p:pic>
      </p:grp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CEBEC265-C8DD-410B-B8D8-7668FD01CF49}"/>
              </a:ext>
            </a:extLst>
          </p:cNvPr>
          <p:cNvSpPr/>
          <p:nvPr/>
        </p:nvSpPr>
        <p:spPr>
          <a:xfrm>
            <a:off x="3808719" y="1470976"/>
            <a:ext cx="8116581" cy="1401027"/>
          </a:xfrm>
          <a:prstGeom prst="roundRect">
            <a:avLst>
              <a:gd name="adj" fmla="val 8702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A4F2B65-0304-4CFA-A8C3-0E52F1784A4B}"/>
              </a:ext>
            </a:extLst>
          </p:cNvPr>
          <p:cNvSpPr txBox="1"/>
          <p:nvPr/>
        </p:nvSpPr>
        <p:spPr>
          <a:xfrm>
            <a:off x="4015411" y="1599747"/>
            <a:ext cx="7513983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Qual é o principal papel do cristão em relação ao homem “perdido”?</a:t>
            </a:r>
            <a:endParaRPr lang="pt-B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badi Extra Light" panose="020B0204020104020204" pitchFamily="34" charset="0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42B6A2A1-9406-4488-9CCA-9204D82D8177}"/>
              </a:ext>
            </a:extLst>
          </p:cNvPr>
          <p:cNvSpPr/>
          <p:nvPr/>
        </p:nvSpPr>
        <p:spPr>
          <a:xfrm>
            <a:off x="2061096" y="4925516"/>
            <a:ext cx="9460255" cy="1016104"/>
          </a:xfrm>
          <a:prstGeom prst="roundRect">
            <a:avLst>
              <a:gd name="adj" fmla="val 5556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6EB81312-7222-4CFF-9290-7D22973CAF9D}"/>
              </a:ext>
            </a:extLst>
          </p:cNvPr>
          <p:cNvSpPr txBox="1"/>
          <p:nvPr/>
        </p:nvSpPr>
        <p:spPr>
          <a:xfrm>
            <a:off x="2348319" y="3718923"/>
            <a:ext cx="9268398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AutoNum type="alphaLcParenR"/>
            </a:pPr>
            <a:r>
              <a:rPr lang="pt-BR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Testificar da sabedoria para que todos melhorem de vida. </a:t>
            </a:r>
          </a:p>
          <a:p>
            <a:pPr marL="514350" indent="-514350">
              <a:spcAft>
                <a:spcPts val="1200"/>
              </a:spcAft>
              <a:buAutoNum type="alphaLcParenR"/>
            </a:pPr>
            <a:r>
              <a:rPr lang="pt-BR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Dar testemunho da bíblia para que todos possam lê-la.</a:t>
            </a:r>
          </a:p>
          <a:p>
            <a:pPr marL="514350" indent="-514350">
              <a:spcAft>
                <a:spcPts val="1200"/>
              </a:spcAft>
              <a:buAutoNum type="alphaLcParenR"/>
            </a:pPr>
            <a:r>
              <a:rPr lang="pt-BR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Dar testemunho de Cristo para que todos possam glorificar a Deus.</a:t>
            </a:r>
            <a:endParaRPr lang="pt-BR" sz="3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72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7DE4F9E-3FDC-4C6C-A477-DEEEAA824849}"/>
              </a:ext>
            </a:extLst>
          </p:cNvPr>
          <p:cNvSpPr txBox="1"/>
          <p:nvPr/>
        </p:nvSpPr>
        <p:spPr>
          <a:xfrm>
            <a:off x="1481205" y="128950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Introdução:</a:t>
            </a:r>
            <a:endParaRPr lang="pt-B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B7778201-F7AA-422D-B397-1432BD23729C}"/>
              </a:ext>
            </a:extLst>
          </p:cNvPr>
          <p:cNvGrpSpPr/>
          <p:nvPr/>
        </p:nvGrpSpPr>
        <p:grpSpPr>
          <a:xfrm>
            <a:off x="1193426" y="1280463"/>
            <a:ext cx="1906851" cy="1808919"/>
            <a:chOff x="2296714" y="1120410"/>
            <a:chExt cx="2892552" cy="2763469"/>
          </a:xfrm>
        </p:grpSpPr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CE502E8C-A8DC-403C-9A9F-6E29A4885CCF}"/>
                </a:ext>
              </a:extLst>
            </p:cNvPr>
            <p:cNvSpPr/>
            <p:nvPr/>
          </p:nvSpPr>
          <p:spPr>
            <a:xfrm>
              <a:off x="2296714" y="1120410"/>
              <a:ext cx="2892552" cy="276346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D1C3880F-F2CF-4B76-9708-AB3A19C2C3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1204" b="69815" l="58594" r="73750">
                          <a14:foregroundMark x1="64844" y1="41204" x2="65417" y2="41574"/>
                          <a14:foregroundMark x1="73385" y1="56759" x2="73750" y2="56759"/>
                        </a14:backgroundRemoval>
                      </a14:imgEffect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 l="56797" t="38116" r="25000" b="26552"/>
            <a:stretch/>
          </p:blipFill>
          <p:spPr>
            <a:xfrm>
              <a:off x="2633460" y="1254379"/>
              <a:ext cx="2219363" cy="2423098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D419E951-7F34-4E31-9DEB-085AEAEA3C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1204" b="69815" l="58594" r="73750">
                          <a14:foregroundMark x1="64844" y1="41204" x2="65417" y2="41574"/>
                          <a14:foregroundMark x1="73385" y1="56759" x2="73750" y2="56759"/>
                        </a14:backgroundRemoval>
                      </a14:imgEffect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 l="65418" t="38058" r="24555" b="26610"/>
            <a:stretch/>
          </p:blipFill>
          <p:spPr>
            <a:xfrm>
              <a:off x="3690344" y="1254379"/>
              <a:ext cx="1222643" cy="2423098"/>
            </a:xfrm>
            <a:prstGeom prst="rect">
              <a:avLst/>
            </a:prstGeom>
          </p:spPr>
        </p:pic>
      </p:grp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CEBEC265-C8DD-410B-B8D8-7668FD01CF49}"/>
              </a:ext>
            </a:extLst>
          </p:cNvPr>
          <p:cNvSpPr/>
          <p:nvPr/>
        </p:nvSpPr>
        <p:spPr>
          <a:xfrm>
            <a:off x="3808719" y="1470976"/>
            <a:ext cx="8116581" cy="1401027"/>
          </a:xfrm>
          <a:prstGeom prst="roundRect">
            <a:avLst>
              <a:gd name="adj" fmla="val 8702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A4F2B65-0304-4CFA-A8C3-0E52F1784A4B}"/>
              </a:ext>
            </a:extLst>
          </p:cNvPr>
          <p:cNvSpPr txBox="1"/>
          <p:nvPr/>
        </p:nvSpPr>
        <p:spPr>
          <a:xfrm>
            <a:off x="4015411" y="1599747"/>
            <a:ext cx="7513983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Qual é o principal objetivo que você deve ter perante os “perdidos”?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644B1B11-57DE-4BE9-BE09-18350180C650}"/>
              </a:ext>
            </a:extLst>
          </p:cNvPr>
          <p:cNvSpPr/>
          <p:nvPr/>
        </p:nvSpPr>
        <p:spPr>
          <a:xfrm>
            <a:off x="2061096" y="5373294"/>
            <a:ext cx="9460255" cy="630921"/>
          </a:xfrm>
          <a:prstGeom prst="roundRect">
            <a:avLst>
              <a:gd name="adj" fmla="val 5556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6EB81312-7222-4CFF-9290-7D22973CAF9D}"/>
              </a:ext>
            </a:extLst>
          </p:cNvPr>
          <p:cNvSpPr txBox="1"/>
          <p:nvPr/>
        </p:nvSpPr>
        <p:spPr>
          <a:xfrm>
            <a:off x="2348319" y="3718923"/>
            <a:ext cx="9268398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AutoNum type="alphaLcParenR"/>
            </a:pPr>
            <a:r>
              <a:rPr lang="pt-BR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Transformá-los em bons cidadãos. </a:t>
            </a:r>
          </a:p>
          <a:p>
            <a:pPr marL="514350" indent="-514350">
              <a:spcAft>
                <a:spcPts val="1200"/>
              </a:spcAft>
              <a:buAutoNum type="alphaLcParenR"/>
            </a:pPr>
            <a:r>
              <a:rPr lang="pt-BR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Transformá-los em pessoas diligentes e responsáveis para viverem bem e felizes.</a:t>
            </a:r>
          </a:p>
          <a:p>
            <a:pPr marL="514350" indent="-514350">
              <a:spcAft>
                <a:spcPts val="1200"/>
              </a:spcAft>
              <a:buAutoNum type="alphaLcParenR"/>
            </a:pPr>
            <a:r>
              <a:rPr lang="pt-BR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Transformá-los em discípulos de Cristo. </a:t>
            </a:r>
          </a:p>
        </p:txBody>
      </p:sp>
    </p:spTree>
    <p:extLst>
      <p:ext uri="{BB962C8B-B14F-4D97-AF65-F5344CB8AC3E}">
        <p14:creationId xmlns:p14="http://schemas.microsoft.com/office/powerpoint/2010/main" val="2677862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7DE4F9E-3FDC-4C6C-A477-DEEEAA824849}"/>
              </a:ext>
            </a:extLst>
          </p:cNvPr>
          <p:cNvSpPr txBox="1"/>
          <p:nvPr/>
        </p:nvSpPr>
        <p:spPr>
          <a:xfrm>
            <a:off x="1481205" y="128950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Introdução:</a:t>
            </a:r>
            <a:endParaRPr lang="pt-B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B7778201-F7AA-422D-B397-1432BD23729C}"/>
              </a:ext>
            </a:extLst>
          </p:cNvPr>
          <p:cNvGrpSpPr/>
          <p:nvPr/>
        </p:nvGrpSpPr>
        <p:grpSpPr>
          <a:xfrm>
            <a:off x="1193426" y="1280463"/>
            <a:ext cx="1906851" cy="1808919"/>
            <a:chOff x="2296714" y="1120410"/>
            <a:chExt cx="2892552" cy="2763469"/>
          </a:xfrm>
        </p:grpSpPr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CE502E8C-A8DC-403C-9A9F-6E29A4885CCF}"/>
                </a:ext>
              </a:extLst>
            </p:cNvPr>
            <p:cNvSpPr/>
            <p:nvPr/>
          </p:nvSpPr>
          <p:spPr>
            <a:xfrm>
              <a:off x="2296714" y="1120410"/>
              <a:ext cx="2892552" cy="276346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D1C3880F-F2CF-4B76-9708-AB3A19C2C3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1204" b="69815" l="58594" r="73750">
                          <a14:foregroundMark x1="64844" y1="41204" x2="65417" y2="41574"/>
                          <a14:foregroundMark x1="73385" y1="56759" x2="73750" y2="56759"/>
                        </a14:backgroundRemoval>
                      </a14:imgEffect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 l="56797" t="38116" r="25000" b="26552"/>
            <a:stretch/>
          </p:blipFill>
          <p:spPr>
            <a:xfrm>
              <a:off x="2633460" y="1254379"/>
              <a:ext cx="2219363" cy="2423098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D419E951-7F34-4E31-9DEB-085AEAEA3C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1204" b="69815" l="58594" r="73750">
                          <a14:foregroundMark x1="64844" y1="41204" x2="65417" y2="41574"/>
                          <a14:foregroundMark x1="73385" y1="56759" x2="73750" y2="56759"/>
                        </a14:backgroundRemoval>
                      </a14:imgEffect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 l="65418" t="38058" r="24555" b="26610"/>
            <a:stretch/>
          </p:blipFill>
          <p:spPr>
            <a:xfrm>
              <a:off x="3690344" y="1254379"/>
              <a:ext cx="1222643" cy="2423098"/>
            </a:xfrm>
            <a:prstGeom prst="rect">
              <a:avLst/>
            </a:prstGeom>
          </p:spPr>
        </p:pic>
      </p:grp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CEBEC265-C8DD-410B-B8D8-7668FD01CF49}"/>
              </a:ext>
            </a:extLst>
          </p:cNvPr>
          <p:cNvSpPr/>
          <p:nvPr/>
        </p:nvSpPr>
        <p:spPr>
          <a:xfrm>
            <a:off x="3808719" y="1470976"/>
            <a:ext cx="8116581" cy="1401027"/>
          </a:xfrm>
          <a:prstGeom prst="roundRect">
            <a:avLst>
              <a:gd name="adj" fmla="val 8702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A4F2B65-0304-4CFA-A8C3-0E52F1784A4B}"/>
              </a:ext>
            </a:extLst>
          </p:cNvPr>
          <p:cNvSpPr txBox="1"/>
          <p:nvPr/>
        </p:nvSpPr>
        <p:spPr>
          <a:xfrm>
            <a:off x="4015411" y="1599747"/>
            <a:ext cx="7513983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Qual é o principal trabalho que você deve realizar entre os convertidos?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92D66540-D285-403F-B72F-0D3E3E0B2A80}"/>
              </a:ext>
            </a:extLst>
          </p:cNvPr>
          <p:cNvSpPr/>
          <p:nvPr/>
        </p:nvSpPr>
        <p:spPr>
          <a:xfrm>
            <a:off x="2061096" y="4947984"/>
            <a:ext cx="9460255" cy="630921"/>
          </a:xfrm>
          <a:prstGeom prst="roundRect">
            <a:avLst>
              <a:gd name="adj" fmla="val 5556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6EB81312-7222-4CFF-9290-7D22973CAF9D}"/>
              </a:ext>
            </a:extLst>
          </p:cNvPr>
          <p:cNvSpPr txBox="1"/>
          <p:nvPr/>
        </p:nvSpPr>
        <p:spPr>
          <a:xfrm>
            <a:off x="2348319" y="3718923"/>
            <a:ext cx="9268398" cy="17851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AutoNum type="alphaLcParenR"/>
            </a:pPr>
            <a:r>
              <a:rPr lang="pt-BR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Ensiná-los a guardar a louça e a roupa de cama.</a:t>
            </a:r>
          </a:p>
          <a:p>
            <a:pPr marL="514350" indent="-514350">
              <a:spcAft>
                <a:spcPts val="1200"/>
              </a:spcAft>
              <a:buAutoNum type="alphaLcParenR"/>
            </a:pPr>
            <a:r>
              <a:rPr lang="pt-BR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Ensiná-los a guardar os feriados e a tabela periódica. </a:t>
            </a:r>
          </a:p>
          <a:p>
            <a:pPr marL="514350" indent="-514350">
              <a:spcAft>
                <a:spcPts val="1200"/>
              </a:spcAft>
              <a:buAutoNum type="alphaLcParenR"/>
            </a:pPr>
            <a:r>
              <a:rPr lang="pt-BR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Ensiná-los a guardar os mandamentos de Cristo. </a:t>
            </a:r>
          </a:p>
        </p:txBody>
      </p:sp>
    </p:spTree>
    <p:extLst>
      <p:ext uri="{BB962C8B-B14F-4D97-AF65-F5344CB8AC3E}">
        <p14:creationId xmlns:p14="http://schemas.microsoft.com/office/powerpoint/2010/main" val="214931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7DE4F9E-3FDC-4C6C-A477-DEEEAA824849}"/>
              </a:ext>
            </a:extLst>
          </p:cNvPr>
          <p:cNvSpPr txBox="1"/>
          <p:nvPr/>
        </p:nvSpPr>
        <p:spPr>
          <a:xfrm>
            <a:off x="1481205" y="128950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Introdução:</a:t>
            </a:r>
            <a:endParaRPr lang="pt-B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pic>
        <p:nvPicPr>
          <p:cNvPr id="12" name="Imagem 11">
            <a:extLst>
              <a:ext uri="{FF2B5EF4-FFF2-40B4-BE49-F238E27FC236}">
                <a16:creationId xmlns:a16="http://schemas.microsoft.com/office/drawing/2014/main" id="{AE6ED6EA-0714-48B3-B9C0-6098057B11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367" t="25732" r="13250" b="6864"/>
          <a:stretch/>
        </p:blipFill>
        <p:spPr>
          <a:xfrm rot="21289763">
            <a:off x="2136452" y="1701302"/>
            <a:ext cx="9702066" cy="4618711"/>
          </a:xfrm>
          <a:prstGeom prst="rect">
            <a:avLst/>
          </a:prstGeom>
        </p:spPr>
      </p:pic>
      <p:sp>
        <p:nvSpPr>
          <p:cNvPr id="13" name="Rectangle 1">
            <a:extLst>
              <a:ext uri="{FF2B5EF4-FFF2-40B4-BE49-F238E27FC236}">
                <a16:creationId xmlns:a16="http://schemas.microsoft.com/office/drawing/2014/main" id="{4B2F6D13-047B-46D5-A4D5-34E2A849A61F}"/>
              </a:ext>
            </a:extLst>
          </p:cNvPr>
          <p:cNvSpPr/>
          <p:nvPr/>
        </p:nvSpPr>
        <p:spPr>
          <a:xfrm rot="21279204">
            <a:off x="4768959" y="2210009"/>
            <a:ext cx="6825421" cy="2740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 cristão deve fazer parte de uma igreja – a comunidade dos santos. Como indivíduo, cada cristão deve testemunhar de Cristo no meio em que vive, e como igreja somar forças para que isso também ocorra em todo o mundo. </a:t>
            </a:r>
            <a:endParaRPr lang="pt-BR" sz="2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283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m 4" descr="Gráfico&#10;&#10;Descrição gerada automaticamente">
            <a:extLst>
              <a:ext uri="{FF2B5EF4-FFF2-40B4-BE49-F238E27FC236}">
                <a16:creationId xmlns:a16="http://schemas.microsoft.com/office/drawing/2014/main" id="{3760E7DD-EADE-460A-B231-5A17CCA71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799" y="457200"/>
            <a:ext cx="10566401" cy="5943600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58A7B3F4-A81A-43BB-BBC0-0C71FEBDFBB8}"/>
              </a:ext>
            </a:extLst>
          </p:cNvPr>
          <p:cNvSpPr txBox="1"/>
          <p:nvPr/>
        </p:nvSpPr>
        <p:spPr>
          <a:xfrm>
            <a:off x="3988878" y="2909381"/>
            <a:ext cx="6943957" cy="17851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5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A MISSÃO DA IGREJA E SUA ESTRATÉGIA. </a:t>
            </a:r>
            <a:endParaRPr kumimoji="0" lang="pt-BR" sz="5500" b="0" i="0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badi Extra Light" panose="020B02040201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072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0D9CADFD-2FF0-45D6-A331-8E24A332C9F2}"/>
              </a:ext>
            </a:extLst>
          </p:cNvPr>
          <p:cNvSpPr/>
          <p:nvPr/>
        </p:nvSpPr>
        <p:spPr>
          <a:xfrm>
            <a:off x="68186" y="1120532"/>
            <a:ext cx="11789197" cy="2474165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3356B8E-50CB-4300-A09D-2B77104E572F}"/>
              </a:ext>
            </a:extLst>
          </p:cNvPr>
          <p:cNvSpPr txBox="1"/>
          <p:nvPr/>
        </p:nvSpPr>
        <p:spPr>
          <a:xfrm>
            <a:off x="193175" y="1113097"/>
            <a:ext cx="11515121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500" dirty="0">
                <a:effectLst/>
                <a:latin typeface="Abadi Extra Light" panose="020B0204020104020204" pitchFamily="34" charset="0"/>
              </a:rPr>
              <a:t>Ora, àquele que é poderoso para vos confirmar segundo o meu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evangelho e a pregação de Jesus Cristo, conforme a revelação do </a:t>
            </a:r>
            <a:endParaRPr lang="pt-BR" sz="2500" dirty="0">
              <a:latin typeface="Abadi Extra Light" panose="020B0204020104020204" pitchFamily="34" charset="0"/>
            </a:endParaRP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mistério guardado em silêncio nos tempos eternos, e que, agora,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se tornou manifesto e foi dado a conhecer por meio das Escrituras proféticas, segundo o mandamento do Deus eterno, para a obediência por fé, entre todas as nações, ao Deus único e sábio seja dada glória, por meio de Jesus Cristo, pelos séculos dos séculos. Amém!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A944C659-F19C-4B9B-8BDB-35C8329BAFA9}"/>
              </a:ext>
            </a:extLst>
          </p:cNvPr>
          <p:cNvSpPr/>
          <p:nvPr/>
        </p:nvSpPr>
        <p:spPr>
          <a:xfrm>
            <a:off x="9210259" y="922766"/>
            <a:ext cx="2991679" cy="123070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EF3C9A5-8BD0-4997-A0B5-23D8882410DF}"/>
              </a:ext>
            </a:extLst>
          </p:cNvPr>
          <p:cNvSpPr txBox="1"/>
          <p:nvPr/>
        </p:nvSpPr>
        <p:spPr>
          <a:xfrm>
            <a:off x="9550115" y="972348"/>
            <a:ext cx="27589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Rm 16.25-27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At 13.44-47</a:t>
            </a:r>
          </a:p>
        </p:txBody>
      </p:sp>
    </p:spTree>
    <p:extLst>
      <p:ext uri="{BB962C8B-B14F-4D97-AF65-F5344CB8AC3E}">
        <p14:creationId xmlns:p14="http://schemas.microsoft.com/office/powerpoint/2010/main" val="370817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 animBg="1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0D9CADFD-2FF0-45D6-A331-8E24A332C9F2}"/>
              </a:ext>
            </a:extLst>
          </p:cNvPr>
          <p:cNvSpPr/>
          <p:nvPr/>
        </p:nvSpPr>
        <p:spPr>
          <a:xfrm>
            <a:off x="68186" y="1120532"/>
            <a:ext cx="11789197" cy="2474165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B35E8F1D-A015-4D82-A113-013D4DF9B2E8}"/>
              </a:ext>
            </a:extLst>
          </p:cNvPr>
          <p:cNvSpPr txBox="1"/>
          <p:nvPr/>
        </p:nvSpPr>
        <p:spPr>
          <a:xfrm>
            <a:off x="2203613" y="4122370"/>
            <a:ext cx="95046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2700" b="1" dirty="0">
                <a:latin typeface="+mj-lt"/>
              </a:rPr>
              <a:t>O evangelho é a revelação do mistério de Deus. 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E5907AB7-C756-4688-AEBA-971A1AA1C038}"/>
              </a:ext>
            </a:extLst>
          </p:cNvPr>
          <p:cNvSpPr/>
          <p:nvPr/>
        </p:nvSpPr>
        <p:spPr>
          <a:xfrm>
            <a:off x="5254445" y="1554915"/>
            <a:ext cx="3239005" cy="377633"/>
          </a:xfrm>
          <a:prstGeom prst="roundRect">
            <a:avLst>
              <a:gd name="adj" fmla="val 110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3CF1EEC7-A93B-4A78-8D39-DC570D60DAA3}"/>
              </a:ext>
            </a:extLst>
          </p:cNvPr>
          <p:cNvSpPr/>
          <p:nvPr/>
        </p:nvSpPr>
        <p:spPr>
          <a:xfrm>
            <a:off x="235441" y="1945514"/>
            <a:ext cx="2325134" cy="377633"/>
          </a:xfrm>
          <a:prstGeom prst="roundRect">
            <a:avLst>
              <a:gd name="adj" fmla="val 110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3356B8E-50CB-4300-A09D-2B77104E572F}"/>
              </a:ext>
            </a:extLst>
          </p:cNvPr>
          <p:cNvSpPr txBox="1"/>
          <p:nvPr/>
        </p:nvSpPr>
        <p:spPr>
          <a:xfrm>
            <a:off x="193175" y="1113097"/>
            <a:ext cx="11515121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500" dirty="0">
                <a:effectLst/>
                <a:latin typeface="Abadi Extra Light" panose="020B0204020104020204" pitchFamily="34" charset="0"/>
              </a:rPr>
              <a:t>Ora, àquele que é poderoso para vos confirmar segundo o meu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evangelho e a pregação de Jesus Cristo, </a:t>
            </a:r>
            <a:r>
              <a:rPr lang="pt-BR" sz="2500" b="1" dirty="0">
                <a:effectLst/>
                <a:latin typeface="Abadi Extra Light" panose="020B0204020104020204" pitchFamily="34" charset="0"/>
              </a:rPr>
              <a:t>conforme a revelação do </a:t>
            </a:r>
            <a:endParaRPr lang="pt-BR" sz="2500" b="1" dirty="0">
              <a:latin typeface="Abadi Extra Light" panose="020B0204020104020204" pitchFamily="34" charset="0"/>
            </a:endParaRPr>
          </a:p>
          <a:p>
            <a:r>
              <a:rPr lang="pt-BR" sz="2500" b="1" dirty="0">
                <a:effectLst/>
                <a:latin typeface="Abadi Extra Light" panose="020B0204020104020204" pitchFamily="34" charset="0"/>
              </a:rPr>
              <a:t>mistério guardado </a:t>
            </a:r>
            <a:r>
              <a:rPr lang="pt-BR" sz="2500" dirty="0">
                <a:effectLst/>
                <a:latin typeface="Abadi Extra Light" panose="020B0204020104020204" pitchFamily="34" charset="0"/>
              </a:rPr>
              <a:t>em silêncio nos tempos eternos, e que, agora,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se tornou manifesto e foi dado a conhecer por meio das Escrituras proféticas, segundo o mandamento do Deus eterno, para a obediência por fé, entre todas as nações, ao Deus único e sábio seja dada glória, por meio de Jesus Cristo, pelos séculos dos séculos. Amém!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A944C659-F19C-4B9B-8BDB-35C8329BAFA9}"/>
              </a:ext>
            </a:extLst>
          </p:cNvPr>
          <p:cNvSpPr/>
          <p:nvPr/>
        </p:nvSpPr>
        <p:spPr>
          <a:xfrm>
            <a:off x="9210259" y="922766"/>
            <a:ext cx="2991679" cy="123070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EF3C9A5-8BD0-4997-A0B5-23D8882410DF}"/>
              </a:ext>
            </a:extLst>
          </p:cNvPr>
          <p:cNvSpPr txBox="1"/>
          <p:nvPr/>
        </p:nvSpPr>
        <p:spPr>
          <a:xfrm>
            <a:off x="9550115" y="972348"/>
            <a:ext cx="27589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Rm 16.25-27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At 13.44-47</a:t>
            </a:r>
          </a:p>
        </p:txBody>
      </p:sp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9230D165-2DF5-48D7-B676-AC5B00D417F0}"/>
              </a:ext>
            </a:extLst>
          </p:cNvPr>
          <p:cNvCxnSpPr>
            <a:cxnSpLocks/>
          </p:cNvCxnSpPr>
          <p:nvPr/>
        </p:nvCxnSpPr>
        <p:spPr>
          <a:xfrm flipH="1">
            <a:off x="5348177" y="1920611"/>
            <a:ext cx="1525770" cy="2246097"/>
          </a:xfrm>
          <a:prstGeom prst="straightConnector1">
            <a:avLst/>
          </a:prstGeom>
          <a:ln w="1016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DC6BEC97-77F2-4BAC-8B6A-265BCAA6F093}"/>
              </a:ext>
            </a:extLst>
          </p:cNvPr>
          <p:cNvCxnSpPr>
            <a:cxnSpLocks/>
          </p:cNvCxnSpPr>
          <p:nvPr/>
        </p:nvCxnSpPr>
        <p:spPr>
          <a:xfrm>
            <a:off x="1709971" y="2431177"/>
            <a:ext cx="2489889" cy="1597903"/>
          </a:xfrm>
          <a:prstGeom prst="straightConnector1">
            <a:avLst/>
          </a:prstGeom>
          <a:ln w="1016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3361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0D9CADFD-2FF0-45D6-A331-8E24A332C9F2}"/>
              </a:ext>
            </a:extLst>
          </p:cNvPr>
          <p:cNvSpPr/>
          <p:nvPr/>
        </p:nvSpPr>
        <p:spPr>
          <a:xfrm>
            <a:off x="68186" y="1120532"/>
            <a:ext cx="11789197" cy="2474165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E5907AB7-C756-4688-AEBA-971A1AA1C038}"/>
              </a:ext>
            </a:extLst>
          </p:cNvPr>
          <p:cNvSpPr/>
          <p:nvPr/>
        </p:nvSpPr>
        <p:spPr>
          <a:xfrm>
            <a:off x="198044" y="2703238"/>
            <a:ext cx="6972272" cy="377633"/>
          </a:xfrm>
          <a:prstGeom prst="roundRect">
            <a:avLst>
              <a:gd name="adj" fmla="val 110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3356B8E-50CB-4300-A09D-2B77104E572F}"/>
              </a:ext>
            </a:extLst>
          </p:cNvPr>
          <p:cNvSpPr txBox="1"/>
          <p:nvPr/>
        </p:nvSpPr>
        <p:spPr>
          <a:xfrm>
            <a:off x="193175" y="1113097"/>
            <a:ext cx="11515121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500" dirty="0">
                <a:effectLst/>
                <a:latin typeface="Abadi Extra Light" panose="020B0204020104020204" pitchFamily="34" charset="0"/>
              </a:rPr>
              <a:t>Ora, àquele que é poderoso para vos confirmar segundo o meu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evangelho e a pregação de Jesus Cristo, conforme a revelação do </a:t>
            </a:r>
            <a:endParaRPr lang="pt-BR" sz="2500" dirty="0">
              <a:latin typeface="Abadi Extra Light" panose="020B0204020104020204" pitchFamily="34" charset="0"/>
            </a:endParaRP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mistério guardado em silêncio nos tempos eternos, e que, agora,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se tornou manifesto e foi dado a conhecer por meio das Escrituras proféticas, segundo o </a:t>
            </a:r>
            <a:r>
              <a:rPr lang="pt-BR" sz="2500" b="1" dirty="0">
                <a:effectLst/>
                <a:latin typeface="Abadi Extra Light" panose="020B0204020104020204" pitchFamily="34" charset="0"/>
              </a:rPr>
              <a:t>mandamento do Deus eterno, para a obediência por fé</a:t>
            </a:r>
            <a:r>
              <a:rPr lang="pt-BR" sz="2500" dirty="0">
                <a:effectLst/>
                <a:latin typeface="Abadi Extra Light" panose="020B0204020104020204" pitchFamily="34" charset="0"/>
              </a:rPr>
              <a:t>, entre todas as nações, ao Deus único e sábio seja dada glória, por meio de Jesus Cristo, pelos séculos dos séculos. Amém!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A944C659-F19C-4B9B-8BDB-35C8329BAFA9}"/>
              </a:ext>
            </a:extLst>
          </p:cNvPr>
          <p:cNvSpPr/>
          <p:nvPr/>
        </p:nvSpPr>
        <p:spPr>
          <a:xfrm>
            <a:off x="9210259" y="922766"/>
            <a:ext cx="2991679" cy="123070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EF3C9A5-8BD0-4997-A0B5-23D8882410DF}"/>
              </a:ext>
            </a:extLst>
          </p:cNvPr>
          <p:cNvSpPr txBox="1"/>
          <p:nvPr/>
        </p:nvSpPr>
        <p:spPr>
          <a:xfrm>
            <a:off x="9550115" y="972348"/>
            <a:ext cx="27589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Rm 16.25-27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At 13.44-47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A4B0E7E2-CDF5-4767-8D45-405E2DDA12EF}"/>
              </a:ext>
            </a:extLst>
          </p:cNvPr>
          <p:cNvSpPr txBox="1"/>
          <p:nvPr/>
        </p:nvSpPr>
        <p:spPr>
          <a:xfrm>
            <a:off x="2203613" y="4122370"/>
            <a:ext cx="9504683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2700" b="1" dirty="0">
                <a:latin typeface="+mj-lt"/>
              </a:rPr>
              <a:t>O evangelho é a revelação do mistério de Deus. 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2700" b="1" dirty="0">
                <a:latin typeface="+mj-lt"/>
              </a:rPr>
              <a:t>O evangelho é revelação do mandamento da obediência a Deus.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endParaRPr lang="pt-BR" sz="2700" b="1" dirty="0">
              <a:latin typeface="+mj-lt"/>
            </a:endParaRPr>
          </a:p>
        </p:txBody>
      </p: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DC6BEC97-77F2-4BAC-8B6A-265BCAA6F093}"/>
              </a:ext>
            </a:extLst>
          </p:cNvPr>
          <p:cNvCxnSpPr>
            <a:cxnSpLocks/>
          </p:cNvCxnSpPr>
          <p:nvPr/>
        </p:nvCxnSpPr>
        <p:spPr>
          <a:xfrm>
            <a:off x="2439235" y="3146893"/>
            <a:ext cx="2717556" cy="1616493"/>
          </a:xfrm>
          <a:prstGeom prst="straightConnector1">
            <a:avLst/>
          </a:prstGeom>
          <a:ln w="1016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6228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0D9CADFD-2FF0-45D6-A331-8E24A332C9F2}"/>
              </a:ext>
            </a:extLst>
          </p:cNvPr>
          <p:cNvSpPr/>
          <p:nvPr/>
        </p:nvSpPr>
        <p:spPr>
          <a:xfrm>
            <a:off x="68186" y="1120532"/>
            <a:ext cx="11789197" cy="2474165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E5907AB7-C756-4688-AEBA-971A1AA1C038}"/>
              </a:ext>
            </a:extLst>
          </p:cNvPr>
          <p:cNvSpPr/>
          <p:nvPr/>
        </p:nvSpPr>
        <p:spPr>
          <a:xfrm>
            <a:off x="1981156" y="3086019"/>
            <a:ext cx="9466624" cy="377633"/>
          </a:xfrm>
          <a:prstGeom prst="roundRect">
            <a:avLst>
              <a:gd name="adj" fmla="val 110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3356B8E-50CB-4300-A09D-2B77104E572F}"/>
              </a:ext>
            </a:extLst>
          </p:cNvPr>
          <p:cNvSpPr txBox="1"/>
          <p:nvPr/>
        </p:nvSpPr>
        <p:spPr>
          <a:xfrm>
            <a:off x="193175" y="1113097"/>
            <a:ext cx="11515121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500" dirty="0">
                <a:effectLst/>
                <a:latin typeface="Abadi Extra Light" panose="020B0204020104020204" pitchFamily="34" charset="0"/>
              </a:rPr>
              <a:t>Ora, àquele que é poderoso para vos confirmar segundo o meu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evangelho e a pregação de Jesus Cristo, conforme a revelação do </a:t>
            </a:r>
            <a:endParaRPr lang="pt-BR" sz="2500" dirty="0">
              <a:latin typeface="Abadi Extra Light" panose="020B0204020104020204" pitchFamily="34" charset="0"/>
            </a:endParaRP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mistério guardado em silêncio nos tempos eternos, e que, agora,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se tornou manifesto e foi dado a conhecer por meio das Escrituras proféticas, segundo o mandamento do Deus eterno, para a obediência por fé, entre todas as nações, ao Deus único e sábio </a:t>
            </a:r>
            <a:r>
              <a:rPr lang="pt-BR" sz="2500" b="1" dirty="0">
                <a:effectLst/>
                <a:latin typeface="Abadi Extra Light" panose="020B0204020104020204" pitchFamily="34" charset="0"/>
              </a:rPr>
              <a:t>seja dada glória, por meio de Jesus Cristo, pelos séculos dos séculos. Amém!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A944C659-F19C-4B9B-8BDB-35C8329BAFA9}"/>
              </a:ext>
            </a:extLst>
          </p:cNvPr>
          <p:cNvSpPr/>
          <p:nvPr/>
        </p:nvSpPr>
        <p:spPr>
          <a:xfrm>
            <a:off x="9210259" y="922766"/>
            <a:ext cx="2991679" cy="123070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EF3C9A5-8BD0-4997-A0B5-23D8882410DF}"/>
              </a:ext>
            </a:extLst>
          </p:cNvPr>
          <p:cNvSpPr txBox="1"/>
          <p:nvPr/>
        </p:nvSpPr>
        <p:spPr>
          <a:xfrm>
            <a:off x="9550115" y="972348"/>
            <a:ext cx="27589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Rm 16.25-27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At 13.44-47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A4B0E7E2-CDF5-4767-8D45-405E2DDA12EF}"/>
              </a:ext>
            </a:extLst>
          </p:cNvPr>
          <p:cNvSpPr txBox="1"/>
          <p:nvPr/>
        </p:nvSpPr>
        <p:spPr>
          <a:xfrm>
            <a:off x="2203613" y="4122370"/>
            <a:ext cx="9504683" cy="2047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2700" b="1" dirty="0">
                <a:latin typeface="+mj-lt"/>
              </a:rPr>
              <a:t>O evangelho é a revelação do mistério de Deus. 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2700" b="1" dirty="0">
                <a:latin typeface="+mj-lt"/>
              </a:rPr>
              <a:t>O evangelho é revelação do mandamento da obediência a Deus.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2700" b="1" dirty="0">
                <a:latin typeface="+mj-lt"/>
              </a:rPr>
              <a:t>O evangelho é testemunho para a glória de Deus. 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endParaRPr lang="pt-BR" sz="2700" b="1" dirty="0">
              <a:latin typeface="+mj-lt"/>
            </a:endParaRPr>
          </a:p>
        </p:txBody>
      </p: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DC6BEC97-77F2-4BAC-8B6A-265BCAA6F093}"/>
              </a:ext>
            </a:extLst>
          </p:cNvPr>
          <p:cNvCxnSpPr>
            <a:cxnSpLocks/>
          </p:cNvCxnSpPr>
          <p:nvPr/>
        </p:nvCxnSpPr>
        <p:spPr>
          <a:xfrm>
            <a:off x="3045291" y="3444867"/>
            <a:ext cx="2618696" cy="1796984"/>
          </a:xfrm>
          <a:prstGeom prst="straightConnector1">
            <a:avLst/>
          </a:prstGeom>
          <a:ln w="1016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9594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0D9CADFD-2FF0-45D6-A331-8E24A332C9F2}"/>
              </a:ext>
            </a:extLst>
          </p:cNvPr>
          <p:cNvSpPr/>
          <p:nvPr/>
        </p:nvSpPr>
        <p:spPr>
          <a:xfrm>
            <a:off x="68186" y="1120532"/>
            <a:ext cx="11789197" cy="2474165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E5907AB7-C756-4688-AEBA-971A1AA1C038}"/>
              </a:ext>
            </a:extLst>
          </p:cNvPr>
          <p:cNvSpPr/>
          <p:nvPr/>
        </p:nvSpPr>
        <p:spPr>
          <a:xfrm>
            <a:off x="7117981" y="2703238"/>
            <a:ext cx="2956923" cy="377633"/>
          </a:xfrm>
          <a:prstGeom prst="roundRect">
            <a:avLst>
              <a:gd name="adj" fmla="val 110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3356B8E-50CB-4300-A09D-2B77104E572F}"/>
              </a:ext>
            </a:extLst>
          </p:cNvPr>
          <p:cNvSpPr txBox="1"/>
          <p:nvPr/>
        </p:nvSpPr>
        <p:spPr>
          <a:xfrm>
            <a:off x="193175" y="1113097"/>
            <a:ext cx="11515121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500" dirty="0">
                <a:effectLst/>
                <a:latin typeface="Abadi Extra Light" panose="020B0204020104020204" pitchFamily="34" charset="0"/>
              </a:rPr>
              <a:t>Ora, àquele que é poderoso para vos confirmar segundo o meu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evangelho e a pregação de Jesus Cristo, conforme a revelação do </a:t>
            </a:r>
            <a:endParaRPr lang="pt-BR" sz="2500" dirty="0">
              <a:latin typeface="Abadi Extra Light" panose="020B0204020104020204" pitchFamily="34" charset="0"/>
            </a:endParaRP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mistério guardado em silêncio nos tempos eternos, e que, agora,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se tornou manifesto e foi dado a conhecer por meio das Escrituras proféticas, segundo o mandamento do Deus eterno, para a obediência por fé, </a:t>
            </a:r>
            <a:r>
              <a:rPr lang="pt-BR" sz="2500" b="1" dirty="0">
                <a:effectLst/>
                <a:latin typeface="Abadi Extra Light" panose="020B0204020104020204" pitchFamily="34" charset="0"/>
              </a:rPr>
              <a:t>entre todas as nações</a:t>
            </a:r>
            <a:r>
              <a:rPr lang="pt-BR" sz="2500" dirty="0">
                <a:effectLst/>
                <a:latin typeface="Abadi Extra Light" panose="020B0204020104020204" pitchFamily="34" charset="0"/>
              </a:rPr>
              <a:t>, ao Deus único e sábio seja dada glória, por meio de Jesus Cristo, pelos séculos dos séculos. Amém!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A944C659-F19C-4B9B-8BDB-35C8329BAFA9}"/>
              </a:ext>
            </a:extLst>
          </p:cNvPr>
          <p:cNvSpPr/>
          <p:nvPr/>
        </p:nvSpPr>
        <p:spPr>
          <a:xfrm>
            <a:off x="9210259" y="922766"/>
            <a:ext cx="2991679" cy="123070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EF3C9A5-8BD0-4997-A0B5-23D8882410DF}"/>
              </a:ext>
            </a:extLst>
          </p:cNvPr>
          <p:cNvSpPr txBox="1"/>
          <p:nvPr/>
        </p:nvSpPr>
        <p:spPr>
          <a:xfrm>
            <a:off x="9550115" y="972348"/>
            <a:ext cx="27589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Rm 16.25-27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At 13.44-47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A4B0E7E2-CDF5-4767-8D45-405E2DDA12EF}"/>
              </a:ext>
            </a:extLst>
          </p:cNvPr>
          <p:cNvSpPr txBox="1"/>
          <p:nvPr/>
        </p:nvSpPr>
        <p:spPr>
          <a:xfrm>
            <a:off x="2203613" y="4122370"/>
            <a:ext cx="9504683" cy="2047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2700" b="1" dirty="0">
                <a:latin typeface="+mj-lt"/>
              </a:rPr>
              <a:t>O evangelho é a revelação do mistério de Deus. 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2700" b="1" dirty="0">
                <a:latin typeface="+mj-lt"/>
              </a:rPr>
              <a:t>O evangelho é revelação do mandamento da obediência a Deus.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2700" b="1" dirty="0">
                <a:latin typeface="+mj-lt"/>
              </a:rPr>
              <a:t>O evangelho é testemunho para a glória de Deus. 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2700" b="1" dirty="0">
                <a:latin typeface="+mj-lt"/>
              </a:rPr>
              <a:t>O testemunho é para todas as nações.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endParaRPr lang="pt-BR" sz="2700" b="1" dirty="0">
              <a:latin typeface="+mj-lt"/>
            </a:endParaRPr>
          </a:p>
        </p:txBody>
      </p: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DC6BEC97-77F2-4BAC-8B6A-265BCAA6F093}"/>
              </a:ext>
            </a:extLst>
          </p:cNvPr>
          <p:cNvCxnSpPr>
            <a:cxnSpLocks/>
          </p:cNvCxnSpPr>
          <p:nvPr/>
        </p:nvCxnSpPr>
        <p:spPr>
          <a:xfrm flipH="1">
            <a:off x="5188688" y="3168502"/>
            <a:ext cx="2699671" cy="2576401"/>
          </a:xfrm>
          <a:prstGeom prst="straightConnector1">
            <a:avLst/>
          </a:prstGeom>
          <a:ln w="1016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359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0D9CADFD-2FF0-45D6-A331-8E24A332C9F2}"/>
              </a:ext>
            </a:extLst>
          </p:cNvPr>
          <p:cNvSpPr/>
          <p:nvPr/>
        </p:nvSpPr>
        <p:spPr>
          <a:xfrm>
            <a:off x="68186" y="1120532"/>
            <a:ext cx="11789197" cy="3083720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3356B8E-50CB-4300-A09D-2B77104E572F}"/>
              </a:ext>
            </a:extLst>
          </p:cNvPr>
          <p:cNvSpPr txBox="1"/>
          <p:nvPr/>
        </p:nvSpPr>
        <p:spPr>
          <a:xfrm>
            <a:off x="193175" y="1113097"/>
            <a:ext cx="1151512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500" dirty="0">
                <a:effectLst/>
                <a:latin typeface="Abadi Extra Light" panose="020B0204020104020204" pitchFamily="34" charset="0"/>
              </a:rPr>
              <a:t>No sábado seguinte, afluiu quase toda a cidade para ouvir a palavra de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Deus. Mas os judeus, vendo as multidões, tomaram-se de inveja e,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blasfemando, contradiziam o que Paulo falava. Então, Paulo e Barnabé,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falando ousadamente, disseram: Cumpria que a vós outros, em primeiro lugar, fosse pregada a palavra de Deus; mas, posto que a rejeitais e a vós mesmos vos julgais indignos da vida eterna, eis aí que nos volvemos para os gentios. Porque o Senhor assim </a:t>
            </a:r>
            <a:r>
              <a:rPr lang="pt-BR" sz="2500" dirty="0" err="1">
                <a:effectLst/>
                <a:latin typeface="Abadi Extra Light" panose="020B0204020104020204" pitchFamily="34" charset="0"/>
              </a:rPr>
              <a:t>no-lo</a:t>
            </a:r>
            <a:r>
              <a:rPr lang="pt-BR" sz="2500" dirty="0">
                <a:effectLst/>
                <a:latin typeface="Abadi Extra Light" panose="020B0204020104020204" pitchFamily="34" charset="0"/>
              </a:rPr>
              <a:t> determinou: Eu te constituí para luz dos gentios, a fim de que sejas para salvação até aos confins da terra.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A944C659-F19C-4B9B-8BDB-35C8329BAFA9}"/>
              </a:ext>
            </a:extLst>
          </p:cNvPr>
          <p:cNvSpPr/>
          <p:nvPr/>
        </p:nvSpPr>
        <p:spPr>
          <a:xfrm>
            <a:off x="9210259" y="922766"/>
            <a:ext cx="2991679" cy="123070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EF3C9A5-8BD0-4997-A0B5-23D8882410DF}"/>
              </a:ext>
            </a:extLst>
          </p:cNvPr>
          <p:cNvSpPr txBox="1"/>
          <p:nvPr/>
        </p:nvSpPr>
        <p:spPr>
          <a:xfrm>
            <a:off x="9550115" y="972348"/>
            <a:ext cx="27589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Rm 16.25-27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At 13.44-47</a:t>
            </a:r>
          </a:p>
        </p:txBody>
      </p:sp>
    </p:spTree>
    <p:extLst>
      <p:ext uri="{BB962C8B-B14F-4D97-AF65-F5344CB8AC3E}">
        <p14:creationId xmlns:p14="http://schemas.microsoft.com/office/powerpoint/2010/main" val="253855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0D9CADFD-2FF0-45D6-A331-8E24A332C9F2}"/>
              </a:ext>
            </a:extLst>
          </p:cNvPr>
          <p:cNvSpPr/>
          <p:nvPr/>
        </p:nvSpPr>
        <p:spPr>
          <a:xfrm>
            <a:off x="68186" y="1120532"/>
            <a:ext cx="11789197" cy="3083720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DCA9069-CF65-4B57-881B-C04980C1D3AF}"/>
              </a:ext>
            </a:extLst>
          </p:cNvPr>
          <p:cNvSpPr txBox="1"/>
          <p:nvPr/>
        </p:nvSpPr>
        <p:spPr>
          <a:xfrm>
            <a:off x="1883292" y="4650076"/>
            <a:ext cx="10496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2500" b="1" dirty="0">
                <a:latin typeface="+mj-lt"/>
              </a:rPr>
              <a:t>Pregar o evangelho visa dar testemunho da glória de Deus e não um método de salvação. </a:t>
            </a:r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3AD68563-6C98-4304-9323-3AFDECC65F1E}"/>
              </a:ext>
            </a:extLst>
          </p:cNvPr>
          <p:cNvSpPr/>
          <p:nvPr/>
        </p:nvSpPr>
        <p:spPr>
          <a:xfrm>
            <a:off x="150593" y="1920897"/>
            <a:ext cx="5762208" cy="377633"/>
          </a:xfrm>
          <a:prstGeom prst="roundRect">
            <a:avLst>
              <a:gd name="adj" fmla="val 110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3356B8E-50CB-4300-A09D-2B77104E572F}"/>
              </a:ext>
            </a:extLst>
          </p:cNvPr>
          <p:cNvSpPr txBox="1"/>
          <p:nvPr/>
        </p:nvSpPr>
        <p:spPr>
          <a:xfrm>
            <a:off x="193175" y="1113097"/>
            <a:ext cx="1151512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500" dirty="0">
                <a:effectLst/>
                <a:latin typeface="Abadi Extra Light" panose="020B0204020104020204" pitchFamily="34" charset="0"/>
              </a:rPr>
              <a:t>No sábado seguinte, afluiu quase toda a cidade para ouvir a palavra de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Deus. Mas os judeus, vendo as multidões, tomaram-se de inveja e, </a:t>
            </a:r>
          </a:p>
          <a:p>
            <a:r>
              <a:rPr lang="pt-BR" sz="2500" b="1" dirty="0">
                <a:effectLst/>
                <a:latin typeface="Abadi Extra Light" panose="020B0204020104020204" pitchFamily="34" charset="0"/>
              </a:rPr>
              <a:t>blasfemando, contradiziam o que Paulo falava</a:t>
            </a:r>
            <a:r>
              <a:rPr lang="pt-BR" sz="2500" dirty="0">
                <a:effectLst/>
                <a:latin typeface="Abadi Extra Light" panose="020B0204020104020204" pitchFamily="34" charset="0"/>
              </a:rPr>
              <a:t>. Então, Paulo e Barnabé,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falando ousadamente, disseram: Cumpria que a vós outros, em primeiro lugar, fosse pregada a palavra de Deus; mas, posto que a rejeitais e a vós mesmos vos julgais indignos da vida eterna, eis aí que nos volvemos para os gentios. Porque o Senhor assim </a:t>
            </a:r>
            <a:r>
              <a:rPr lang="pt-BR" sz="2500" dirty="0" err="1">
                <a:effectLst/>
                <a:latin typeface="Abadi Extra Light" panose="020B0204020104020204" pitchFamily="34" charset="0"/>
              </a:rPr>
              <a:t>no-lo</a:t>
            </a:r>
            <a:r>
              <a:rPr lang="pt-BR" sz="2500" dirty="0">
                <a:effectLst/>
                <a:latin typeface="Abadi Extra Light" panose="020B0204020104020204" pitchFamily="34" charset="0"/>
              </a:rPr>
              <a:t> determinou: Eu te constituí para luz dos gentios, a fim de que sejas para salvação até aos confins da terra.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A944C659-F19C-4B9B-8BDB-35C8329BAFA9}"/>
              </a:ext>
            </a:extLst>
          </p:cNvPr>
          <p:cNvSpPr/>
          <p:nvPr/>
        </p:nvSpPr>
        <p:spPr>
          <a:xfrm>
            <a:off x="9210259" y="922766"/>
            <a:ext cx="2991679" cy="123070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EF3C9A5-8BD0-4997-A0B5-23D8882410DF}"/>
              </a:ext>
            </a:extLst>
          </p:cNvPr>
          <p:cNvSpPr txBox="1"/>
          <p:nvPr/>
        </p:nvSpPr>
        <p:spPr>
          <a:xfrm>
            <a:off x="9550115" y="972348"/>
            <a:ext cx="27589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Rm 16.25-27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At 13.44-47</a:t>
            </a:r>
          </a:p>
        </p:txBody>
      </p: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0D0DFF52-FB9D-4FD1-ACF7-4BB684298FFB}"/>
              </a:ext>
            </a:extLst>
          </p:cNvPr>
          <p:cNvCxnSpPr>
            <a:cxnSpLocks/>
          </p:cNvCxnSpPr>
          <p:nvPr/>
        </p:nvCxnSpPr>
        <p:spPr>
          <a:xfrm>
            <a:off x="2679405" y="2298530"/>
            <a:ext cx="2151032" cy="2496604"/>
          </a:xfrm>
          <a:prstGeom prst="straightConnector1">
            <a:avLst/>
          </a:prstGeom>
          <a:ln w="1016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1769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0D9CADFD-2FF0-45D6-A331-8E24A332C9F2}"/>
              </a:ext>
            </a:extLst>
          </p:cNvPr>
          <p:cNvSpPr/>
          <p:nvPr/>
        </p:nvSpPr>
        <p:spPr>
          <a:xfrm>
            <a:off x="68186" y="1120532"/>
            <a:ext cx="11789197" cy="3083720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DCA9069-CF65-4B57-881B-C04980C1D3AF}"/>
              </a:ext>
            </a:extLst>
          </p:cNvPr>
          <p:cNvSpPr txBox="1"/>
          <p:nvPr/>
        </p:nvSpPr>
        <p:spPr>
          <a:xfrm>
            <a:off x="1883292" y="4650076"/>
            <a:ext cx="104966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2500" b="1" dirty="0">
                <a:latin typeface="+mj-lt"/>
              </a:rPr>
              <a:t>Pregar o evangelho visa dar testemunho da glória de Deus e não um método de salvação. 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2500" b="1" dirty="0">
                <a:latin typeface="+mj-lt"/>
              </a:rPr>
              <a:t>A glória de Deus é alcançada na rejeição do evangelho pregado. </a:t>
            </a:r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3AD68563-6C98-4304-9323-3AFDECC65F1E}"/>
              </a:ext>
            </a:extLst>
          </p:cNvPr>
          <p:cNvSpPr/>
          <p:nvPr/>
        </p:nvSpPr>
        <p:spPr>
          <a:xfrm>
            <a:off x="4345894" y="2718342"/>
            <a:ext cx="2517786" cy="377633"/>
          </a:xfrm>
          <a:prstGeom prst="roundRect">
            <a:avLst>
              <a:gd name="adj" fmla="val 110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3356B8E-50CB-4300-A09D-2B77104E572F}"/>
              </a:ext>
            </a:extLst>
          </p:cNvPr>
          <p:cNvSpPr txBox="1"/>
          <p:nvPr/>
        </p:nvSpPr>
        <p:spPr>
          <a:xfrm>
            <a:off x="193175" y="1113097"/>
            <a:ext cx="1151512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500" dirty="0">
                <a:effectLst/>
                <a:latin typeface="Abadi Extra Light" panose="020B0204020104020204" pitchFamily="34" charset="0"/>
              </a:rPr>
              <a:t>No sábado seguinte, afluiu quase toda a cidade para ouvir a palavra de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Deus. Mas os judeus, vendo as multidões, tomaram-se de inveja e,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blasfemando, contradiziam o que Paulo falava. Então, Paulo e Barnabé,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falando ousadamente, disseram: Cumpria que a vós outros, em primeiro lugar, fosse pregada a palavra de Deus; mas, </a:t>
            </a:r>
            <a:r>
              <a:rPr lang="pt-BR" sz="2500" b="1" dirty="0">
                <a:effectLst/>
                <a:latin typeface="Abadi Extra Light" panose="020B0204020104020204" pitchFamily="34" charset="0"/>
              </a:rPr>
              <a:t>posto que a rejeitais </a:t>
            </a:r>
            <a:r>
              <a:rPr lang="pt-BR" sz="2500" dirty="0">
                <a:effectLst/>
                <a:latin typeface="Abadi Extra Light" panose="020B0204020104020204" pitchFamily="34" charset="0"/>
              </a:rPr>
              <a:t>e a vós mesmos vos julgais indignos da vida eterna, eis aí que nos volvemos para os gentios. Porque o Senhor assim </a:t>
            </a:r>
            <a:r>
              <a:rPr lang="pt-BR" sz="2500" dirty="0" err="1">
                <a:effectLst/>
                <a:latin typeface="Abadi Extra Light" panose="020B0204020104020204" pitchFamily="34" charset="0"/>
              </a:rPr>
              <a:t>no-lo</a:t>
            </a:r>
            <a:r>
              <a:rPr lang="pt-BR" sz="2500" dirty="0">
                <a:effectLst/>
                <a:latin typeface="Abadi Extra Light" panose="020B0204020104020204" pitchFamily="34" charset="0"/>
              </a:rPr>
              <a:t> determinou: Eu te constituí para luz dos gentios, a fim de que sejas para salvação até aos confins da terra.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A944C659-F19C-4B9B-8BDB-35C8329BAFA9}"/>
              </a:ext>
            </a:extLst>
          </p:cNvPr>
          <p:cNvSpPr/>
          <p:nvPr/>
        </p:nvSpPr>
        <p:spPr>
          <a:xfrm>
            <a:off x="9210259" y="922766"/>
            <a:ext cx="2991679" cy="123070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EF3C9A5-8BD0-4997-A0B5-23D8882410DF}"/>
              </a:ext>
            </a:extLst>
          </p:cNvPr>
          <p:cNvSpPr txBox="1"/>
          <p:nvPr/>
        </p:nvSpPr>
        <p:spPr>
          <a:xfrm>
            <a:off x="9550115" y="972348"/>
            <a:ext cx="27589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Rm 16.25-27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At 13.44-47</a:t>
            </a:r>
          </a:p>
        </p:txBody>
      </p: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0D0DFF52-FB9D-4FD1-ACF7-4BB684298FFB}"/>
              </a:ext>
            </a:extLst>
          </p:cNvPr>
          <p:cNvCxnSpPr>
            <a:cxnSpLocks/>
          </p:cNvCxnSpPr>
          <p:nvPr/>
        </p:nvCxnSpPr>
        <p:spPr>
          <a:xfrm>
            <a:off x="4830437" y="3095975"/>
            <a:ext cx="2367805" cy="2454220"/>
          </a:xfrm>
          <a:prstGeom prst="straightConnector1">
            <a:avLst/>
          </a:prstGeom>
          <a:ln w="1016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47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0D9CADFD-2FF0-45D6-A331-8E24A332C9F2}"/>
              </a:ext>
            </a:extLst>
          </p:cNvPr>
          <p:cNvSpPr/>
          <p:nvPr/>
        </p:nvSpPr>
        <p:spPr>
          <a:xfrm>
            <a:off x="68186" y="1120532"/>
            <a:ext cx="11789197" cy="3083720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DCA9069-CF65-4B57-881B-C04980C1D3AF}"/>
              </a:ext>
            </a:extLst>
          </p:cNvPr>
          <p:cNvSpPr txBox="1"/>
          <p:nvPr/>
        </p:nvSpPr>
        <p:spPr>
          <a:xfrm>
            <a:off x="1883292" y="4650076"/>
            <a:ext cx="10496617" cy="2174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2500" b="1" dirty="0">
                <a:latin typeface="+mj-lt"/>
              </a:rPr>
              <a:t>Pregar o evangelho visa dar testemunho da glória de Deus e não um método de salvação. 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2500" b="1" dirty="0">
                <a:latin typeface="+mj-lt"/>
              </a:rPr>
              <a:t>A glória de Deus é alcançada na rejeição do evangelho pregado. 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2500" b="1" dirty="0">
                <a:latin typeface="+mj-lt"/>
              </a:rPr>
              <a:t>A glória de Deus não se destina a um povo, mas a todos os homens da terra. 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endParaRPr lang="pt-BR" sz="2500" b="1" dirty="0">
              <a:latin typeface="+mj-lt"/>
            </a:endParaRPr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3AD68563-6C98-4304-9323-3AFDECC65F1E}"/>
              </a:ext>
            </a:extLst>
          </p:cNvPr>
          <p:cNvSpPr/>
          <p:nvPr/>
        </p:nvSpPr>
        <p:spPr>
          <a:xfrm>
            <a:off x="1759411" y="3441355"/>
            <a:ext cx="9753471" cy="377633"/>
          </a:xfrm>
          <a:prstGeom prst="roundRect">
            <a:avLst>
              <a:gd name="adj" fmla="val 110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C336E745-06B0-49FC-AEB0-274DD745FF80}"/>
              </a:ext>
            </a:extLst>
          </p:cNvPr>
          <p:cNvSpPr/>
          <p:nvPr/>
        </p:nvSpPr>
        <p:spPr>
          <a:xfrm>
            <a:off x="132807" y="3786735"/>
            <a:ext cx="2122640" cy="377633"/>
          </a:xfrm>
          <a:prstGeom prst="roundRect">
            <a:avLst>
              <a:gd name="adj" fmla="val 110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3356B8E-50CB-4300-A09D-2B77104E572F}"/>
              </a:ext>
            </a:extLst>
          </p:cNvPr>
          <p:cNvSpPr txBox="1"/>
          <p:nvPr/>
        </p:nvSpPr>
        <p:spPr>
          <a:xfrm>
            <a:off x="193175" y="1113097"/>
            <a:ext cx="1151512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500" dirty="0">
                <a:effectLst/>
                <a:latin typeface="Abadi Extra Light" panose="020B0204020104020204" pitchFamily="34" charset="0"/>
              </a:rPr>
              <a:t>No sábado seguinte, afluiu quase toda a cidade para ouvir a palavra de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Deus. Mas os judeus, vendo as multidões, tomaram-se de inveja e,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blasfemando, contradiziam o que Paulo falava. Então, Paulo e Barnabé,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falando ousadamente, disseram: Cumpria que a vós outros, em primeiro lugar, fosse pregada a palavra de Deus; mas, </a:t>
            </a:r>
            <a:r>
              <a:rPr lang="pt-BR" sz="2500" b="1" dirty="0">
                <a:effectLst/>
                <a:latin typeface="Abadi Extra Light" panose="020B0204020104020204" pitchFamily="34" charset="0"/>
              </a:rPr>
              <a:t>posto que a rejeitais </a:t>
            </a:r>
            <a:r>
              <a:rPr lang="pt-BR" sz="2500" dirty="0">
                <a:effectLst/>
                <a:latin typeface="Abadi Extra Light" panose="020B0204020104020204" pitchFamily="34" charset="0"/>
              </a:rPr>
              <a:t>e a vós mesmos vos julgais indignos da vida eterna, eis aí que nos volvemos para os gentios. Porque o Senhor assim </a:t>
            </a:r>
            <a:r>
              <a:rPr lang="pt-BR" sz="2500" dirty="0" err="1">
                <a:effectLst/>
                <a:latin typeface="Abadi Extra Light" panose="020B0204020104020204" pitchFamily="34" charset="0"/>
              </a:rPr>
              <a:t>no-lo</a:t>
            </a:r>
            <a:r>
              <a:rPr lang="pt-BR" sz="2500" dirty="0">
                <a:effectLst/>
                <a:latin typeface="Abadi Extra Light" panose="020B0204020104020204" pitchFamily="34" charset="0"/>
              </a:rPr>
              <a:t> determinou: </a:t>
            </a:r>
            <a:r>
              <a:rPr lang="pt-BR" sz="2500" b="1" dirty="0">
                <a:effectLst/>
                <a:latin typeface="Abadi Extra Light" panose="020B0204020104020204" pitchFamily="34" charset="0"/>
              </a:rPr>
              <a:t>Eu te constituí para luz dos gentios, a fim de que sejas para salvação até aos confins da terra.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A944C659-F19C-4B9B-8BDB-35C8329BAFA9}"/>
              </a:ext>
            </a:extLst>
          </p:cNvPr>
          <p:cNvSpPr/>
          <p:nvPr/>
        </p:nvSpPr>
        <p:spPr>
          <a:xfrm>
            <a:off x="9210259" y="922766"/>
            <a:ext cx="2991679" cy="123070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EF3C9A5-8BD0-4997-A0B5-23D8882410DF}"/>
              </a:ext>
            </a:extLst>
          </p:cNvPr>
          <p:cNvSpPr txBox="1"/>
          <p:nvPr/>
        </p:nvSpPr>
        <p:spPr>
          <a:xfrm>
            <a:off x="9550115" y="972348"/>
            <a:ext cx="27589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Rm 16.25-27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At 13.44-47</a:t>
            </a:r>
          </a:p>
        </p:txBody>
      </p: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0D0DFF52-FB9D-4FD1-ACF7-4BB684298FFB}"/>
              </a:ext>
            </a:extLst>
          </p:cNvPr>
          <p:cNvCxnSpPr>
            <a:cxnSpLocks/>
          </p:cNvCxnSpPr>
          <p:nvPr/>
        </p:nvCxnSpPr>
        <p:spPr>
          <a:xfrm>
            <a:off x="2637780" y="3785010"/>
            <a:ext cx="2689132" cy="2354801"/>
          </a:xfrm>
          <a:prstGeom prst="straightConnector1">
            <a:avLst/>
          </a:prstGeom>
          <a:ln w="1016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1313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4E962B87-B8C5-48B7-B7ED-265AA3C7ED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341" t="2700" r="47396" b="5776"/>
          <a:stretch/>
        </p:blipFill>
        <p:spPr>
          <a:xfrm flipH="1">
            <a:off x="6168970" y="1342832"/>
            <a:ext cx="4522659" cy="5356144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D6A76643-F053-432A-BB71-3F85127A06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079" b="89956" l="10000" r="90000">
                        <a14:foregroundMark x1="47541" y1="8079" x2="50984" y2="8734"/>
                      </a14:backgroundRemoval>
                    </a14:imgEffect>
                    <a14:imgEffect>
                      <a14:artisticPaintStrokes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3901" y="4543927"/>
            <a:ext cx="2566141" cy="19267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Rectangle 2">
            <a:extLst>
              <a:ext uri="{FF2B5EF4-FFF2-40B4-BE49-F238E27FC236}">
                <a16:creationId xmlns:a16="http://schemas.microsoft.com/office/drawing/2014/main" id="{2ED3F716-BC64-44CC-AE7C-9CEF985D5D86}"/>
              </a:ext>
            </a:extLst>
          </p:cNvPr>
          <p:cNvSpPr/>
          <p:nvPr/>
        </p:nvSpPr>
        <p:spPr>
          <a:xfrm>
            <a:off x="2008266" y="2025880"/>
            <a:ext cx="6561250" cy="2575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9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Sobre meu testemunho local.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pt-BR" sz="5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pt-BR" sz="5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pt-BR" sz="5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a vontade de Deus é que todos os homens recebam o testemunho do evangelho, e eu não testemunho, então estou me opondo à vontade de Deus?</a:t>
            </a:r>
            <a:endParaRPr lang="pt-BR" sz="2700" b="1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8FFD2312-DE81-434D-8FDB-A6D870E1966A}"/>
              </a:ext>
            </a:extLst>
          </p:cNvPr>
          <p:cNvSpPr/>
          <p:nvPr/>
        </p:nvSpPr>
        <p:spPr>
          <a:xfrm>
            <a:off x="2032688" y="2196166"/>
            <a:ext cx="242306" cy="25639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28851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9E97AE01-17DA-438E-A024-0AE9CA6E016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341" t="2700" r="47396" b="5776"/>
          <a:stretch/>
        </p:blipFill>
        <p:spPr>
          <a:xfrm flipH="1">
            <a:off x="6168970" y="1332893"/>
            <a:ext cx="4522659" cy="5356144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9BC92B41-13CB-4C0F-A5B4-BEDADE9BEF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079" b="89956" l="10000" r="90000">
                        <a14:foregroundMark x1="47541" y1="8079" x2="50984" y2="8734"/>
                      </a14:backgroundRemoval>
                    </a14:imgEffect>
                    <a14:imgEffect>
                      <a14:artisticPaintStrokes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3901" y="4533988"/>
            <a:ext cx="2566141" cy="19267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8C93624-F6C3-4DA4-866A-0FE4211C6336}"/>
              </a:ext>
            </a:extLst>
          </p:cNvPr>
          <p:cNvSpPr/>
          <p:nvPr/>
        </p:nvSpPr>
        <p:spPr>
          <a:xfrm>
            <a:off x="2008266" y="2015941"/>
            <a:ext cx="6561250" cy="2575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9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Sobre o testemunho global da igreja.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pt-BR" sz="5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pt-BR" sz="5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pt-BR" sz="5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a vontade de Deus é que todos os homens recebam o testemunho do evangelho, e eu não me preocupo com missões, estou me opondo à vontade de Deus?</a:t>
            </a:r>
            <a:endParaRPr lang="pt-BR" sz="2700" b="1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A201E6B4-D3FE-4C44-9914-270E91C56271}"/>
              </a:ext>
            </a:extLst>
          </p:cNvPr>
          <p:cNvSpPr/>
          <p:nvPr/>
        </p:nvSpPr>
        <p:spPr>
          <a:xfrm>
            <a:off x="2032688" y="2186227"/>
            <a:ext cx="242306" cy="25639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67052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FC11BE71-03F2-4A8D-B334-1CC2228A52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367" t="25732" r="13250" b="6864"/>
          <a:stretch/>
        </p:blipFill>
        <p:spPr>
          <a:xfrm rot="21289763">
            <a:off x="2136452" y="1701302"/>
            <a:ext cx="9702066" cy="4618711"/>
          </a:xfrm>
          <a:prstGeom prst="rect">
            <a:avLst/>
          </a:prstGeom>
        </p:spPr>
      </p:pic>
      <p:sp>
        <p:nvSpPr>
          <p:cNvPr id="14" name="Rectangle 1">
            <a:extLst>
              <a:ext uri="{FF2B5EF4-FFF2-40B4-BE49-F238E27FC236}">
                <a16:creationId xmlns:a16="http://schemas.microsoft.com/office/drawing/2014/main" id="{F254FF4B-2FB6-4966-B4D8-F1FFE56C905A}"/>
              </a:ext>
            </a:extLst>
          </p:cNvPr>
          <p:cNvSpPr/>
          <p:nvPr/>
        </p:nvSpPr>
        <p:spPr>
          <a:xfrm rot="21279204">
            <a:off x="4802748" y="2654618"/>
            <a:ext cx="6757843" cy="1851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a vontade de Deus é que o evangelho seja anunciado a todo homem, e você não testemunha e não te preocupas com missões, te opões à vontade de Deus.</a:t>
            </a:r>
            <a:endParaRPr lang="pt-BR" sz="2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0531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B7778201-F7AA-422D-B397-1432BD23729C}"/>
              </a:ext>
            </a:extLst>
          </p:cNvPr>
          <p:cNvGrpSpPr/>
          <p:nvPr/>
        </p:nvGrpSpPr>
        <p:grpSpPr>
          <a:xfrm>
            <a:off x="1193426" y="1280463"/>
            <a:ext cx="1906851" cy="1808919"/>
            <a:chOff x="2296714" y="1120410"/>
            <a:chExt cx="2892552" cy="2763469"/>
          </a:xfrm>
        </p:grpSpPr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CE502E8C-A8DC-403C-9A9F-6E29A4885CCF}"/>
                </a:ext>
              </a:extLst>
            </p:cNvPr>
            <p:cNvSpPr/>
            <p:nvPr/>
          </p:nvSpPr>
          <p:spPr>
            <a:xfrm>
              <a:off x="2296714" y="1120410"/>
              <a:ext cx="2892552" cy="276346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D1C3880F-F2CF-4B76-9708-AB3A19C2C3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1204" b="69815" l="58594" r="73750">
                          <a14:foregroundMark x1="64844" y1="41204" x2="65417" y2="41574"/>
                          <a14:foregroundMark x1="73385" y1="56759" x2="73750" y2="56759"/>
                        </a14:backgroundRemoval>
                      </a14:imgEffect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 l="56797" t="38116" r="25000" b="26552"/>
            <a:stretch/>
          </p:blipFill>
          <p:spPr>
            <a:xfrm>
              <a:off x="2633460" y="1254379"/>
              <a:ext cx="2219363" cy="2423098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D419E951-7F34-4E31-9DEB-085AEAEA3C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1204" b="69815" l="58594" r="73750">
                          <a14:foregroundMark x1="64844" y1="41204" x2="65417" y2="41574"/>
                          <a14:foregroundMark x1="73385" y1="56759" x2="73750" y2="56759"/>
                        </a14:backgroundRemoval>
                      </a14:imgEffect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 l="65418" t="38058" r="24555" b="26610"/>
            <a:stretch/>
          </p:blipFill>
          <p:spPr>
            <a:xfrm>
              <a:off x="3690344" y="1254379"/>
              <a:ext cx="1222643" cy="2423098"/>
            </a:xfrm>
            <a:prstGeom prst="rect">
              <a:avLst/>
            </a:prstGeom>
          </p:spPr>
        </p:pic>
      </p:grp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CEBEC265-C8DD-410B-B8D8-7668FD01CF49}"/>
              </a:ext>
            </a:extLst>
          </p:cNvPr>
          <p:cNvSpPr/>
          <p:nvPr/>
        </p:nvSpPr>
        <p:spPr>
          <a:xfrm>
            <a:off x="3808719" y="1470976"/>
            <a:ext cx="8116581" cy="1401027"/>
          </a:xfrm>
          <a:prstGeom prst="roundRect">
            <a:avLst>
              <a:gd name="adj" fmla="val 8702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A4F2B65-0304-4CFA-A8C3-0E52F1784A4B}"/>
              </a:ext>
            </a:extLst>
          </p:cNvPr>
          <p:cNvSpPr txBox="1"/>
          <p:nvPr/>
        </p:nvSpPr>
        <p:spPr>
          <a:xfrm>
            <a:off x="4015411" y="1599747"/>
            <a:ext cx="7513983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Por que você acha que Deus deu seu Espírito para habitar você?</a:t>
            </a:r>
            <a:endParaRPr lang="pt-B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badi Extra Light" panose="020B0204020104020204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439D3CB-3D8D-491F-97AF-27B7F2BD46D9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FE549AD2-EA25-4931-B48C-9B2344BDC992}"/>
              </a:ext>
            </a:extLst>
          </p:cNvPr>
          <p:cNvSpPr/>
          <p:nvPr/>
        </p:nvSpPr>
        <p:spPr>
          <a:xfrm>
            <a:off x="2061096" y="5747336"/>
            <a:ext cx="9460255" cy="839757"/>
          </a:xfrm>
          <a:prstGeom prst="roundRect">
            <a:avLst>
              <a:gd name="adj" fmla="val 5556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6EB81312-7222-4CFF-9290-7D22973CAF9D}"/>
              </a:ext>
            </a:extLst>
          </p:cNvPr>
          <p:cNvSpPr txBox="1"/>
          <p:nvPr/>
        </p:nvSpPr>
        <p:spPr>
          <a:xfrm>
            <a:off x="2348319" y="3718923"/>
            <a:ext cx="9268398" cy="270843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AutoNum type="alphaLcParenR"/>
            </a:pPr>
            <a:r>
              <a:rPr lang="pt-BR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Para que você pudesse se orgulhar de pertencer a Deus e se sentisse especial. </a:t>
            </a:r>
          </a:p>
          <a:p>
            <a:pPr marL="514350" indent="-514350">
              <a:spcAft>
                <a:spcPts val="1200"/>
              </a:spcAft>
              <a:buAutoNum type="alphaLcParenR"/>
            </a:pPr>
            <a:r>
              <a:rPr lang="pt-BR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Para que pudesse receber um dom místico que os incrédulos não possuem.</a:t>
            </a:r>
          </a:p>
          <a:p>
            <a:pPr marL="514350" indent="-514350">
              <a:spcAft>
                <a:spcPts val="1200"/>
              </a:spcAft>
              <a:buAutoNum type="alphaLcParenR"/>
            </a:pPr>
            <a:r>
              <a:rPr lang="pt-BR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Para testemunhar de Cristo a toda criatura.</a:t>
            </a:r>
          </a:p>
        </p:txBody>
      </p:sp>
    </p:spTree>
    <p:extLst>
      <p:ext uri="{BB962C8B-B14F-4D97-AF65-F5344CB8AC3E}">
        <p14:creationId xmlns:p14="http://schemas.microsoft.com/office/powerpoint/2010/main" val="115151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FBE2598F-0792-47C5-BF34-AF2E91B36E9C}"/>
              </a:ext>
            </a:extLst>
          </p:cNvPr>
          <p:cNvSpPr/>
          <p:nvPr/>
        </p:nvSpPr>
        <p:spPr>
          <a:xfrm>
            <a:off x="68186" y="1120532"/>
            <a:ext cx="11789197" cy="2474165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A53DA1-8466-4B64-AB0F-F083E1882E78}"/>
              </a:ext>
            </a:extLst>
          </p:cNvPr>
          <p:cNvSpPr txBox="1"/>
          <p:nvPr/>
        </p:nvSpPr>
        <p:spPr>
          <a:xfrm>
            <a:off x="193175" y="1113097"/>
            <a:ext cx="11515121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500" dirty="0">
                <a:effectLst/>
                <a:latin typeface="Abadi Extra Light" panose="020B0204020104020204" pitchFamily="34" charset="0"/>
              </a:rPr>
              <a:t>Então, lhes abriu o entendimento para compreenderem as Escrituras;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e lhes disse: Assim está escrito que o Cristo havia de padecer e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ressuscitar dentre os mortos no terceiro dia e que em seu nome se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pregasse arrependimento para remissão de pecados a todas as nações, começando de Jerusalém. Vós sois testemunhas destas coisas. Eis que envio sobre vós a promessa de meu Pai; permanecei, pois, na cidade, até que do alto sejais revestidos de poder.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5603AB13-AE03-4B31-B9CD-E78977F76793}"/>
              </a:ext>
            </a:extLst>
          </p:cNvPr>
          <p:cNvSpPr/>
          <p:nvPr/>
        </p:nvSpPr>
        <p:spPr>
          <a:xfrm>
            <a:off x="9210259" y="922766"/>
            <a:ext cx="2991679" cy="123070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83AC23D-5DB1-406C-B254-A6553DA1BA93}"/>
              </a:ext>
            </a:extLst>
          </p:cNvPr>
          <p:cNvSpPr txBox="1"/>
          <p:nvPr/>
        </p:nvSpPr>
        <p:spPr>
          <a:xfrm>
            <a:off x="9550115" y="972348"/>
            <a:ext cx="27589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Lc</a:t>
            </a:r>
            <a:r>
              <a:rPr lang="pt-BR" sz="3000" b="1" dirty="0">
                <a:latin typeface="+mj-lt"/>
              </a:rPr>
              <a:t> 24.47-19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At 1.8</a:t>
            </a:r>
          </a:p>
        </p:txBody>
      </p:sp>
    </p:spTree>
    <p:extLst>
      <p:ext uri="{BB962C8B-B14F-4D97-AF65-F5344CB8AC3E}">
        <p14:creationId xmlns:p14="http://schemas.microsoft.com/office/powerpoint/2010/main" val="8220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 animBg="1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FBE2598F-0792-47C5-BF34-AF2E91B36E9C}"/>
              </a:ext>
            </a:extLst>
          </p:cNvPr>
          <p:cNvSpPr/>
          <p:nvPr/>
        </p:nvSpPr>
        <p:spPr>
          <a:xfrm>
            <a:off x="68186" y="1120532"/>
            <a:ext cx="11789197" cy="2474165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0BE21B5-9669-4555-A474-77FB5FA12CA6}"/>
              </a:ext>
            </a:extLst>
          </p:cNvPr>
          <p:cNvSpPr txBox="1"/>
          <p:nvPr/>
        </p:nvSpPr>
        <p:spPr>
          <a:xfrm>
            <a:off x="3370300" y="3994328"/>
            <a:ext cx="8821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200" b="1" dirty="0">
                <a:latin typeface="+mj-lt"/>
              </a:rPr>
              <a:t>Receber a salvação e o evangelho.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4AC7BCA4-544A-44A5-B699-114B7A908BEE}"/>
              </a:ext>
            </a:extLst>
          </p:cNvPr>
          <p:cNvSpPr/>
          <p:nvPr/>
        </p:nvSpPr>
        <p:spPr>
          <a:xfrm>
            <a:off x="1670787" y="1182704"/>
            <a:ext cx="7041994" cy="377633"/>
          </a:xfrm>
          <a:prstGeom prst="roundRect">
            <a:avLst>
              <a:gd name="adj" fmla="val 110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A53DA1-8466-4B64-AB0F-F083E1882E78}"/>
              </a:ext>
            </a:extLst>
          </p:cNvPr>
          <p:cNvSpPr txBox="1"/>
          <p:nvPr/>
        </p:nvSpPr>
        <p:spPr>
          <a:xfrm>
            <a:off x="193175" y="1113097"/>
            <a:ext cx="11515121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500" dirty="0">
                <a:effectLst/>
                <a:latin typeface="Abadi Extra Light" panose="020B0204020104020204" pitchFamily="34" charset="0"/>
              </a:rPr>
              <a:t>Então, lhes </a:t>
            </a:r>
            <a:r>
              <a:rPr lang="pt-BR" sz="2500" b="1" dirty="0">
                <a:effectLst/>
                <a:latin typeface="Abadi Extra Light" panose="020B0204020104020204" pitchFamily="34" charset="0"/>
              </a:rPr>
              <a:t>abriu o entendimento para compreenderem as Escrituras</a:t>
            </a:r>
            <a:r>
              <a:rPr lang="pt-BR" sz="2500" dirty="0">
                <a:effectLst/>
                <a:latin typeface="Abadi Extra Light" panose="020B0204020104020204" pitchFamily="34" charset="0"/>
              </a:rPr>
              <a:t>;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e lhes disse: Assim está escrito que o Cristo havia de padecer e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ressuscitar dentre os mortos no terceiro dia e que em seu nome se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pregasse arrependimento para remissão de pecados a todas as nações, começando de Jerusalém. Vós sois testemunhas destas coisas. Eis que envio sobre vós a promessa de meu Pai; permanecei, pois, na cidade, até que do alto sejais revestidos de poder.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5603AB13-AE03-4B31-B9CD-E78977F76793}"/>
              </a:ext>
            </a:extLst>
          </p:cNvPr>
          <p:cNvSpPr/>
          <p:nvPr/>
        </p:nvSpPr>
        <p:spPr>
          <a:xfrm>
            <a:off x="9210259" y="922766"/>
            <a:ext cx="2991679" cy="123070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83AC23D-5DB1-406C-B254-A6553DA1BA93}"/>
              </a:ext>
            </a:extLst>
          </p:cNvPr>
          <p:cNvSpPr txBox="1"/>
          <p:nvPr/>
        </p:nvSpPr>
        <p:spPr>
          <a:xfrm>
            <a:off x="9550115" y="972348"/>
            <a:ext cx="27589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Lc</a:t>
            </a:r>
            <a:r>
              <a:rPr lang="pt-BR" sz="3000" b="1" dirty="0">
                <a:latin typeface="+mj-lt"/>
              </a:rPr>
              <a:t> 24.47-19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At 1.8</a:t>
            </a:r>
          </a:p>
        </p:txBody>
      </p: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8B354C3B-B201-4031-8C65-BD9E9368BBDE}"/>
              </a:ext>
            </a:extLst>
          </p:cNvPr>
          <p:cNvCxnSpPr>
            <a:cxnSpLocks/>
          </p:cNvCxnSpPr>
          <p:nvPr/>
        </p:nvCxnSpPr>
        <p:spPr>
          <a:xfrm>
            <a:off x="2723253" y="1515428"/>
            <a:ext cx="2689132" cy="2534287"/>
          </a:xfrm>
          <a:prstGeom prst="straightConnector1">
            <a:avLst/>
          </a:prstGeom>
          <a:ln w="1016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5538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FBE2598F-0792-47C5-BF34-AF2E91B36E9C}"/>
              </a:ext>
            </a:extLst>
          </p:cNvPr>
          <p:cNvSpPr/>
          <p:nvPr/>
        </p:nvSpPr>
        <p:spPr>
          <a:xfrm>
            <a:off x="68186" y="1120532"/>
            <a:ext cx="11789197" cy="2474165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0BE21B5-9669-4555-A474-77FB5FA12CA6}"/>
              </a:ext>
            </a:extLst>
          </p:cNvPr>
          <p:cNvSpPr txBox="1"/>
          <p:nvPr/>
        </p:nvSpPr>
        <p:spPr>
          <a:xfrm>
            <a:off x="3370300" y="3994328"/>
            <a:ext cx="882170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200" b="1" dirty="0">
                <a:latin typeface="+mj-lt"/>
              </a:rPr>
              <a:t>Receber a salvação e o evangelho.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200" b="1" dirty="0">
                <a:latin typeface="+mj-lt"/>
              </a:rPr>
              <a:t>Levar o evangelho da salvação. 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endParaRPr lang="pt-BR" sz="2500" b="1" dirty="0">
              <a:latin typeface="+mj-lt"/>
            </a:endParaRP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4AC7BCA4-544A-44A5-B699-114B7A908BEE}"/>
              </a:ext>
            </a:extLst>
          </p:cNvPr>
          <p:cNvSpPr/>
          <p:nvPr/>
        </p:nvSpPr>
        <p:spPr>
          <a:xfrm>
            <a:off x="236643" y="2310144"/>
            <a:ext cx="6465831" cy="377633"/>
          </a:xfrm>
          <a:prstGeom prst="roundRect">
            <a:avLst>
              <a:gd name="adj" fmla="val 110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F63AFE05-D58A-43FD-B0B2-9E0E5306D377}"/>
              </a:ext>
            </a:extLst>
          </p:cNvPr>
          <p:cNvCxnSpPr>
            <a:cxnSpLocks/>
          </p:cNvCxnSpPr>
          <p:nvPr/>
        </p:nvCxnSpPr>
        <p:spPr>
          <a:xfrm>
            <a:off x="1481205" y="2657814"/>
            <a:ext cx="3520453" cy="2045552"/>
          </a:xfrm>
          <a:prstGeom prst="straightConnector1">
            <a:avLst/>
          </a:prstGeom>
          <a:ln w="1016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A53DA1-8466-4B64-AB0F-F083E1882E78}"/>
              </a:ext>
            </a:extLst>
          </p:cNvPr>
          <p:cNvSpPr txBox="1"/>
          <p:nvPr/>
        </p:nvSpPr>
        <p:spPr>
          <a:xfrm>
            <a:off x="193175" y="1113097"/>
            <a:ext cx="11515121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500" dirty="0">
                <a:effectLst/>
                <a:latin typeface="Abadi Extra Light" panose="020B0204020104020204" pitchFamily="34" charset="0"/>
              </a:rPr>
              <a:t>Então, lhes abriu o entendimento para compreenderem as Escrituras;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e lhes disse: Assim está escrito que o Cristo havia de padecer e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ressuscitar dentre os mortos no terceiro dia e que em seu nome se </a:t>
            </a:r>
          </a:p>
          <a:p>
            <a:r>
              <a:rPr lang="pt-BR" sz="2500" b="1" dirty="0">
                <a:effectLst/>
                <a:latin typeface="Abadi Extra Light" panose="020B0204020104020204" pitchFamily="34" charset="0"/>
              </a:rPr>
              <a:t>pregasse arrependimento para remissão de pecados</a:t>
            </a:r>
            <a:r>
              <a:rPr lang="pt-BR" sz="2500" dirty="0">
                <a:effectLst/>
                <a:latin typeface="Abadi Extra Light" panose="020B0204020104020204" pitchFamily="34" charset="0"/>
              </a:rPr>
              <a:t> a todas as nações, começando de Jerusalém. Vós sois testemunhas destas coisas. Eis que envio sobre vós a promessa de meu Pai; permanecei, pois, na cidade, até que do alto sejais revestidos de poder.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5603AB13-AE03-4B31-B9CD-E78977F76793}"/>
              </a:ext>
            </a:extLst>
          </p:cNvPr>
          <p:cNvSpPr/>
          <p:nvPr/>
        </p:nvSpPr>
        <p:spPr>
          <a:xfrm>
            <a:off x="9210259" y="922766"/>
            <a:ext cx="2991679" cy="123070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83AC23D-5DB1-406C-B254-A6553DA1BA93}"/>
              </a:ext>
            </a:extLst>
          </p:cNvPr>
          <p:cNvSpPr txBox="1"/>
          <p:nvPr/>
        </p:nvSpPr>
        <p:spPr>
          <a:xfrm>
            <a:off x="9550115" y="972348"/>
            <a:ext cx="27589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Lc</a:t>
            </a:r>
            <a:r>
              <a:rPr lang="pt-BR" sz="3000" b="1" dirty="0">
                <a:latin typeface="+mj-lt"/>
              </a:rPr>
              <a:t> 24.47-19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At 1.8</a:t>
            </a:r>
          </a:p>
        </p:txBody>
      </p:sp>
    </p:spTree>
    <p:extLst>
      <p:ext uri="{BB962C8B-B14F-4D97-AF65-F5344CB8AC3E}">
        <p14:creationId xmlns:p14="http://schemas.microsoft.com/office/powerpoint/2010/main" val="1630453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FBE2598F-0792-47C5-BF34-AF2E91B36E9C}"/>
              </a:ext>
            </a:extLst>
          </p:cNvPr>
          <p:cNvSpPr/>
          <p:nvPr/>
        </p:nvSpPr>
        <p:spPr>
          <a:xfrm>
            <a:off x="68186" y="1120532"/>
            <a:ext cx="11789197" cy="2474165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0BE21B5-9669-4555-A474-77FB5FA12CA6}"/>
              </a:ext>
            </a:extLst>
          </p:cNvPr>
          <p:cNvSpPr txBox="1"/>
          <p:nvPr/>
        </p:nvSpPr>
        <p:spPr>
          <a:xfrm>
            <a:off x="3370300" y="3994328"/>
            <a:ext cx="88217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200" b="1" dirty="0">
                <a:latin typeface="+mj-lt"/>
              </a:rPr>
              <a:t>Receber a salvação e o evangelho.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200" b="1" dirty="0">
                <a:latin typeface="+mj-lt"/>
              </a:rPr>
              <a:t>Levar o evangelho da salvação. 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200" b="1" dirty="0">
                <a:latin typeface="+mj-lt"/>
              </a:rPr>
              <a:t>Todos os homens da terra.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endParaRPr lang="pt-BR" sz="2500" b="1" dirty="0">
              <a:latin typeface="+mj-lt"/>
            </a:endParaRP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4AC7BCA4-544A-44A5-B699-114B7A908BEE}"/>
              </a:ext>
            </a:extLst>
          </p:cNvPr>
          <p:cNvSpPr/>
          <p:nvPr/>
        </p:nvSpPr>
        <p:spPr>
          <a:xfrm>
            <a:off x="6812537" y="2335889"/>
            <a:ext cx="4261762" cy="377633"/>
          </a:xfrm>
          <a:prstGeom prst="roundRect">
            <a:avLst>
              <a:gd name="adj" fmla="val 110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1526178C-2F3F-426D-8D2B-21424D6D2ABB}"/>
              </a:ext>
            </a:extLst>
          </p:cNvPr>
          <p:cNvSpPr/>
          <p:nvPr/>
        </p:nvSpPr>
        <p:spPr>
          <a:xfrm>
            <a:off x="169760" y="2728981"/>
            <a:ext cx="1357930" cy="377633"/>
          </a:xfrm>
          <a:prstGeom prst="roundRect">
            <a:avLst>
              <a:gd name="adj" fmla="val 110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A53DA1-8466-4B64-AB0F-F083E1882E78}"/>
              </a:ext>
            </a:extLst>
          </p:cNvPr>
          <p:cNvSpPr txBox="1"/>
          <p:nvPr/>
        </p:nvSpPr>
        <p:spPr>
          <a:xfrm>
            <a:off x="193175" y="1113097"/>
            <a:ext cx="11515121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500" dirty="0">
                <a:effectLst/>
                <a:latin typeface="Abadi Extra Light" panose="020B0204020104020204" pitchFamily="34" charset="0"/>
              </a:rPr>
              <a:t>Então, lhes abriu o entendimento para compreenderem as Escrituras;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e lhes disse: Assim está escrito que o Cristo havia de padecer e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ressuscitar dentre os mortos no terceiro dia e que em seu nome se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pregasse arrependimento para remissão de pecados </a:t>
            </a:r>
            <a:r>
              <a:rPr lang="pt-BR" sz="2500" b="1" dirty="0">
                <a:effectLst/>
                <a:latin typeface="Abadi Extra Light" panose="020B0204020104020204" pitchFamily="34" charset="0"/>
              </a:rPr>
              <a:t>a todas as nações, começando de Jerusalém. </a:t>
            </a:r>
            <a:r>
              <a:rPr lang="pt-BR" sz="2500" dirty="0">
                <a:effectLst/>
                <a:latin typeface="Abadi Extra Light" panose="020B0204020104020204" pitchFamily="34" charset="0"/>
              </a:rPr>
              <a:t>Vós sois testemunhas destas coisas. Eis que envio sobre vós a promessa de meu Pai; permanecei, pois, na cidade, até que do alto sejais revestidos de poder.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5603AB13-AE03-4B31-B9CD-E78977F76793}"/>
              </a:ext>
            </a:extLst>
          </p:cNvPr>
          <p:cNvSpPr/>
          <p:nvPr/>
        </p:nvSpPr>
        <p:spPr>
          <a:xfrm>
            <a:off x="9210259" y="922766"/>
            <a:ext cx="2991679" cy="123070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83AC23D-5DB1-406C-B254-A6553DA1BA93}"/>
              </a:ext>
            </a:extLst>
          </p:cNvPr>
          <p:cNvSpPr txBox="1"/>
          <p:nvPr/>
        </p:nvSpPr>
        <p:spPr>
          <a:xfrm>
            <a:off x="9550115" y="972348"/>
            <a:ext cx="27589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Lc</a:t>
            </a:r>
            <a:r>
              <a:rPr lang="pt-BR" sz="3000" b="1" dirty="0">
                <a:latin typeface="+mj-lt"/>
              </a:rPr>
              <a:t> 24.47-19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At 1.8</a:t>
            </a:r>
          </a:p>
        </p:txBody>
      </p: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7413190F-1D3F-470C-BA7C-E970CA93B9B0}"/>
              </a:ext>
            </a:extLst>
          </p:cNvPr>
          <p:cNvCxnSpPr>
            <a:cxnSpLocks/>
          </p:cNvCxnSpPr>
          <p:nvPr/>
        </p:nvCxnSpPr>
        <p:spPr>
          <a:xfrm>
            <a:off x="1049598" y="3136123"/>
            <a:ext cx="2689132" cy="2354801"/>
          </a:xfrm>
          <a:prstGeom prst="straightConnector1">
            <a:avLst/>
          </a:prstGeom>
          <a:ln w="1016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A01E96EE-DB6B-471B-8AE2-8134DEDE8A55}"/>
              </a:ext>
            </a:extLst>
          </p:cNvPr>
          <p:cNvCxnSpPr>
            <a:cxnSpLocks/>
          </p:cNvCxnSpPr>
          <p:nvPr/>
        </p:nvCxnSpPr>
        <p:spPr>
          <a:xfrm flipH="1">
            <a:off x="7432158" y="2713522"/>
            <a:ext cx="2498651" cy="2538962"/>
          </a:xfrm>
          <a:prstGeom prst="straightConnector1">
            <a:avLst/>
          </a:prstGeom>
          <a:ln w="1016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167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FBE2598F-0792-47C5-BF34-AF2E91B36E9C}"/>
              </a:ext>
            </a:extLst>
          </p:cNvPr>
          <p:cNvSpPr/>
          <p:nvPr/>
        </p:nvSpPr>
        <p:spPr>
          <a:xfrm>
            <a:off x="68186" y="1120532"/>
            <a:ext cx="11789197" cy="2474165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0BE21B5-9669-4555-A474-77FB5FA12CA6}"/>
              </a:ext>
            </a:extLst>
          </p:cNvPr>
          <p:cNvSpPr txBox="1"/>
          <p:nvPr/>
        </p:nvSpPr>
        <p:spPr>
          <a:xfrm>
            <a:off x="3370300" y="3994328"/>
            <a:ext cx="8821700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200" b="1" dirty="0">
                <a:latin typeface="+mj-lt"/>
              </a:rPr>
              <a:t>Receber a salvação e o evangelho.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200" b="1" dirty="0">
                <a:latin typeface="+mj-lt"/>
              </a:rPr>
              <a:t>Levar o evangelho da salvação. 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200" b="1" dirty="0">
                <a:latin typeface="+mj-lt"/>
              </a:rPr>
              <a:t>Todos os homens da terra.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200" b="1" dirty="0">
                <a:latin typeface="+mj-lt"/>
              </a:rPr>
              <a:t>Enviados e capacitados por Deus. 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endParaRPr lang="pt-BR" sz="2500" b="1" dirty="0">
              <a:latin typeface="+mj-lt"/>
            </a:endParaRP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4AC7BCA4-544A-44A5-B699-114B7A908BEE}"/>
              </a:ext>
            </a:extLst>
          </p:cNvPr>
          <p:cNvSpPr/>
          <p:nvPr/>
        </p:nvSpPr>
        <p:spPr>
          <a:xfrm>
            <a:off x="1373406" y="3101424"/>
            <a:ext cx="8866792" cy="377633"/>
          </a:xfrm>
          <a:prstGeom prst="roundRect">
            <a:avLst>
              <a:gd name="adj" fmla="val 110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F63AFE05-D58A-43FD-B0B2-9E0E5306D377}"/>
              </a:ext>
            </a:extLst>
          </p:cNvPr>
          <p:cNvCxnSpPr>
            <a:cxnSpLocks/>
          </p:cNvCxnSpPr>
          <p:nvPr/>
        </p:nvCxnSpPr>
        <p:spPr>
          <a:xfrm>
            <a:off x="2605883" y="3479057"/>
            <a:ext cx="2593438" cy="2368250"/>
          </a:xfrm>
          <a:prstGeom prst="straightConnector1">
            <a:avLst/>
          </a:prstGeom>
          <a:ln w="1016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A53DA1-8466-4B64-AB0F-F083E1882E78}"/>
              </a:ext>
            </a:extLst>
          </p:cNvPr>
          <p:cNvSpPr txBox="1"/>
          <p:nvPr/>
        </p:nvSpPr>
        <p:spPr>
          <a:xfrm>
            <a:off x="193175" y="1113097"/>
            <a:ext cx="11515121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500" dirty="0">
                <a:effectLst/>
                <a:latin typeface="Abadi Extra Light" panose="020B0204020104020204" pitchFamily="34" charset="0"/>
              </a:rPr>
              <a:t>Então, lhes abriu o entendimento para compreenderem as Escrituras;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e lhes disse: Assim está escrito que o Cristo havia de padecer e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ressuscitar dentre os mortos no terceiro dia e que em seu nome se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pregasse arrependimento para remissão de pecados a todas as nações, começando de Jerusalém. Vós sois testemunhas destas coisas. Eis que envio sobre vós a promessa de meu Pai; </a:t>
            </a:r>
            <a:r>
              <a:rPr lang="pt-BR" sz="2500" b="1" dirty="0">
                <a:effectLst/>
                <a:latin typeface="Abadi Extra Light" panose="020B0204020104020204" pitchFamily="34" charset="0"/>
              </a:rPr>
              <a:t>permanecei, pois, na cidade, até que do alto sejais revestidos de poder.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5603AB13-AE03-4B31-B9CD-E78977F76793}"/>
              </a:ext>
            </a:extLst>
          </p:cNvPr>
          <p:cNvSpPr/>
          <p:nvPr/>
        </p:nvSpPr>
        <p:spPr>
          <a:xfrm>
            <a:off x="9210259" y="922766"/>
            <a:ext cx="2991679" cy="123070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83AC23D-5DB1-406C-B254-A6553DA1BA93}"/>
              </a:ext>
            </a:extLst>
          </p:cNvPr>
          <p:cNvSpPr txBox="1"/>
          <p:nvPr/>
        </p:nvSpPr>
        <p:spPr>
          <a:xfrm>
            <a:off x="9550115" y="972348"/>
            <a:ext cx="27589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Lc</a:t>
            </a:r>
            <a:r>
              <a:rPr lang="pt-BR" sz="3000" b="1" dirty="0">
                <a:latin typeface="+mj-lt"/>
              </a:rPr>
              <a:t> 24.47-19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At 1.8</a:t>
            </a:r>
          </a:p>
        </p:txBody>
      </p:sp>
    </p:spTree>
    <p:extLst>
      <p:ext uri="{BB962C8B-B14F-4D97-AF65-F5344CB8AC3E}">
        <p14:creationId xmlns:p14="http://schemas.microsoft.com/office/powerpoint/2010/main" val="61596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FBE2598F-0792-47C5-BF34-AF2E91B36E9C}"/>
              </a:ext>
            </a:extLst>
          </p:cNvPr>
          <p:cNvSpPr/>
          <p:nvPr/>
        </p:nvSpPr>
        <p:spPr>
          <a:xfrm>
            <a:off x="68186" y="1120533"/>
            <a:ext cx="11789197" cy="1704724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A53DA1-8466-4B64-AB0F-F083E1882E78}"/>
              </a:ext>
            </a:extLst>
          </p:cNvPr>
          <p:cNvSpPr txBox="1"/>
          <p:nvPr/>
        </p:nvSpPr>
        <p:spPr>
          <a:xfrm>
            <a:off x="193175" y="1113097"/>
            <a:ext cx="1151512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500" dirty="0">
                <a:effectLst/>
                <a:latin typeface="Abadi Extra Light" panose="020B0204020104020204" pitchFamily="34" charset="0"/>
              </a:rPr>
              <a:t>Respondeu-lhes: Não vos compete conhecer tempos ou épocas que o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Pai reservou pela sua exclusiva autoridade; mas recebereis poder, ao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descer sobre vós o Espírito Santo, e sereis minhas testemunhas tanto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em Jerusalém como em toda a Judeia e Samaria e até aos confins da terra.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5603AB13-AE03-4B31-B9CD-E78977F76793}"/>
              </a:ext>
            </a:extLst>
          </p:cNvPr>
          <p:cNvSpPr/>
          <p:nvPr/>
        </p:nvSpPr>
        <p:spPr>
          <a:xfrm>
            <a:off x="9210259" y="922766"/>
            <a:ext cx="2991679" cy="123070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83AC23D-5DB1-406C-B254-A6553DA1BA93}"/>
              </a:ext>
            </a:extLst>
          </p:cNvPr>
          <p:cNvSpPr txBox="1"/>
          <p:nvPr/>
        </p:nvSpPr>
        <p:spPr>
          <a:xfrm>
            <a:off x="9550115" y="972348"/>
            <a:ext cx="27589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Lc</a:t>
            </a:r>
            <a:r>
              <a:rPr lang="pt-BR" sz="3000" b="1" dirty="0">
                <a:latin typeface="+mj-lt"/>
              </a:rPr>
              <a:t> 24.47-19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At 1.8</a:t>
            </a:r>
          </a:p>
        </p:txBody>
      </p:sp>
    </p:spTree>
    <p:extLst>
      <p:ext uri="{BB962C8B-B14F-4D97-AF65-F5344CB8AC3E}">
        <p14:creationId xmlns:p14="http://schemas.microsoft.com/office/powerpoint/2010/main" val="1160941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FBE2598F-0792-47C5-BF34-AF2E91B36E9C}"/>
              </a:ext>
            </a:extLst>
          </p:cNvPr>
          <p:cNvSpPr/>
          <p:nvPr/>
        </p:nvSpPr>
        <p:spPr>
          <a:xfrm>
            <a:off x="68186" y="1120533"/>
            <a:ext cx="11789197" cy="1704724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9A6C092-F0D7-447A-B4E2-B3DAEF265065}"/>
              </a:ext>
            </a:extLst>
          </p:cNvPr>
          <p:cNvSpPr txBox="1"/>
          <p:nvPr/>
        </p:nvSpPr>
        <p:spPr>
          <a:xfrm>
            <a:off x="1698040" y="3656163"/>
            <a:ext cx="103055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000" b="1" dirty="0">
                <a:latin typeface="+mj-lt"/>
              </a:rPr>
              <a:t>Capacidade/ condições de cumprir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553EC5F7-BA0C-4B8C-A4C0-D71BB4E56ED8}"/>
              </a:ext>
            </a:extLst>
          </p:cNvPr>
          <p:cNvSpPr/>
          <p:nvPr/>
        </p:nvSpPr>
        <p:spPr>
          <a:xfrm>
            <a:off x="5608891" y="1555013"/>
            <a:ext cx="2742143" cy="377633"/>
          </a:xfrm>
          <a:prstGeom prst="roundRect">
            <a:avLst>
              <a:gd name="adj" fmla="val 110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1186C4B0-8393-46B0-A7D2-96871334D3D8}"/>
              </a:ext>
            </a:extLst>
          </p:cNvPr>
          <p:cNvSpPr/>
          <p:nvPr/>
        </p:nvSpPr>
        <p:spPr>
          <a:xfrm>
            <a:off x="230785" y="1931252"/>
            <a:ext cx="4219566" cy="377633"/>
          </a:xfrm>
          <a:prstGeom prst="roundRect">
            <a:avLst>
              <a:gd name="adj" fmla="val 110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A53DA1-8466-4B64-AB0F-F083E1882E78}"/>
              </a:ext>
            </a:extLst>
          </p:cNvPr>
          <p:cNvSpPr txBox="1"/>
          <p:nvPr/>
        </p:nvSpPr>
        <p:spPr>
          <a:xfrm>
            <a:off x="193175" y="1113097"/>
            <a:ext cx="1151512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500" dirty="0">
                <a:effectLst/>
                <a:latin typeface="Abadi Extra Light" panose="020B0204020104020204" pitchFamily="34" charset="0"/>
              </a:rPr>
              <a:t>Respondeu-lhes: Não vos compete conhecer tempos ou épocas que o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Pai reservou pela sua exclusiva autoridade; </a:t>
            </a:r>
            <a:r>
              <a:rPr lang="pt-BR" sz="2500" b="1" dirty="0">
                <a:effectLst/>
                <a:latin typeface="Abadi Extra Light" panose="020B0204020104020204" pitchFamily="34" charset="0"/>
              </a:rPr>
              <a:t>mas recebereis poder, ao </a:t>
            </a:r>
          </a:p>
          <a:p>
            <a:r>
              <a:rPr lang="pt-BR" sz="2500" b="1" dirty="0">
                <a:effectLst/>
                <a:latin typeface="Abadi Extra Light" panose="020B0204020104020204" pitchFamily="34" charset="0"/>
              </a:rPr>
              <a:t>descer sobre vós o Espírito Santo</a:t>
            </a:r>
            <a:r>
              <a:rPr lang="pt-BR" sz="2500" dirty="0">
                <a:effectLst/>
                <a:latin typeface="Abadi Extra Light" panose="020B0204020104020204" pitchFamily="34" charset="0"/>
              </a:rPr>
              <a:t>, e sereis minhas testemunhas tanto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em Jerusalém como em toda a Judeia e Samaria e até aos confins da terra.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5603AB13-AE03-4B31-B9CD-E78977F76793}"/>
              </a:ext>
            </a:extLst>
          </p:cNvPr>
          <p:cNvSpPr/>
          <p:nvPr/>
        </p:nvSpPr>
        <p:spPr>
          <a:xfrm>
            <a:off x="9210259" y="922766"/>
            <a:ext cx="2991679" cy="123070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83AC23D-5DB1-406C-B254-A6553DA1BA93}"/>
              </a:ext>
            </a:extLst>
          </p:cNvPr>
          <p:cNvSpPr txBox="1"/>
          <p:nvPr/>
        </p:nvSpPr>
        <p:spPr>
          <a:xfrm>
            <a:off x="9550115" y="972348"/>
            <a:ext cx="27589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Lc</a:t>
            </a:r>
            <a:r>
              <a:rPr lang="pt-BR" sz="3000" b="1" dirty="0">
                <a:latin typeface="+mj-lt"/>
              </a:rPr>
              <a:t> 24.47-19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At 1.8</a:t>
            </a:r>
          </a:p>
        </p:txBody>
      </p: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86B348FA-358D-425D-AD9C-6DF73B8B8D71}"/>
              </a:ext>
            </a:extLst>
          </p:cNvPr>
          <p:cNvCxnSpPr>
            <a:cxnSpLocks/>
          </p:cNvCxnSpPr>
          <p:nvPr/>
        </p:nvCxnSpPr>
        <p:spPr>
          <a:xfrm>
            <a:off x="1235212" y="2244875"/>
            <a:ext cx="3215139" cy="1506867"/>
          </a:xfrm>
          <a:prstGeom prst="straightConnector1">
            <a:avLst/>
          </a:prstGeom>
          <a:ln w="1016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7300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FBE2598F-0792-47C5-BF34-AF2E91B36E9C}"/>
              </a:ext>
            </a:extLst>
          </p:cNvPr>
          <p:cNvSpPr/>
          <p:nvPr/>
        </p:nvSpPr>
        <p:spPr>
          <a:xfrm>
            <a:off x="68186" y="1120533"/>
            <a:ext cx="11789197" cy="1704724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9A6C092-F0D7-447A-B4E2-B3DAEF265065}"/>
              </a:ext>
            </a:extLst>
          </p:cNvPr>
          <p:cNvSpPr txBox="1"/>
          <p:nvPr/>
        </p:nvSpPr>
        <p:spPr>
          <a:xfrm>
            <a:off x="1698040" y="3656163"/>
            <a:ext cx="1030554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000" b="1" dirty="0">
                <a:latin typeface="+mj-lt"/>
              </a:rPr>
              <a:t>Capacidade/ condições de cumprir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000" b="1" dirty="0">
                <a:latin typeface="+mj-lt"/>
              </a:rPr>
              <a:t>Missão – função na terra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553EC5F7-BA0C-4B8C-A4C0-D71BB4E56ED8}"/>
              </a:ext>
            </a:extLst>
          </p:cNvPr>
          <p:cNvSpPr/>
          <p:nvPr/>
        </p:nvSpPr>
        <p:spPr>
          <a:xfrm>
            <a:off x="4755991" y="1948419"/>
            <a:ext cx="3384685" cy="377633"/>
          </a:xfrm>
          <a:prstGeom prst="roundRect">
            <a:avLst>
              <a:gd name="adj" fmla="val 110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A53DA1-8466-4B64-AB0F-F083E1882E78}"/>
              </a:ext>
            </a:extLst>
          </p:cNvPr>
          <p:cNvSpPr txBox="1"/>
          <p:nvPr/>
        </p:nvSpPr>
        <p:spPr>
          <a:xfrm>
            <a:off x="193175" y="1113097"/>
            <a:ext cx="1151512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500" dirty="0">
                <a:effectLst/>
                <a:latin typeface="Abadi Extra Light" panose="020B0204020104020204" pitchFamily="34" charset="0"/>
              </a:rPr>
              <a:t>Respondeu-lhes: Não vos compete conhecer tempos ou épocas que o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Pai reservou pela sua exclusiva autoridade; mas recebereis poder, ao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descer sobre vós o Espírito Santo, e </a:t>
            </a:r>
            <a:r>
              <a:rPr lang="pt-BR" sz="2500" b="1" dirty="0">
                <a:effectLst/>
                <a:latin typeface="Abadi Extra Light" panose="020B0204020104020204" pitchFamily="34" charset="0"/>
              </a:rPr>
              <a:t>sereis minhas testemunhas</a:t>
            </a:r>
            <a:r>
              <a:rPr lang="pt-BR" sz="2500" dirty="0">
                <a:effectLst/>
                <a:latin typeface="Abadi Extra Light" panose="020B0204020104020204" pitchFamily="34" charset="0"/>
              </a:rPr>
              <a:t> tanto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em Jerusalém como em toda a Judeia e Samaria e até aos confins da terra.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5603AB13-AE03-4B31-B9CD-E78977F76793}"/>
              </a:ext>
            </a:extLst>
          </p:cNvPr>
          <p:cNvSpPr/>
          <p:nvPr/>
        </p:nvSpPr>
        <p:spPr>
          <a:xfrm>
            <a:off x="9210259" y="922766"/>
            <a:ext cx="2991679" cy="123070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83AC23D-5DB1-406C-B254-A6553DA1BA93}"/>
              </a:ext>
            </a:extLst>
          </p:cNvPr>
          <p:cNvSpPr txBox="1"/>
          <p:nvPr/>
        </p:nvSpPr>
        <p:spPr>
          <a:xfrm>
            <a:off x="9550115" y="972348"/>
            <a:ext cx="27589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Lc</a:t>
            </a:r>
            <a:r>
              <a:rPr lang="pt-BR" sz="3000" b="1" dirty="0">
                <a:latin typeface="+mj-lt"/>
              </a:rPr>
              <a:t> 24.47-19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At 1.8</a:t>
            </a:r>
          </a:p>
        </p:txBody>
      </p: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86B348FA-358D-425D-AD9C-6DF73B8B8D71}"/>
              </a:ext>
            </a:extLst>
          </p:cNvPr>
          <p:cNvCxnSpPr>
            <a:cxnSpLocks/>
          </p:cNvCxnSpPr>
          <p:nvPr/>
        </p:nvCxnSpPr>
        <p:spPr>
          <a:xfrm flipH="1">
            <a:off x="3230865" y="2234415"/>
            <a:ext cx="2865135" cy="2093533"/>
          </a:xfrm>
          <a:prstGeom prst="straightConnector1">
            <a:avLst/>
          </a:prstGeom>
          <a:ln w="1016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8958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FBE2598F-0792-47C5-BF34-AF2E91B36E9C}"/>
              </a:ext>
            </a:extLst>
          </p:cNvPr>
          <p:cNvSpPr/>
          <p:nvPr/>
        </p:nvSpPr>
        <p:spPr>
          <a:xfrm>
            <a:off x="68186" y="1120533"/>
            <a:ext cx="11789197" cy="1704724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9A6C092-F0D7-447A-B4E2-B3DAEF265065}"/>
              </a:ext>
            </a:extLst>
          </p:cNvPr>
          <p:cNvSpPr txBox="1"/>
          <p:nvPr/>
        </p:nvSpPr>
        <p:spPr>
          <a:xfrm>
            <a:off x="1698040" y="3656163"/>
            <a:ext cx="103055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000" b="1" dirty="0">
                <a:latin typeface="+mj-lt"/>
              </a:rPr>
              <a:t>Capacidade/ condições de cumprir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000" b="1" dirty="0">
                <a:latin typeface="+mj-lt"/>
              </a:rPr>
              <a:t>Missão – função na terra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000" b="1" dirty="0">
                <a:latin typeface="+mj-lt"/>
              </a:rPr>
              <a:t>Judeu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553EC5F7-BA0C-4B8C-A4C0-D71BB4E56ED8}"/>
              </a:ext>
            </a:extLst>
          </p:cNvPr>
          <p:cNvSpPr/>
          <p:nvPr/>
        </p:nvSpPr>
        <p:spPr>
          <a:xfrm>
            <a:off x="688045" y="2320562"/>
            <a:ext cx="1292022" cy="377633"/>
          </a:xfrm>
          <a:prstGeom prst="roundRect">
            <a:avLst>
              <a:gd name="adj" fmla="val 110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A53DA1-8466-4B64-AB0F-F083E1882E78}"/>
              </a:ext>
            </a:extLst>
          </p:cNvPr>
          <p:cNvSpPr txBox="1"/>
          <p:nvPr/>
        </p:nvSpPr>
        <p:spPr>
          <a:xfrm>
            <a:off x="193175" y="1113097"/>
            <a:ext cx="1151512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500" dirty="0">
                <a:effectLst/>
                <a:latin typeface="Abadi Extra Light" panose="020B0204020104020204" pitchFamily="34" charset="0"/>
              </a:rPr>
              <a:t>Respondeu-lhes: Não vos compete conhecer tempos ou épocas que o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Pai reservou pela sua exclusiva autoridade; mas recebereis poder, ao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descer sobre vós o Espírito Santo, e sereis minhas testemunhas tanto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em </a:t>
            </a:r>
            <a:r>
              <a:rPr lang="pt-BR" sz="2500" b="1" dirty="0">
                <a:effectLst/>
                <a:latin typeface="Abadi Extra Light" panose="020B0204020104020204" pitchFamily="34" charset="0"/>
              </a:rPr>
              <a:t>Jerusalém</a:t>
            </a:r>
            <a:r>
              <a:rPr lang="pt-BR" sz="2500" dirty="0">
                <a:effectLst/>
                <a:latin typeface="Abadi Extra Light" panose="020B0204020104020204" pitchFamily="34" charset="0"/>
              </a:rPr>
              <a:t> como em toda a Judeia e Samaria e até aos confins da terra.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5603AB13-AE03-4B31-B9CD-E78977F76793}"/>
              </a:ext>
            </a:extLst>
          </p:cNvPr>
          <p:cNvSpPr/>
          <p:nvPr/>
        </p:nvSpPr>
        <p:spPr>
          <a:xfrm>
            <a:off x="9210259" y="922766"/>
            <a:ext cx="2991679" cy="123070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83AC23D-5DB1-406C-B254-A6553DA1BA93}"/>
              </a:ext>
            </a:extLst>
          </p:cNvPr>
          <p:cNvSpPr txBox="1"/>
          <p:nvPr/>
        </p:nvSpPr>
        <p:spPr>
          <a:xfrm>
            <a:off x="9550115" y="972348"/>
            <a:ext cx="27589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Lc</a:t>
            </a:r>
            <a:r>
              <a:rPr lang="pt-BR" sz="3000" b="1" dirty="0">
                <a:latin typeface="+mj-lt"/>
              </a:rPr>
              <a:t> 24.47-19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At 1.8</a:t>
            </a:r>
          </a:p>
        </p:txBody>
      </p: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86B348FA-358D-425D-AD9C-6DF73B8B8D71}"/>
              </a:ext>
            </a:extLst>
          </p:cNvPr>
          <p:cNvCxnSpPr>
            <a:cxnSpLocks/>
          </p:cNvCxnSpPr>
          <p:nvPr/>
        </p:nvCxnSpPr>
        <p:spPr>
          <a:xfrm>
            <a:off x="1112905" y="2698195"/>
            <a:ext cx="1832314" cy="2192782"/>
          </a:xfrm>
          <a:prstGeom prst="straightConnector1">
            <a:avLst/>
          </a:prstGeom>
          <a:ln w="1016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49387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FBE2598F-0792-47C5-BF34-AF2E91B36E9C}"/>
              </a:ext>
            </a:extLst>
          </p:cNvPr>
          <p:cNvSpPr/>
          <p:nvPr/>
        </p:nvSpPr>
        <p:spPr>
          <a:xfrm>
            <a:off x="68186" y="1120533"/>
            <a:ext cx="11789197" cy="1704724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9A6C092-F0D7-447A-B4E2-B3DAEF265065}"/>
              </a:ext>
            </a:extLst>
          </p:cNvPr>
          <p:cNvSpPr txBox="1"/>
          <p:nvPr/>
        </p:nvSpPr>
        <p:spPr>
          <a:xfrm>
            <a:off x="1698040" y="3656163"/>
            <a:ext cx="103055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000" b="1" dirty="0">
                <a:latin typeface="+mj-lt"/>
              </a:rPr>
              <a:t>Capacidade/ condições de cumprir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000" b="1" dirty="0">
                <a:latin typeface="+mj-lt"/>
              </a:rPr>
              <a:t>Missão – função na terra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000" b="1" dirty="0">
                <a:latin typeface="+mj-lt"/>
              </a:rPr>
              <a:t>Judeu / Judeu distante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553EC5F7-BA0C-4B8C-A4C0-D71BB4E56ED8}"/>
              </a:ext>
            </a:extLst>
          </p:cNvPr>
          <p:cNvSpPr/>
          <p:nvPr/>
        </p:nvSpPr>
        <p:spPr>
          <a:xfrm>
            <a:off x="4071965" y="2320562"/>
            <a:ext cx="882468" cy="377633"/>
          </a:xfrm>
          <a:prstGeom prst="roundRect">
            <a:avLst>
              <a:gd name="adj" fmla="val 110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A53DA1-8466-4B64-AB0F-F083E1882E78}"/>
              </a:ext>
            </a:extLst>
          </p:cNvPr>
          <p:cNvSpPr txBox="1"/>
          <p:nvPr/>
        </p:nvSpPr>
        <p:spPr>
          <a:xfrm>
            <a:off x="193175" y="1113097"/>
            <a:ext cx="1151512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500" dirty="0">
                <a:effectLst/>
                <a:latin typeface="Abadi Extra Light" panose="020B0204020104020204" pitchFamily="34" charset="0"/>
              </a:rPr>
              <a:t>Respondeu-lhes: Não vos compete conhecer tempos ou épocas que o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Pai reservou pela sua exclusiva autoridade; mas recebereis poder, ao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descer sobre vós o Espírito Santo, e sereis minhas testemunhas tanto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em Jerusalém como em toda a </a:t>
            </a:r>
            <a:r>
              <a:rPr lang="pt-BR" sz="2500" b="1" dirty="0">
                <a:effectLst/>
                <a:latin typeface="Abadi Extra Light" panose="020B0204020104020204" pitchFamily="34" charset="0"/>
              </a:rPr>
              <a:t>Judeia </a:t>
            </a:r>
            <a:r>
              <a:rPr lang="pt-BR" sz="2500" dirty="0">
                <a:effectLst/>
                <a:latin typeface="Abadi Extra Light" panose="020B0204020104020204" pitchFamily="34" charset="0"/>
              </a:rPr>
              <a:t>e Samaria e até aos confins da terra.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5603AB13-AE03-4B31-B9CD-E78977F76793}"/>
              </a:ext>
            </a:extLst>
          </p:cNvPr>
          <p:cNvSpPr/>
          <p:nvPr/>
        </p:nvSpPr>
        <p:spPr>
          <a:xfrm>
            <a:off x="9210259" y="922766"/>
            <a:ext cx="2991679" cy="123070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83AC23D-5DB1-406C-B254-A6553DA1BA93}"/>
              </a:ext>
            </a:extLst>
          </p:cNvPr>
          <p:cNvSpPr txBox="1"/>
          <p:nvPr/>
        </p:nvSpPr>
        <p:spPr>
          <a:xfrm>
            <a:off x="9550115" y="972348"/>
            <a:ext cx="27589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Lc</a:t>
            </a:r>
            <a:r>
              <a:rPr lang="pt-BR" sz="3000" b="1" dirty="0">
                <a:latin typeface="+mj-lt"/>
              </a:rPr>
              <a:t> 24.47-19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At 1.8</a:t>
            </a:r>
          </a:p>
        </p:txBody>
      </p: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86B348FA-358D-425D-AD9C-6DF73B8B8D71}"/>
              </a:ext>
            </a:extLst>
          </p:cNvPr>
          <p:cNvCxnSpPr>
            <a:cxnSpLocks/>
          </p:cNvCxnSpPr>
          <p:nvPr/>
        </p:nvCxnSpPr>
        <p:spPr>
          <a:xfrm>
            <a:off x="4381767" y="2649614"/>
            <a:ext cx="0" cy="2209465"/>
          </a:xfrm>
          <a:prstGeom prst="straightConnector1">
            <a:avLst/>
          </a:prstGeom>
          <a:ln w="1016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22047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FBE2598F-0792-47C5-BF34-AF2E91B36E9C}"/>
              </a:ext>
            </a:extLst>
          </p:cNvPr>
          <p:cNvSpPr/>
          <p:nvPr/>
        </p:nvSpPr>
        <p:spPr>
          <a:xfrm>
            <a:off x="68186" y="1120533"/>
            <a:ext cx="11789197" cy="1704724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9A6C092-F0D7-447A-B4E2-B3DAEF265065}"/>
              </a:ext>
            </a:extLst>
          </p:cNvPr>
          <p:cNvSpPr txBox="1"/>
          <p:nvPr/>
        </p:nvSpPr>
        <p:spPr>
          <a:xfrm>
            <a:off x="1698040" y="3656163"/>
            <a:ext cx="103055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000" b="1" dirty="0">
                <a:latin typeface="+mj-lt"/>
              </a:rPr>
              <a:t>Capacidade/ condições de cumprir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000" b="1" dirty="0">
                <a:latin typeface="+mj-lt"/>
              </a:rPr>
              <a:t>Missão – função na terra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000" b="1" dirty="0">
                <a:latin typeface="+mj-lt"/>
              </a:rPr>
              <a:t>Judeu / Judeu distante / Meio judeu 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553EC5F7-BA0C-4B8C-A4C0-D71BB4E56ED8}"/>
              </a:ext>
            </a:extLst>
          </p:cNvPr>
          <p:cNvSpPr/>
          <p:nvPr/>
        </p:nvSpPr>
        <p:spPr>
          <a:xfrm>
            <a:off x="5180783" y="2320562"/>
            <a:ext cx="1067787" cy="377633"/>
          </a:xfrm>
          <a:prstGeom prst="roundRect">
            <a:avLst>
              <a:gd name="adj" fmla="val 110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A53DA1-8466-4B64-AB0F-F083E1882E78}"/>
              </a:ext>
            </a:extLst>
          </p:cNvPr>
          <p:cNvSpPr txBox="1"/>
          <p:nvPr/>
        </p:nvSpPr>
        <p:spPr>
          <a:xfrm>
            <a:off x="193175" y="1113097"/>
            <a:ext cx="1151512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500" dirty="0">
                <a:effectLst/>
                <a:latin typeface="Abadi Extra Light" panose="020B0204020104020204" pitchFamily="34" charset="0"/>
              </a:rPr>
              <a:t>Respondeu-lhes: Não vos compete conhecer tempos ou épocas que o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Pai reservou pela sua exclusiva autoridade; mas recebereis poder, ao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descer sobre vós o Espírito Santo, e sereis minhas testemunhas tanto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em Jerusalém como em toda a Judeia e </a:t>
            </a:r>
            <a:r>
              <a:rPr lang="pt-BR" sz="2500" b="1" dirty="0">
                <a:effectLst/>
                <a:latin typeface="Abadi Extra Light" panose="020B0204020104020204" pitchFamily="34" charset="0"/>
              </a:rPr>
              <a:t>Samaria</a:t>
            </a:r>
            <a:r>
              <a:rPr lang="pt-BR" sz="2500" dirty="0">
                <a:effectLst/>
                <a:latin typeface="Abadi Extra Light" panose="020B0204020104020204" pitchFamily="34" charset="0"/>
              </a:rPr>
              <a:t> e até aos confins da terra.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5603AB13-AE03-4B31-B9CD-E78977F76793}"/>
              </a:ext>
            </a:extLst>
          </p:cNvPr>
          <p:cNvSpPr/>
          <p:nvPr/>
        </p:nvSpPr>
        <p:spPr>
          <a:xfrm>
            <a:off x="9210259" y="922766"/>
            <a:ext cx="2991679" cy="123070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83AC23D-5DB1-406C-B254-A6553DA1BA93}"/>
              </a:ext>
            </a:extLst>
          </p:cNvPr>
          <p:cNvSpPr txBox="1"/>
          <p:nvPr/>
        </p:nvSpPr>
        <p:spPr>
          <a:xfrm>
            <a:off x="9550115" y="972348"/>
            <a:ext cx="27589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Lc</a:t>
            </a:r>
            <a:r>
              <a:rPr lang="pt-BR" sz="3000" b="1" dirty="0">
                <a:latin typeface="+mj-lt"/>
              </a:rPr>
              <a:t> 24.47-19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At 1.8</a:t>
            </a:r>
          </a:p>
        </p:txBody>
      </p: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86B348FA-358D-425D-AD9C-6DF73B8B8D71}"/>
              </a:ext>
            </a:extLst>
          </p:cNvPr>
          <p:cNvCxnSpPr>
            <a:cxnSpLocks/>
          </p:cNvCxnSpPr>
          <p:nvPr/>
        </p:nvCxnSpPr>
        <p:spPr>
          <a:xfrm>
            <a:off x="5678939" y="2698195"/>
            <a:ext cx="1136531" cy="2214047"/>
          </a:xfrm>
          <a:prstGeom prst="straightConnector1">
            <a:avLst/>
          </a:prstGeom>
          <a:ln w="1016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42968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FBE2598F-0792-47C5-BF34-AF2E91B36E9C}"/>
              </a:ext>
            </a:extLst>
          </p:cNvPr>
          <p:cNvSpPr/>
          <p:nvPr/>
        </p:nvSpPr>
        <p:spPr>
          <a:xfrm>
            <a:off x="68186" y="1120533"/>
            <a:ext cx="11789197" cy="1704724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9A6C092-F0D7-447A-B4E2-B3DAEF265065}"/>
              </a:ext>
            </a:extLst>
          </p:cNvPr>
          <p:cNvSpPr txBox="1"/>
          <p:nvPr/>
        </p:nvSpPr>
        <p:spPr>
          <a:xfrm>
            <a:off x="1698040" y="3656163"/>
            <a:ext cx="103055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000" b="1" dirty="0">
                <a:latin typeface="+mj-lt"/>
              </a:rPr>
              <a:t>Capacidade/ condições de cumprir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000" b="1" dirty="0">
                <a:latin typeface="+mj-lt"/>
              </a:rPr>
              <a:t>Missão – função na terra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000" b="1" dirty="0">
                <a:latin typeface="+mj-lt"/>
              </a:rPr>
              <a:t>Judeu / Judeu distante / Meio judeu / Gentios  de toda terra.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553EC5F7-BA0C-4B8C-A4C0-D71BB4E56ED8}"/>
              </a:ext>
            </a:extLst>
          </p:cNvPr>
          <p:cNvSpPr/>
          <p:nvPr/>
        </p:nvSpPr>
        <p:spPr>
          <a:xfrm>
            <a:off x="6524399" y="2320562"/>
            <a:ext cx="3016360" cy="377633"/>
          </a:xfrm>
          <a:prstGeom prst="roundRect">
            <a:avLst>
              <a:gd name="adj" fmla="val 110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A53DA1-8466-4B64-AB0F-F083E1882E78}"/>
              </a:ext>
            </a:extLst>
          </p:cNvPr>
          <p:cNvSpPr txBox="1"/>
          <p:nvPr/>
        </p:nvSpPr>
        <p:spPr>
          <a:xfrm>
            <a:off x="193175" y="1113097"/>
            <a:ext cx="1151512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500" dirty="0">
                <a:effectLst/>
                <a:latin typeface="Abadi Extra Light" panose="020B0204020104020204" pitchFamily="34" charset="0"/>
              </a:rPr>
              <a:t>Respondeu-lhes: Não vos compete conhecer tempos ou épocas que o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Pai reservou pela sua exclusiva autoridade; mas recebereis poder, ao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descer sobre vós o Espírito Santo, e sereis minhas testemunhas tanto </a:t>
            </a:r>
          </a:p>
          <a:p>
            <a:r>
              <a:rPr lang="pt-BR" sz="2500" dirty="0">
                <a:effectLst/>
                <a:latin typeface="Abadi Extra Light" panose="020B0204020104020204" pitchFamily="34" charset="0"/>
              </a:rPr>
              <a:t>em Jerusalém como em toda a Judeia e Samaria e </a:t>
            </a:r>
            <a:r>
              <a:rPr lang="pt-BR" sz="2500" b="1" dirty="0">
                <a:effectLst/>
                <a:latin typeface="Abadi Extra Light" panose="020B0204020104020204" pitchFamily="34" charset="0"/>
              </a:rPr>
              <a:t>até aos confins da terra</a:t>
            </a:r>
            <a:r>
              <a:rPr lang="pt-BR" sz="2500" dirty="0">
                <a:effectLst/>
                <a:latin typeface="Abadi Extra Light" panose="020B0204020104020204" pitchFamily="34" charset="0"/>
              </a:rPr>
              <a:t>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5603AB13-AE03-4B31-B9CD-E78977F76793}"/>
              </a:ext>
            </a:extLst>
          </p:cNvPr>
          <p:cNvSpPr/>
          <p:nvPr/>
        </p:nvSpPr>
        <p:spPr>
          <a:xfrm>
            <a:off x="9210259" y="922766"/>
            <a:ext cx="2991679" cy="123070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83AC23D-5DB1-406C-B254-A6553DA1BA93}"/>
              </a:ext>
            </a:extLst>
          </p:cNvPr>
          <p:cNvSpPr txBox="1"/>
          <p:nvPr/>
        </p:nvSpPr>
        <p:spPr>
          <a:xfrm>
            <a:off x="9550115" y="972348"/>
            <a:ext cx="27589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Lc</a:t>
            </a:r>
            <a:r>
              <a:rPr lang="pt-BR" sz="3000" b="1" dirty="0">
                <a:latin typeface="+mj-lt"/>
              </a:rPr>
              <a:t> 24.47-19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At 1.8</a:t>
            </a:r>
          </a:p>
        </p:txBody>
      </p: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86B348FA-358D-425D-AD9C-6DF73B8B8D71}"/>
              </a:ext>
            </a:extLst>
          </p:cNvPr>
          <p:cNvCxnSpPr>
            <a:cxnSpLocks/>
          </p:cNvCxnSpPr>
          <p:nvPr/>
        </p:nvCxnSpPr>
        <p:spPr>
          <a:xfrm>
            <a:off x="8073728" y="2628348"/>
            <a:ext cx="687500" cy="2188201"/>
          </a:xfrm>
          <a:prstGeom prst="straightConnector1">
            <a:avLst/>
          </a:prstGeom>
          <a:ln w="1016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54580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FC11BE71-03F2-4A8D-B334-1CC2228A52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367" t="25732" r="13250" b="6864"/>
          <a:stretch/>
        </p:blipFill>
        <p:spPr>
          <a:xfrm rot="21289763">
            <a:off x="2136452" y="1701302"/>
            <a:ext cx="9702066" cy="4618711"/>
          </a:xfrm>
          <a:prstGeom prst="rect">
            <a:avLst/>
          </a:prstGeom>
        </p:spPr>
      </p:pic>
      <p:sp>
        <p:nvSpPr>
          <p:cNvPr id="14" name="Rectangle 1">
            <a:extLst>
              <a:ext uri="{FF2B5EF4-FFF2-40B4-BE49-F238E27FC236}">
                <a16:creationId xmlns:a16="http://schemas.microsoft.com/office/drawing/2014/main" id="{F254FF4B-2FB6-4966-B4D8-F1FFE56C905A}"/>
              </a:ext>
            </a:extLst>
          </p:cNvPr>
          <p:cNvSpPr/>
          <p:nvPr/>
        </p:nvSpPr>
        <p:spPr>
          <a:xfrm rot="21279204">
            <a:off x="4802748" y="2876923"/>
            <a:ext cx="6757843" cy="1406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 homem ressurreto por Deus é levantado com o privilégio de conhecê-lo, mas com o dever de torna-lo conhecido.  </a:t>
            </a:r>
            <a:endParaRPr lang="pt-BR" sz="2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592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B7778201-F7AA-422D-B397-1432BD23729C}"/>
              </a:ext>
            </a:extLst>
          </p:cNvPr>
          <p:cNvGrpSpPr/>
          <p:nvPr/>
        </p:nvGrpSpPr>
        <p:grpSpPr>
          <a:xfrm>
            <a:off x="1193426" y="1280463"/>
            <a:ext cx="1906851" cy="1808919"/>
            <a:chOff x="2296714" y="1120410"/>
            <a:chExt cx="2892552" cy="2763469"/>
          </a:xfrm>
        </p:grpSpPr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CE502E8C-A8DC-403C-9A9F-6E29A4885CCF}"/>
                </a:ext>
              </a:extLst>
            </p:cNvPr>
            <p:cNvSpPr/>
            <p:nvPr/>
          </p:nvSpPr>
          <p:spPr>
            <a:xfrm>
              <a:off x="2296714" y="1120410"/>
              <a:ext cx="2892552" cy="276346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D1C3880F-F2CF-4B76-9708-AB3A19C2C3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1204" b="69815" l="58594" r="73750">
                          <a14:foregroundMark x1="64844" y1="41204" x2="65417" y2="41574"/>
                          <a14:foregroundMark x1="73385" y1="56759" x2="73750" y2="56759"/>
                        </a14:backgroundRemoval>
                      </a14:imgEffect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 l="56797" t="38116" r="25000" b="26552"/>
            <a:stretch/>
          </p:blipFill>
          <p:spPr>
            <a:xfrm>
              <a:off x="2633460" y="1254379"/>
              <a:ext cx="2219363" cy="2423098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D419E951-7F34-4E31-9DEB-085AEAEA3C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1204" b="69815" l="58594" r="73750">
                          <a14:foregroundMark x1="64844" y1="41204" x2="65417" y2="41574"/>
                          <a14:foregroundMark x1="73385" y1="56759" x2="73750" y2="56759"/>
                        </a14:backgroundRemoval>
                      </a14:imgEffect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 l="65418" t="38058" r="24555" b="26610"/>
            <a:stretch/>
          </p:blipFill>
          <p:spPr>
            <a:xfrm>
              <a:off x="3690344" y="1254379"/>
              <a:ext cx="1222643" cy="2423098"/>
            </a:xfrm>
            <a:prstGeom prst="rect">
              <a:avLst/>
            </a:prstGeom>
          </p:spPr>
        </p:pic>
      </p:grp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CEBEC265-C8DD-410B-B8D8-7668FD01CF49}"/>
              </a:ext>
            </a:extLst>
          </p:cNvPr>
          <p:cNvSpPr/>
          <p:nvPr/>
        </p:nvSpPr>
        <p:spPr>
          <a:xfrm>
            <a:off x="3808719" y="1470976"/>
            <a:ext cx="8116581" cy="1401027"/>
          </a:xfrm>
          <a:prstGeom prst="roundRect">
            <a:avLst>
              <a:gd name="adj" fmla="val 8702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A4F2B65-0304-4CFA-A8C3-0E52F1784A4B}"/>
              </a:ext>
            </a:extLst>
          </p:cNvPr>
          <p:cNvSpPr txBox="1"/>
          <p:nvPr/>
        </p:nvSpPr>
        <p:spPr>
          <a:xfrm>
            <a:off x="4015411" y="1599747"/>
            <a:ext cx="7513983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Por que você acha que Deus formou a nação de Israel?</a:t>
            </a:r>
            <a:endParaRPr lang="pt-B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badi Extra Light" panose="020B0204020104020204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439D3CB-3D8D-491F-97AF-27B7F2BD46D9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FF9D1840-4587-4EAF-B65C-0EC02A897A56}"/>
              </a:ext>
            </a:extLst>
          </p:cNvPr>
          <p:cNvSpPr/>
          <p:nvPr/>
        </p:nvSpPr>
        <p:spPr>
          <a:xfrm>
            <a:off x="2061096" y="5321276"/>
            <a:ext cx="9460255" cy="1117717"/>
          </a:xfrm>
          <a:prstGeom prst="roundRect">
            <a:avLst>
              <a:gd name="adj" fmla="val 5556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6EB81312-7222-4CFF-9290-7D22973CAF9D}"/>
              </a:ext>
            </a:extLst>
          </p:cNvPr>
          <p:cNvSpPr txBox="1"/>
          <p:nvPr/>
        </p:nvSpPr>
        <p:spPr>
          <a:xfrm>
            <a:off x="2348319" y="3718923"/>
            <a:ext cx="9268398" cy="270843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AutoNum type="alphaLcParenR"/>
            </a:pPr>
            <a:r>
              <a:rPr lang="pt-BR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Para mostrar que ele tem preferência nacional.</a:t>
            </a:r>
          </a:p>
          <a:p>
            <a:pPr marL="514350" indent="-514350">
              <a:spcAft>
                <a:spcPts val="1200"/>
              </a:spcAft>
              <a:buAutoNum type="alphaLcParenR"/>
            </a:pPr>
            <a:r>
              <a:rPr lang="pt-BR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Para que Israel fosse exclusivo e ninguém mais o conhecesse.</a:t>
            </a:r>
          </a:p>
          <a:p>
            <a:pPr marL="514350" indent="-514350">
              <a:spcAft>
                <a:spcPts val="1200"/>
              </a:spcAft>
              <a:buAutoNum type="alphaLcParenR"/>
            </a:pPr>
            <a:r>
              <a:rPr lang="pt-BR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Para que através da nação escolhida todos os povos da terra o conhecessem. </a:t>
            </a:r>
          </a:p>
        </p:txBody>
      </p:sp>
    </p:spTree>
    <p:extLst>
      <p:ext uri="{BB962C8B-B14F-4D97-AF65-F5344CB8AC3E}">
        <p14:creationId xmlns:p14="http://schemas.microsoft.com/office/powerpoint/2010/main" val="93877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FBE2598F-0792-47C5-BF34-AF2E91B36E9C}"/>
              </a:ext>
            </a:extLst>
          </p:cNvPr>
          <p:cNvSpPr/>
          <p:nvPr/>
        </p:nvSpPr>
        <p:spPr>
          <a:xfrm>
            <a:off x="68186" y="1120533"/>
            <a:ext cx="11789197" cy="1704724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A53DA1-8466-4B64-AB0F-F083E1882E78}"/>
              </a:ext>
            </a:extLst>
          </p:cNvPr>
          <p:cNvSpPr txBox="1"/>
          <p:nvPr/>
        </p:nvSpPr>
        <p:spPr>
          <a:xfrm>
            <a:off x="193176" y="1113097"/>
            <a:ext cx="887131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>
                <a:effectLst/>
                <a:latin typeface="Abadi Extra Light" panose="020B0204020104020204" pitchFamily="34" charset="0"/>
              </a:rPr>
              <a:t>Abençoarei os que te abençoarem e amaldiçoarei os que te amaldiçoarem; em ti serão benditas todas as famílias da terra.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8C8D97FA-8D75-430D-A9C7-D2AB4F73E4A8}"/>
              </a:ext>
            </a:extLst>
          </p:cNvPr>
          <p:cNvSpPr/>
          <p:nvPr/>
        </p:nvSpPr>
        <p:spPr>
          <a:xfrm>
            <a:off x="9210259" y="922765"/>
            <a:ext cx="2991679" cy="455369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2CEE5A6E-CBCC-4102-A1E8-0DCFEFB9CCA7}"/>
              </a:ext>
            </a:extLst>
          </p:cNvPr>
          <p:cNvSpPr txBox="1"/>
          <p:nvPr/>
        </p:nvSpPr>
        <p:spPr>
          <a:xfrm>
            <a:off x="9550115" y="972348"/>
            <a:ext cx="27589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Gn 12.3</a:t>
            </a:r>
          </a:p>
        </p:txBody>
      </p:sp>
    </p:spTree>
    <p:extLst>
      <p:ext uri="{BB962C8B-B14F-4D97-AF65-F5344CB8AC3E}">
        <p14:creationId xmlns:p14="http://schemas.microsoft.com/office/powerpoint/2010/main" val="4073520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8" grpId="0" animBg="1"/>
      <p:bldP spid="1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FBE2598F-0792-47C5-BF34-AF2E91B36E9C}"/>
              </a:ext>
            </a:extLst>
          </p:cNvPr>
          <p:cNvSpPr/>
          <p:nvPr/>
        </p:nvSpPr>
        <p:spPr>
          <a:xfrm>
            <a:off x="68186" y="1120533"/>
            <a:ext cx="11789197" cy="1704724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A53DA1-8466-4B64-AB0F-F083E1882E78}"/>
              </a:ext>
            </a:extLst>
          </p:cNvPr>
          <p:cNvSpPr txBox="1"/>
          <p:nvPr/>
        </p:nvSpPr>
        <p:spPr>
          <a:xfrm>
            <a:off x="193176" y="1113097"/>
            <a:ext cx="887131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>
                <a:effectLst/>
                <a:latin typeface="Abadi Extra Light" panose="020B0204020104020204" pitchFamily="34" charset="0"/>
              </a:rPr>
              <a:t>Abençoarei os que te abençoarem e amaldiçoarei os que te amaldiçoarem; em </a:t>
            </a:r>
            <a:r>
              <a:rPr lang="pt-BR" sz="3200" b="1" u="sng" dirty="0">
                <a:effectLst/>
                <a:latin typeface="Abadi Extra Light" panose="020B0204020104020204" pitchFamily="34" charset="0"/>
              </a:rPr>
              <a:t>ti serão benditas todas as famílias da terra.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8C8D97FA-8D75-430D-A9C7-D2AB4F73E4A8}"/>
              </a:ext>
            </a:extLst>
          </p:cNvPr>
          <p:cNvSpPr/>
          <p:nvPr/>
        </p:nvSpPr>
        <p:spPr>
          <a:xfrm>
            <a:off x="9210259" y="922765"/>
            <a:ext cx="2991679" cy="455369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2CEE5A6E-CBCC-4102-A1E8-0DCFEFB9CCA7}"/>
              </a:ext>
            </a:extLst>
          </p:cNvPr>
          <p:cNvSpPr txBox="1"/>
          <p:nvPr/>
        </p:nvSpPr>
        <p:spPr>
          <a:xfrm>
            <a:off x="9550115" y="972348"/>
            <a:ext cx="27589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Gn 12.3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4461A6A-81DC-4C1E-AA9B-9047DC49FE7B}"/>
              </a:ext>
            </a:extLst>
          </p:cNvPr>
          <p:cNvSpPr txBox="1"/>
          <p:nvPr/>
        </p:nvSpPr>
        <p:spPr>
          <a:xfrm>
            <a:off x="2767875" y="4550685"/>
            <a:ext cx="600506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500" b="1" dirty="0">
                <a:latin typeface="+mj-lt"/>
              </a:rPr>
              <a:t>Todos os homens da terra. 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endParaRPr lang="pt-BR" sz="2500" b="1" dirty="0">
              <a:latin typeface="+mj-lt"/>
            </a:endParaRPr>
          </a:p>
        </p:txBody>
      </p: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321CEB70-829D-4874-B8E3-00BDDC704D02}"/>
              </a:ext>
            </a:extLst>
          </p:cNvPr>
          <p:cNvCxnSpPr>
            <a:cxnSpLocks/>
          </p:cNvCxnSpPr>
          <p:nvPr/>
        </p:nvCxnSpPr>
        <p:spPr>
          <a:xfrm flipH="1">
            <a:off x="4381767" y="2105512"/>
            <a:ext cx="2819092" cy="2594079"/>
          </a:xfrm>
          <a:prstGeom prst="straightConnector1">
            <a:avLst/>
          </a:prstGeom>
          <a:ln w="1016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4063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FBE2598F-0792-47C5-BF34-AF2E91B36E9C}"/>
              </a:ext>
            </a:extLst>
          </p:cNvPr>
          <p:cNvSpPr/>
          <p:nvPr/>
        </p:nvSpPr>
        <p:spPr>
          <a:xfrm>
            <a:off x="68186" y="1120533"/>
            <a:ext cx="11789197" cy="1704724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A53DA1-8466-4B64-AB0F-F083E1882E78}"/>
              </a:ext>
            </a:extLst>
          </p:cNvPr>
          <p:cNvSpPr txBox="1"/>
          <p:nvPr/>
        </p:nvSpPr>
        <p:spPr>
          <a:xfrm>
            <a:off x="193176" y="1113097"/>
            <a:ext cx="875204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>
                <a:effectLst/>
                <a:latin typeface="Abadi Extra Light" panose="020B0204020104020204" pitchFamily="34" charset="0"/>
              </a:rPr>
              <a:t>Eu, o Senhor, te chamei em justiça, e tomarei pela mão, e te guardarei, e te darei por aliança do povo, e para luz dos gentios. 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6E44879B-F5E3-47DE-B4D9-7C7D52398E46}"/>
              </a:ext>
            </a:extLst>
          </p:cNvPr>
          <p:cNvSpPr/>
          <p:nvPr/>
        </p:nvSpPr>
        <p:spPr>
          <a:xfrm>
            <a:off x="9210259" y="922765"/>
            <a:ext cx="2991679" cy="455369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BB04EBA-900A-4198-9292-5D32175E58AB}"/>
              </a:ext>
            </a:extLst>
          </p:cNvPr>
          <p:cNvSpPr txBox="1"/>
          <p:nvPr/>
        </p:nvSpPr>
        <p:spPr>
          <a:xfrm>
            <a:off x="9550115" y="972348"/>
            <a:ext cx="27589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Gn 12.3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Is</a:t>
            </a:r>
            <a:r>
              <a:rPr lang="pt-BR" sz="3000" b="1" dirty="0">
                <a:latin typeface="+mj-lt"/>
              </a:rPr>
              <a:t> 42.6</a:t>
            </a:r>
          </a:p>
          <a:p>
            <a:pPr>
              <a:spcAft>
                <a:spcPts val="600"/>
              </a:spcAft>
            </a:pPr>
            <a:endParaRPr lang="pt-BR" sz="3000" b="1" dirty="0">
              <a:latin typeface="+mj-lt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23B6D63-B0DA-4087-8218-8DEB3DCDA9D0}"/>
              </a:ext>
            </a:extLst>
          </p:cNvPr>
          <p:cNvSpPr txBox="1"/>
          <p:nvPr/>
        </p:nvSpPr>
        <p:spPr>
          <a:xfrm>
            <a:off x="2767875" y="4550685"/>
            <a:ext cx="600506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500" b="1" dirty="0">
                <a:latin typeface="+mj-lt"/>
              </a:rPr>
              <a:t>Todos os homens da terra. 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endParaRPr lang="pt-BR" sz="25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5081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FBE2598F-0792-47C5-BF34-AF2E91B36E9C}"/>
              </a:ext>
            </a:extLst>
          </p:cNvPr>
          <p:cNvSpPr/>
          <p:nvPr/>
        </p:nvSpPr>
        <p:spPr>
          <a:xfrm>
            <a:off x="68186" y="1120533"/>
            <a:ext cx="11789197" cy="1704724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A53DA1-8466-4B64-AB0F-F083E1882E78}"/>
              </a:ext>
            </a:extLst>
          </p:cNvPr>
          <p:cNvSpPr txBox="1"/>
          <p:nvPr/>
        </p:nvSpPr>
        <p:spPr>
          <a:xfrm>
            <a:off x="193176" y="1113097"/>
            <a:ext cx="875204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>
                <a:effectLst/>
                <a:latin typeface="Abadi Extra Light" panose="020B0204020104020204" pitchFamily="34" charset="0"/>
              </a:rPr>
              <a:t>Eu, o Senhor, te chamei em justiça, e tomarei pela mão, e te guardarei, e </a:t>
            </a:r>
            <a:r>
              <a:rPr lang="pt-BR" sz="3200" b="1" u="sng" dirty="0">
                <a:effectLst/>
                <a:latin typeface="Abadi Extra Light" panose="020B0204020104020204" pitchFamily="34" charset="0"/>
              </a:rPr>
              <a:t>te darei por aliança do povo, e para luz dos gentios. 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6E44879B-F5E3-47DE-B4D9-7C7D52398E46}"/>
              </a:ext>
            </a:extLst>
          </p:cNvPr>
          <p:cNvSpPr/>
          <p:nvPr/>
        </p:nvSpPr>
        <p:spPr>
          <a:xfrm>
            <a:off x="9210259" y="922765"/>
            <a:ext cx="2991679" cy="455369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BB04EBA-900A-4198-9292-5D32175E58AB}"/>
              </a:ext>
            </a:extLst>
          </p:cNvPr>
          <p:cNvSpPr txBox="1"/>
          <p:nvPr/>
        </p:nvSpPr>
        <p:spPr>
          <a:xfrm>
            <a:off x="9550115" y="972348"/>
            <a:ext cx="27589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Gn 12.3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Is</a:t>
            </a:r>
            <a:r>
              <a:rPr lang="pt-BR" sz="3000" b="1" dirty="0">
                <a:latin typeface="+mj-lt"/>
              </a:rPr>
              <a:t> 42.6</a:t>
            </a:r>
          </a:p>
          <a:p>
            <a:pPr>
              <a:spcAft>
                <a:spcPts val="600"/>
              </a:spcAft>
            </a:pPr>
            <a:endParaRPr lang="pt-BR" sz="3000" b="1" dirty="0">
              <a:latin typeface="+mj-lt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23B6D63-B0DA-4087-8218-8DEB3DCDA9D0}"/>
              </a:ext>
            </a:extLst>
          </p:cNvPr>
          <p:cNvSpPr txBox="1"/>
          <p:nvPr/>
        </p:nvSpPr>
        <p:spPr>
          <a:xfrm>
            <a:off x="2767875" y="4550685"/>
            <a:ext cx="600506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500" b="1" dirty="0">
                <a:latin typeface="+mj-lt"/>
              </a:rPr>
              <a:t>Todos os homens da terra. 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endParaRPr lang="pt-BR" sz="2500" b="1" dirty="0">
              <a:latin typeface="+mj-lt"/>
            </a:endParaRPr>
          </a:p>
        </p:txBody>
      </p: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E4AAAF13-FB30-4FCD-A19E-379750E63B78}"/>
              </a:ext>
            </a:extLst>
          </p:cNvPr>
          <p:cNvCxnSpPr>
            <a:cxnSpLocks/>
          </p:cNvCxnSpPr>
          <p:nvPr/>
        </p:nvCxnSpPr>
        <p:spPr>
          <a:xfrm flipH="1">
            <a:off x="3937859" y="2248432"/>
            <a:ext cx="568898" cy="2477607"/>
          </a:xfrm>
          <a:prstGeom prst="straightConnector1">
            <a:avLst/>
          </a:prstGeom>
          <a:ln w="1016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2444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FBE2598F-0792-47C5-BF34-AF2E91B36E9C}"/>
              </a:ext>
            </a:extLst>
          </p:cNvPr>
          <p:cNvSpPr/>
          <p:nvPr/>
        </p:nvSpPr>
        <p:spPr>
          <a:xfrm>
            <a:off x="68186" y="1120533"/>
            <a:ext cx="11789197" cy="1704724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A53DA1-8466-4B64-AB0F-F083E1882E78}"/>
              </a:ext>
            </a:extLst>
          </p:cNvPr>
          <p:cNvSpPr txBox="1"/>
          <p:nvPr/>
        </p:nvSpPr>
        <p:spPr>
          <a:xfrm>
            <a:off x="193175" y="1113097"/>
            <a:ext cx="867252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>
                <a:effectLst/>
                <a:latin typeface="Abadi Extra Light" panose="020B0204020104020204" pitchFamily="34" charset="0"/>
              </a:rPr>
              <a:t>Contai entre as nações a sua glória, e entre todos os povos as suas maravilhas.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97B8EFF5-41C6-4E6B-9262-9F5D7E534374}"/>
              </a:ext>
            </a:extLst>
          </p:cNvPr>
          <p:cNvSpPr/>
          <p:nvPr/>
        </p:nvSpPr>
        <p:spPr>
          <a:xfrm>
            <a:off x="9210259" y="922765"/>
            <a:ext cx="2991679" cy="455369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62FF6A2-CFD6-47BA-AF3A-3B964519FD00}"/>
              </a:ext>
            </a:extLst>
          </p:cNvPr>
          <p:cNvSpPr txBox="1"/>
          <p:nvPr/>
        </p:nvSpPr>
        <p:spPr>
          <a:xfrm>
            <a:off x="9550115" y="972348"/>
            <a:ext cx="27589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Gn 12.3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Is</a:t>
            </a:r>
            <a:r>
              <a:rPr lang="pt-BR" sz="3000" b="1" dirty="0">
                <a:latin typeface="+mj-lt"/>
              </a:rPr>
              <a:t> 42.6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1Cr 16.24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4C5618D-6D87-4C93-A56D-6D23BA2BBAB2}"/>
              </a:ext>
            </a:extLst>
          </p:cNvPr>
          <p:cNvSpPr txBox="1"/>
          <p:nvPr/>
        </p:nvSpPr>
        <p:spPr>
          <a:xfrm>
            <a:off x="2767875" y="4550685"/>
            <a:ext cx="600506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500" b="1" dirty="0">
                <a:latin typeface="+mj-lt"/>
              </a:rPr>
              <a:t>Todos os homens da terra. 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endParaRPr lang="pt-BR" sz="25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47303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FBE2598F-0792-47C5-BF34-AF2E91B36E9C}"/>
              </a:ext>
            </a:extLst>
          </p:cNvPr>
          <p:cNvSpPr/>
          <p:nvPr/>
        </p:nvSpPr>
        <p:spPr>
          <a:xfrm>
            <a:off x="68186" y="1120533"/>
            <a:ext cx="11789197" cy="1704724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A53DA1-8466-4B64-AB0F-F083E1882E78}"/>
              </a:ext>
            </a:extLst>
          </p:cNvPr>
          <p:cNvSpPr txBox="1"/>
          <p:nvPr/>
        </p:nvSpPr>
        <p:spPr>
          <a:xfrm>
            <a:off x="193175" y="1113097"/>
            <a:ext cx="867252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>
                <a:effectLst/>
                <a:latin typeface="Abadi Extra Light" panose="020B0204020104020204" pitchFamily="34" charset="0"/>
              </a:rPr>
              <a:t>Contai </a:t>
            </a:r>
            <a:r>
              <a:rPr lang="pt-BR" sz="3200" b="1" u="sng" dirty="0">
                <a:effectLst/>
                <a:latin typeface="Abadi Extra Light" panose="020B0204020104020204" pitchFamily="34" charset="0"/>
              </a:rPr>
              <a:t>entre as nações</a:t>
            </a:r>
            <a:r>
              <a:rPr lang="pt-BR" sz="3200" dirty="0">
                <a:effectLst/>
                <a:latin typeface="Abadi Extra Light" panose="020B0204020104020204" pitchFamily="34" charset="0"/>
              </a:rPr>
              <a:t> a sua glória, e </a:t>
            </a:r>
            <a:r>
              <a:rPr lang="pt-BR" sz="3200" b="1" u="sng" dirty="0">
                <a:effectLst/>
                <a:latin typeface="Abadi Extra Light" panose="020B0204020104020204" pitchFamily="34" charset="0"/>
              </a:rPr>
              <a:t>entre todos os povos </a:t>
            </a:r>
            <a:r>
              <a:rPr lang="pt-BR" sz="3200" dirty="0">
                <a:effectLst/>
                <a:latin typeface="Abadi Extra Light" panose="020B0204020104020204" pitchFamily="34" charset="0"/>
              </a:rPr>
              <a:t>as suas maravilhas.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97B8EFF5-41C6-4E6B-9262-9F5D7E534374}"/>
              </a:ext>
            </a:extLst>
          </p:cNvPr>
          <p:cNvSpPr/>
          <p:nvPr/>
        </p:nvSpPr>
        <p:spPr>
          <a:xfrm>
            <a:off x="9210259" y="922765"/>
            <a:ext cx="2991679" cy="455369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62FF6A2-CFD6-47BA-AF3A-3B964519FD00}"/>
              </a:ext>
            </a:extLst>
          </p:cNvPr>
          <p:cNvSpPr txBox="1"/>
          <p:nvPr/>
        </p:nvSpPr>
        <p:spPr>
          <a:xfrm>
            <a:off x="9550115" y="972348"/>
            <a:ext cx="27589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Gn 12.3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Is</a:t>
            </a:r>
            <a:r>
              <a:rPr lang="pt-BR" sz="3000" b="1" dirty="0">
                <a:latin typeface="+mj-lt"/>
              </a:rPr>
              <a:t> 42.6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1Cr 16.24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4C5618D-6D87-4C93-A56D-6D23BA2BBAB2}"/>
              </a:ext>
            </a:extLst>
          </p:cNvPr>
          <p:cNvSpPr txBox="1"/>
          <p:nvPr/>
        </p:nvSpPr>
        <p:spPr>
          <a:xfrm>
            <a:off x="2767875" y="4550685"/>
            <a:ext cx="600506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500" b="1" dirty="0">
                <a:latin typeface="+mj-lt"/>
              </a:rPr>
              <a:t>Todos os homens da terra. 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endParaRPr lang="pt-BR" sz="2500" b="1" dirty="0">
              <a:latin typeface="+mj-lt"/>
            </a:endParaRPr>
          </a:p>
        </p:txBody>
      </p: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6BBB7396-0535-490C-9292-0F930C8A3DA8}"/>
              </a:ext>
            </a:extLst>
          </p:cNvPr>
          <p:cNvCxnSpPr>
            <a:cxnSpLocks/>
          </p:cNvCxnSpPr>
          <p:nvPr/>
        </p:nvCxnSpPr>
        <p:spPr>
          <a:xfrm>
            <a:off x="2323993" y="1673251"/>
            <a:ext cx="2319506" cy="2994435"/>
          </a:xfrm>
          <a:prstGeom prst="straightConnector1">
            <a:avLst/>
          </a:prstGeom>
          <a:ln w="1016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470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FBE2598F-0792-47C5-BF34-AF2E91B36E9C}"/>
              </a:ext>
            </a:extLst>
          </p:cNvPr>
          <p:cNvSpPr/>
          <p:nvPr/>
        </p:nvSpPr>
        <p:spPr>
          <a:xfrm>
            <a:off x="68186" y="1120533"/>
            <a:ext cx="11789197" cy="1704724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A53DA1-8466-4B64-AB0F-F083E1882E78}"/>
              </a:ext>
            </a:extLst>
          </p:cNvPr>
          <p:cNvSpPr txBox="1"/>
          <p:nvPr/>
        </p:nvSpPr>
        <p:spPr>
          <a:xfrm>
            <a:off x="193175" y="1113097"/>
            <a:ext cx="857976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>
                <a:effectLst/>
                <a:latin typeface="Abadi Extra Light" panose="020B0204020104020204" pitchFamily="34" charset="0"/>
              </a:rPr>
              <a:t>Tu nos põe por provérbio entre os gentios, por movimento de cabeça entre os povos.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3969D7E4-48C4-4E89-B694-E5B37E481B10}"/>
              </a:ext>
            </a:extLst>
          </p:cNvPr>
          <p:cNvSpPr/>
          <p:nvPr/>
        </p:nvSpPr>
        <p:spPr>
          <a:xfrm>
            <a:off x="9210259" y="922765"/>
            <a:ext cx="2991679" cy="455369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95FA65C-1B0C-4576-9E99-4E338000166C}"/>
              </a:ext>
            </a:extLst>
          </p:cNvPr>
          <p:cNvSpPr txBox="1"/>
          <p:nvPr/>
        </p:nvSpPr>
        <p:spPr>
          <a:xfrm>
            <a:off x="9550115" y="972348"/>
            <a:ext cx="27589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Gn 12.3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Is</a:t>
            </a:r>
            <a:r>
              <a:rPr lang="pt-BR" sz="3000" b="1" dirty="0">
                <a:latin typeface="+mj-lt"/>
              </a:rPr>
              <a:t> 42.6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1Cr 16.24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Sl 44.14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5F84D4E-3AEC-452D-8781-18E12421B87D}"/>
              </a:ext>
            </a:extLst>
          </p:cNvPr>
          <p:cNvSpPr txBox="1"/>
          <p:nvPr/>
        </p:nvSpPr>
        <p:spPr>
          <a:xfrm>
            <a:off x="2767875" y="4550685"/>
            <a:ext cx="600506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500" b="1" dirty="0">
                <a:latin typeface="+mj-lt"/>
              </a:rPr>
              <a:t>Todos os homens da terra. 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endParaRPr lang="pt-BR" sz="25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16983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FBE2598F-0792-47C5-BF34-AF2E91B36E9C}"/>
              </a:ext>
            </a:extLst>
          </p:cNvPr>
          <p:cNvSpPr/>
          <p:nvPr/>
        </p:nvSpPr>
        <p:spPr>
          <a:xfrm>
            <a:off x="68186" y="1120533"/>
            <a:ext cx="11789197" cy="1704724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A53DA1-8466-4B64-AB0F-F083E1882E78}"/>
              </a:ext>
            </a:extLst>
          </p:cNvPr>
          <p:cNvSpPr txBox="1"/>
          <p:nvPr/>
        </p:nvSpPr>
        <p:spPr>
          <a:xfrm>
            <a:off x="193175" y="1113097"/>
            <a:ext cx="857976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>
                <a:effectLst/>
                <a:latin typeface="Abadi Extra Light" panose="020B0204020104020204" pitchFamily="34" charset="0"/>
              </a:rPr>
              <a:t>Tu nos põe </a:t>
            </a:r>
            <a:r>
              <a:rPr lang="pt-BR" sz="3200" b="1" u="sng" dirty="0">
                <a:effectLst/>
                <a:latin typeface="Abadi Extra Light" panose="020B0204020104020204" pitchFamily="34" charset="0"/>
              </a:rPr>
              <a:t>por provérbio entre os gentios</a:t>
            </a:r>
            <a:r>
              <a:rPr lang="pt-BR" sz="3200" dirty="0">
                <a:effectLst/>
                <a:latin typeface="Abadi Extra Light" panose="020B0204020104020204" pitchFamily="34" charset="0"/>
              </a:rPr>
              <a:t>, por movimento de </a:t>
            </a:r>
            <a:r>
              <a:rPr lang="pt-BR" sz="3200" b="1" u="sng" dirty="0">
                <a:effectLst/>
                <a:latin typeface="Abadi Extra Light" panose="020B0204020104020204" pitchFamily="34" charset="0"/>
              </a:rPr>
              <a:t>cabeça entre os povos</a:t>
            </a:r>
            <a:r>
              <a:rPr lang="pt-BR" sz="3200" dirty="0">
                <a:effectLst/>
                <a:latin typeface="Abadi Extra Light" panose="020B0204020104020204" pitchFamily="34" charset="0"/>
              </a:rPr>
              <a:t>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3969D7E4-48C4-4E89-B694-E5B37E481B10}"/>
              </a:ext>
            </a:extLst>
          </p:cNvPr>
          <p:cNvSpPr/>
          <p:nvPr/>
        </p:nvSpPr>
        <p:spPr>
          <a:xfrm>
            <a:off x="9210259" y="922765"/>
            <a:ext cx="2991679" cy="455369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95FA65C-1B0C-4576-9E99-4E338000166C}"/>
              </a:ext>
            </a:extLst>
          </p:cNvPr>
          <p:cNvSpPr txBox="1"/>
          <p:nvPr/>
        </p:nvSpPr>
        <p:spPr>
          <a:xfrm>
            <a:off x="9550115" y="972348"/>
            <a:ext cx="27589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Gn 12.3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Is</a:t>
            </a:r>
            <a:r>
              <a:rPr lang="pt-BR" sz="3000" b="1" dirty="0">
                <a:latin typeface="+mj-lt"/>
              </a:rPr>
              <a:t> 42.6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1Cr 16.24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Sl 44.14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5F84D4E-3AEC-452D-8781-18E12421B87D}"/>
              </a:ext>
            </a:extLst>
          </p:cNvPr>
          <p:cNvSpPr txBox="1"/>
          <p:nvPr/>
        </p:nvSpPr>
        <p:spPr>
          <a:xfrm>
            <a:off x="2767875" y="4550685"/>
            <a:ext cx="600506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500" b="1" dirty="0">
                <a:latin typeface="+mj-lt"/>
              </a:rPr>
              <a:t>Todos os homens da terra. 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endParaRPr lang="pt-BR" sz="2500" b="1" dirty="0">
              <a:latin typeface="+mj-lt"/>
            </a:endParaRPr>
          </a:p>
        </p:txBody>
      </p: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B8897D69-90F9-4793-B4BC-1DF31C17F08A}"/>
              </a:ext>
            </a:extLst>
          </p:cNvPr>
          <p:cNvCxnSpPr>
            <a:cxnSpLocks/>
          </p:cNvCxnSpPr>
          <p:nvPr/>
        </p:nvCxnSpPr>
        <p:spPr>
          <a:xfrm>
            <a:off x="4936247" y="1673251"/>
            <a:ext cx="1475186" cy="2994435"/>
          </a:xfrm>
          <a:prstGeom prst="straightConnector1">
            <a:avLst/>
          </a:prstGeom>
          <a:ln w="1016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509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FBE2598F-0792-47C5-BF34-AF2E91B36E9C}"/>
              </a:ext>
            </a:extLst>
          </p:cNvPr>
          <p:cNvSpPr/>
          <p:nvPr/>
        </p:nvSpPr>
        <p:spPr>
          <a:xfrm>
            <a:off x="68186" y="1120533"/>
            <a:ext cx="11789197" cy="2062102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A53DA1-8466-4B64-AB0F-F083E1882E78}"/>
              </a:ext>
            </a:extLst>
          </p:cNvPr>
          <p:cNvSpPr txBox="1"/>
          <p:nvPr/>
        </p:nvSpPr>
        <p:spPr>
          <a:xfrm>
            <a:off x="193175" y="1113097"/>
            <a:ext cx="901238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>
                <a:effectLst/>
                <a:latin typeface="Abadi Extra Light" panose="020B0204020104020204" pitchFamily="34" charset="0"/>
              </a:rPr>
              <a:t>Deus tenha misericórdia de nós e nos abençoe; e faça resplandecer o seu rosto sobre nós, para que se conheça na terra o teu caminho, e entre todas as nações a tua salvação. 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BE06FAF9-E863-478D-AE97-7F856400C2CC}"/>
              </a:ext>
            </a:extLst>
          </p:cNvPr>
          <p:cNvSpPr/>
          <p:nvPr/>
        </p:nvSpPr>
        <p:spPr>
          <a:xfrm>
            <a:off x="9210259" y="922765"/>
            <a:ext cx="2991679" cy="455369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F00DF9D-6338-474A-8AA5-B62D7B2F237F}"/>
              </a:ext>
            </a:extLst>
          </p:cNvPr>
          <p:cNvSpPr txBox="1"/>
          <p:nvPr/>
        </p:nvSpPr>
        <p:spPr>
          <a:xfrm>
            <a:off x="9550115" y="972348"/>
            <a:ext cx="27589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Gn 12.3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Is</a:t>
            </a:r>
            <a:r>
              <a:rPr lang="pt-BR" sz="3000" b="1" dirty="0">
                <a:latin typeface="+mj-lt"/>
              </a:rPr>
              <a:t> 42.6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1Cr 16.24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Sl 44.14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Sl 67.2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DD3F782-28AB-4D3D-8272-161F132E19D8}"/>
              </a:ext>
            </a:extLst>
          </p:cNvPr>
          <p:cNvSpPr txBox="1"/>
          <p:nvPr/>
        </p:nvSpPr>
        <p:spPr>
          <a:xfrm>
            <a:off x="2767875" y="4550685"/>
            <a:ext cx="600506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500" b="1" dirty="0">
                <a:latin typeface="+mj-lt"/>
              </a:rPr>
              <a:t>Todos os homens da terra. 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endParaRPr lang="pt-BR" sz="25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1153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FBE2598F-0792-47C5-BF34-AF2E91B36E9C}"/>
              </a:ext>
            </a:extLst>
          </p:cNvPr>
          <p:cNvSpPr/>
          <p:nvPr/>
        </p:nvSpPr>
        <p:spPr>
          <a:xfrm>
            <a:off x="68186" y="1120533"/>
            <a:ext cx="11789197" cy="2062102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A53DA1-8466-4B64-AB0F-F083E1882E78}"/>
              </a:ext>
            </a:extLst>
          </p:cNvPr>
          <p:cNvSpPr txBox="1"/>
          <p:nvPr/>
        </p:nvSpPr>
        <p:spPr>
          <a:xfrm>
            <a:off x="193175" y="1113097"/>
            <a:ext cx="901238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>
                <a:effectLst/>
                <a:latin typeface="Abadi Extra Light" panose="020B0204020104020204" pitchFamily="34" charset="0"/>
              </a:rPr>
              <a:t>Deus tenha misericórdia de nós e nos abençoe; e faça resplandecer o seu rosto sobre nós, </a:t>
            </a:r>
            <a:r>
              <a:rPr lang="pt-BR" sz="3200" b="1" u="sng" dirty="0">
                <a:effectLst/>
                <a:latin typeface="Abadi Extra Light" panose="020B0204020104020204" pitchFamily="34" charset="0"/>
              </a:rPr>
              <a:t>para que se conheça na terra o teu caminho, e entre todas as nações a tua salvação. 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BE06FAF9-E863-478D-AE97-7F856400C2CC}"/>
              </a:ext>
            </a:extLst>
          </p:cNvPr>
          <p:cNvSpPr/>
          <p:nvPr/>
        </p:nvSpPr>
        <p:spPr>
          <a:xfrm>
            <a:off x="9210259" y="922765"/>
            <a:ext cx="2991679" cy="455369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F00DF9D-6338-474A-8AA5-B62D7B2F237F}"/>
              </a:ext>
            </a:extLst>
          </p:cNvPr>
          <p:cNvSpPr txBox="1"/>
          <p:nvPr/>
        </p:nvSpPr>
        <p:spPr>
          <a:xfrm>
            <a:off x="9550115" y="972348"/>
            <a:ext cx="27589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Gn 12.3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Is</a:t>
            </a:r>
            <a:r>
              <a:rPr lang="pt-BR" sz="3000" b="1" dirty="0">
                <a:latin typeface="+mj-lt"/>
              </a:rPr>
              <a:t> 42.6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1Cr 16.24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Sl 44.14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Sl 67.2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DD3F782-28AB-4D3D-8272-161F132E19D8}"/>
              </a:ext>
            </a:extLst>
          </p:cNvPr>
          <p:cNvSpPr txBox="1"/>
          <p:nvPr/>
        </p:nvSpPr>
        <p:spPr>
          <a:xfrm>
            <a:off x="2767875" y="4550685"/>
            <a:ext cx="600506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500" b="1" dirty="0">
                <a:latin typeface="+mj-lt"/>
              </a:rPr>
              <a:t>Todos os homens da terra. 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endParaRPr lang="pt-BR" sz="2500" b="1" dirty="0">
              <a:latin typeface="+mj-lt"/>
            </a:endParaRPr>
          </a:p>
        </p:txBody>
      </p: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F14BEB5B-D2DE-419B-A29A-7CC0A72DFD61}"/>
              </a:ext>
            </a:extLst>
          </p:cNvPr>
          <p:cNvCxnSpPr>
            <a:cxnSpLocks/>
          </p:cNvCxnSpPr>
          <p:nvPr/>
        </p:nvCxnSpPr>
        <p:spPr>
          <a:xfrm>
            <a:off x="3867537" y="2616956"/>
            <a:ext cx="2095247" cy="2137240"/>
          </a:xfrm>
          <a:prstGeom prst="straightConnector1">
            <a:avLst/>
          </a:prstGeom>
          <a:ln w="1016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8630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FBE2598F-0792-47C5-BF34-AF2E91B36E9C}"/>
              </a:ext>
            </a:extLst>
          </p:cNvPr>
          <p:cNvSpPr/>
          <p:nvPr/>
        </p:nvSpPr>
        <p:spPr>
          <a:xfrm>
            <a:off x="68186" y="1120533"/>
            <a:ext cx="11789197" cy="1704724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A53DA1-8466-4B64-AB0F-F083E1882E78}"/>
              </a:ext>
            </a:extLst>
          </p:cNvPr>
          <p:cNvSpPr txBox="1"/>
          <p:nvPr/>
        </p:nvSpPr>
        <p:spPr>
          <a:xfrm>
            <a:off x="193176" y="1113097"/>
            <a:ext cx="795691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>
                <a:effectLst/>
                <a:latin typeface="Abadi Extra Light" panose="020B0204020104020204" pitchFamily="34" charset="0"/>
              </a:rPr>
              <a:t>Antes que te formasse no ventre te conheci, e antes que saísse da madre, te santifiquei; às nações te dei por profeta.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A468E09A-EF6E-43C7-8FEA-9F9B1C5C707C}"/>
              </a:ext>
            </a:extLst>
          </p:cNvPr>
          <p:cNvSpPr/>
          <p:nvPr/>
        </p:nvSpPr>
        <p:spPr>
          <a:xfrm>
            <a:off x="9210259" y="922765"/>
            <a:ext cx="2991679" cy="455369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B303E69-F5A0-4BE9-BC86-D683647D8075}"/>
              </a:ext>
            </a:extLst>
          </p:cNvPr>
          <p:cNvSpPr txBox="1"/>
          <p:nvPr/>
        </p:nvSpPr>
        <p:spPr>
          <a:xfrm>
            <a:off x="9550115" y="972348"/>
            <a:ext cx="27589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Gn 12.3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Is</a:t>
            </a:r>
            <a:r>
              <a:rPr lang="pt-BR" sz="3000" b="1" dirty="0">
                <a:latin typeface="+mj-lt"/>
              </a:rPr>
              <a:t> 42.6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1Cr 16.24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Sl 44.14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Sl 67.2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Jr 1.5</a:t>
            </a:r>
          </a:p>
          <a:p>
            <a:pPr>
              <a:spcAft>
                <a:spcPts val="600"/>
              </a:spcAft>
            </a:pPr>
            <a:endParaRPr lang="pt-BR" sz="3000" b="1" dirty="0">
              <a:latin typeface="+mj-lt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DB2A7CA-03D9-40CB-8784-23D1CDBB2916}"/>
              </a:ext>
            </a:extLst>
          </p:cNvPr>
          <p:cNvSpPr txBox="1"/>
          <p:nvPr/>
        </p:nvSpPr>
        <p:spPr>
          <a:xfrm>
            <a:off x="2767875" y="4550685"/>
            <a:ext cx="600506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500" b="1" dirty="0">
                <a:latin typeface="+mj-lt"/>
              </a:rPr>
              <a:t>Todos os homens da terra. 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endParaRPr lang="pt-BR" sz="25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37663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FBE2598F-0792-47C5-BF34-AF2E91B36E9C}"/>
              </a:ext>
            </a:extLst>
          </p:cNvPr>
          <p:cNvSpPr/>
          <p:nvPr/>
        </p:nvSpPr>
        <p:spPr>
          <a:xfrm>
            <a:off x="68186" y="1120533"/>
            <a:ext cx="11789197" cy="1704724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A53DA1-8466-4B64-AB0F-F083E1882E78}"/>
              </a:ext>
            </a:extLst>
          </p:cNvPr>
          <p:cNvSpPr txBox="1"/>
          <p:nvPr/>
        </p:nvSpPr>
        <p:spPr>
          <a:xfrm>
            <a:off x="193176" y="1113097"/>
            <a:ext cx="795691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>
                <a:effectLst/>
                <a:latin typeface="Abadi Extra Light" panose="020B0204020104020204" pitchFamily="34" charset="0"/>
              </a:rPr>
              <a:t>Antes que te formasse no ventre te conheci, e antes que saísse da madre, te santifiquei; </a:t>
            </a:r>
            <a:r>
              <a:rPr lang="pt-BR" sz="3200" b="1" u="sng" dirty="0">
                <a:effectLst/>
                <a:latin typeface="Abadi Extra Light" panose="020B0204020104020204" pitchFamily="34" charset="0"/>
              </a:rPr>
              <a:t>às nações te dei por profeta.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A468E09A-EF6E-43C7-8FEA-9F9B1C5C707C}"/>
              </a:ext>
            </a:extLst>
          </p:cNvPr>
          <p:cNvSpPr/>
          <p:nvPr/>
        </p:nvSpPr>
        <p:spPr>
          <a:xfrm>
            <a:off x="9210259" y="922765"/>
            <a:ext cx="2991679" cy="455369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B303E69-F5A0-4BE9-BC86-D683647D8075}"/>
              </a:ext>
            </a:extLst>
          </p:cNvPr>
          <p:cNvSpPr txBox="1"/>
          <p:nvPr/>
        </p:nvSpPr>
        <p:spPr>
          <a:xfrm>
            <a:off x="9550115" y="972348"/>
            <a:ext cx="27589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Gn 12.3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Is</a:t>
            </a:r>
            <a:r>
              <a:rPr lang="pt-BR" sz="3000" b="1" dirty="0">
                <a:latin typeface="+mj-lt"/>
              </a:rPr>
              <a:t> 42.6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1Cr 16.24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Sl 44.14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Sl 67.2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Jr 1.5</a:t>
            </a:r>
          </a:p>
          <a:p>
            <a:pPr>
              <a:spcAft>
                <a:spcPts val="600"/>
              </a:spcAft>
            </a:pPr>
            <a:endParaRPr lang="pt-BR" sz="3000" b="1" dirty="0">
              <a:latin typeface="+mj-lt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DB2A7CA-03D9-40CB-8784-23D1CDBB2916}"/>
              </a:ext>
            </a:extLst>
          </p:cNvPr>
          <p:cNvSpPr txBox="1"/>
          <p:nvPr/>
        </p:nvSpPr>
        <p:spPr>
          <a:xfrm>
            <a:off x="2767875" y="4550685"/>
            <a:ext cx="600506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500" b="1" dirty="0">
                <a:latin typeface="+mj-lt"/>
              </a:rPr>
              <a:t>Todos os homens da terra. 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endParaRPr lang="pt-BR" sz="2500" b="1" dirty="0">
              <a:latin typeface="+mj-lt"/>
            </a:endParaRPr>
          </a:p>
        </p:txBody>
      </p: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E49E51EE-FB42-4776-9AB3-2921ECA49AED}"/>
              </a:ext>
            </a:extLst>
          </p:cNvPr>
          <p:cNvCxnSpPr>
            <a:cxnSpLocks/>
          </p:cNvCxnSpPr>
          <p:nvPr/>
        </p:nvCxnSpPr>
        <p:spPr>
          <a:xfrm>
            <a:off x="901053" y="2619351"/>
            <a:ext cx="2095247" cy="2137240"/>
          </a:xfrm>
          <a:prstGeom prst="straightConnector1">
            <a:avLst/>
          </a:prstGeom>
          <a:ln w="1016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820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FBE2598F-0792-47C5-BF34-AF2E91B36E9C}"/>
              </a:ext>
            </a:extLst>
          </p:cNvPr>
          <p:cNvSpPr/>
          <p:nvPr/>
        </p:nvSpPr>
        <p:spPr>
          <a:xfrm>
            <a:off x="68186" y="1120533"/>
            <a:ext cx="11789197" cy="1704724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A53DA1-8466-4B64-AB0F-F083E1882E78}"/>
              </a:ext>
            </a:extLst>
          </p:cNvPr>
          <p:cNvSpPr txBox="1"/>
          <p:nvPr/>
        </p:nvSpPr>
        <p:spPr>
          <a:xfrm>
            <a:off x="193175" y="1113097"/>
            <a:ext cx="891000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>
                <a:effectLst/>
                <a:latin typeface="Abadi Extra Light" panose="020B0204020104020204" pitchFamily="34" charset="0"/>
              </a:rPr>
              <a:t>Assim saberão que eu sou o Senhor, quando eu os dispersar entre as nações e os espalhar entre as terras.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BC45A588-4546-499D-9088-82BB3CE1DC72}"/>
              </a:ext>
            </a:extLst>
          </p:cNvPr>
          <p:cNvSpPr/>
          <p:nvPr/>
        </p:nvSpPr>
        <p:spPr>
          <a:xfrm>
            <a:off x="9210259" y="922765"/>
            <a:ext cx="2991679" cy="455369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9EC353D-4027-49B9-9F03-400F8BFF1E81}"/>
              </a:ext>
            </a:extLst>
          </p:cNvPr>
          <p:cNvSpPr txBox="1"/>
          <p:nvPr/>
        </p:nvSpPr>
        <p:spPr>
          <a:xfrm>
            <a:off x="9550115" y="972348"/>
            <a:ext cx="2758900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Gn 12.3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Is</a:t>
            </a:r>
            <a:r>
              <a:rPr lang="pt-BR" sz="3000" b="1" dirty="0">
                <a:latin typeface="+mj-lt"/>
              </a:rPr>
              <a:t> 42.6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1Cr 16.24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Sl 44.14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Sl 67.2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Jr 1.5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Ez</a:t>
            </a:r>
            <a:r>
              <a:rPr lang="pt-BR" sz="3000" b="1" dirty="0">
                <a:latin typeface="+mj-lt"/>
              </a:rPr>
              <a:t> 12.15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sz="3000" b="1" dirty="0">
              <a:latin typeface="+mj-lt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D0F8DEB-D27E-46B4-8177-F0C861EBC252}"/>
              </a:ext>
            </a:extLst>
          </p:cNvPr>
          <p:cNvSpPr txBox="1"/>
          <p:nvPr/>
        </p:nvSpPr>
        <p:spPr>
          <a:xfrm>
            <a:off x="2767875" y="4550685"/>
            <a:ext cx="600506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500" b="1" dirty="0">
                <a:latin typeface="+mj-lt"/>
              </a:rPr>
              <a:t>Todos os homens da terra. 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endParaRPr lang="pt-BR" sz="25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0198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FBE2598F-0792-47C5-BF34-AF2E91B36E9C}"/>
              </a:ext>
            </a:extLst>
          </p:cNvPr>
          <p:cNvSpPr/>
          <p:nvPr/>
        </p:nvSpPr>
        <p:spPr>
          <a:xfrm>
            <a:off x="68186" y="1120533"/>
            <a:ext cx="11789197" cy="1704724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A53DA1-8466-4B64-AB0F-F083E1882E78}"/>
              </a:ext>
            </a:extLst>
          </p:cNvPr>
          <p:cNvSpPr txBox="1"/>
          <p:nvPr/>
        </p:nvSpPr>
        <p:spPr>
          <a:xfrm>
            <a:off x="193175" y="1113097"/>
            <a:ext cx="891000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>
                <a:effectLst/>
                <a:latin typeface="Abadi Extra Light" panose="020B0204020104020204" pitchFamily="34" charset="0"/>
              </a:rPr>
              <a:t>Assim saberão que eu sou o Senhor, quando eu os dispersar </a:t>
            </a:r>
            <a:r>
              <a:rPr lang="pt-BR" sz="3200" b="1" u="sng" dirty="0">
                <a:effectLst/>
                <a:latin typeface="Abadi Extra Light" panose="020B0204020104020204" pitchFamily="34" charset="0"/>
              </a:rPr>
              <a:t>entre as nações e os espalhar entre as terras.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BC45A588-4546-499D-9088-82BB3CE1DC72}"/>
              </a:ext>
            </a:extLst>
          </p:cNvPr>
          <p:cNvSpPr/>
          <p:nvPr/>
        </p:nvSpPr>
        <p:spPr>
          <a:xfrm>
            <a:off x="9210259" y="922765"/>
            <a:ext cx="2991679" cy="455369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9EC353D-4027-49B9-9F03-400F8BFF1E81}"/>
              </a:ext>
            </a:extLst>
          </p:cNvPr>
          <p:cNvSpPr txBox="1"/>
          <p:nvPr/>
        </p:nvSpPr>
        <p:spPr>
          <a:xfrm>
            <a:off x="9550115" y="972348"/>
            <a:ext cx="2758900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Gn 12.3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Is</a:t>
            </a:r>
            <a:r>
              <a:rPr lang="pt-BR" sz="3000" b="1" dirty="0">
                <a:latin typeface="+mj-lt"/>
              </a:rPr>
              <a:t> 42.6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1Cr 16.24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Sl 44.14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Sl 67.2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Jr 1.5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Ez</a:t>
            </a:r>
            <a:r>
              <a:rPr lang="pt-BR" sz="3000" b="1" dirty="0">
                <a:latin typeface="+mj-lt"/>
              </a:rPr>
              <a:t> 12.15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sz="3000" b="1" dirty="0">
              <a:latin typeface="+mj-lt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D0F8DEB-D27E-46B4-8177-F0C861EBC252}"/>
              </a:ext>
            </a:extLst>
          </p:cNvPr>
          <p:cNvSpPr txBox="1"/>
          <p:nvPr/>
        </p:nvSpPr>
        <p:spPr>
          <a:xfrm>
            <a:off x="2767875" y="4550685"/>
            <a:ext cx="600506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500" b="1" dirty="0">
                <a:latin typeface="+mj-lt"/>
              </a:rPr>
              <a:t>Todos os homens da terra. 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endParaRPr lang="pt-BR" sz="2500" b="1" dirty="0">
              <a:latin typeface="+mj-lt"/>
            </a:endParaRPr>
          </a:p>
        </p:txBody>
      </p: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AAB17FAA-274C-4106-836B-3F8A9815CD37}"/>
              </a:ext>
            </a:extLst>
          </p:cNvPr>
          <p:cNvCxnSpPr>
            <a:cxnSpLocks/>
          </p:cNvCxnSpPr>
          <p:nvPr/>
        </p:nvCxnSpPr>
        <p:spPr>
          <a:xfrm>
            <a:off x="2315473" y="2129124"/>
            <a:ext cx="1682369" cy="2421561"/>
          </a:xfrm>
          <a:prstGeom prst="straightConnector1">
            <a:avLst/>
          </a:prstGeom>
          <a:ln w="1016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3174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FBE2598F-0792-47C5-BF34-AF2E91B36E9C}"/>
              </a:ext>
            </a:extLst>
          </p:cNvPr>
          <p:cNvSpPr/>
          <p:nvPr/>
        </p:nvSpPr>
        <p:spPr>
          <a:xfrm>
            <a:off x="68186" y="1120533"/>
            <a:ext cx="11789197" cy="2135610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A53DA1-8466-4B64-AB0F-F083E1882E78}"/>
              </a:ext>
            </a:extLst>
          </p:cNvPr>
          <p:cNvSpPr txBox="1"/>
          <p:nvPr/>
        </p:nvSpPr>
        <p:spPr>
          <a:xfrm>
            <a:off x="193175" y="1113097"/>
            <a:ext cx="891000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>
                <a:effectLst/>
                <a:latin typeface="Abadi Extra Light" panose="020B0204020104020204" pitchFamily="34" charset="0"/>
              </a:rPr>
              <a:t>Com cheiro suave me deleitarei em vós, quando eu vos tirar dentre os povos e vos congregar nas terras em que andais espalhados, e serei santificado em vós perante os olhos dos gentios.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FD74D2F2-5280-4594-AB71-8D04E0D67522}"/>
              </a:ext>
            </a:extLst>
          </p:cNvPr>
          <p:cNvSpPr/>
          <p:nvPr/>
        </p:nvSpPr>
        <p:spPr>
          <a:xfrm>
            <a:off x="9210259" y="922765"/>
            <a:ext cx="2991679" cy="455369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7E5084F-4B22-4396-9993-5503C28BC4AC}"/>
              </a:ext>
            </a:extLst>
          </p:cNvPr>
          <p:cNvSpPr txBox="1"/>
          <p:nvPr/>
        </p:nvSpPr>
        <p:spPr>
          <a:xfrm>
            <a:off x="9550115" y="972348"/>
            <a:ext cx="27589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Gn 12.3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Is</a:t>
            </a:r>
            <a:r>
              <a:rPr lang="pt-BR" sz="3000" b="1" dirty="0">
                <a:latin typeface="+mj-lt"/>
              </a:rPr>
              <a:t> 42.6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1Cr 16.24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Sl 44.14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Sl 67.2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Jr 1.5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Ez</a:t>
            </a:r>
            <a:r>
              <a:rPr lang="pt-BR" sz="3000" b="1" dirty="0">
                <a:latin typeface="+mj-lt"/>
              </a:rPr>
              <a:t> 12.15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Ez</a:t>
            </a:r>
            <a:r>
              <a:rPr lang="pt-BR" sz="3000" b="1" dirty="0">
                <a:latin typeface="+mj-lt"/>
              </a:rPr>
              <a:t> 20 41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sz="3000" b="1" dirty="0">
              <a:latin typeface="+mj-lt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67753AA6-B8E0-4F50-A80F-14D382951279}"/>
              </a:ext>
            </a:extLst>
          </p:cNvPr>
          <p:cNvSpPr txBox="1"/>
          <p:nvPr/>
        </p:nvSpPr>
        <p:spPr>
          <a:xfrm>
            <a:off x="2767875" y="4550685"/>
            <a:ext cx="600506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500" b="1" dirty="0">
                <a:latin typeface="+mj-lt"/>
              </a:rPr>
              <a:t>Todos os homens da terra. 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endParaRPr lang="pt-BR" sz="25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10615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de todo salvo: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testemunhar de Cristo.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FBE2598F-0792-47C5-BF34-AF2E91B36E9C}"/>
              </a:ext>
            </a:extLst>
          </p:cNvPr>
          <p:cNvSpPr/>
          <p:nvPr/>
        </p:nvSpPr>
        <p:spPr>
          <a:xfrm>
            <a:off x="68186" y="1120533"/>
            <a:ext cx="11789197" cy="2135610"/>
          </a:xfrm>
          <a:prstGeom prst="roundRect">
            <a:avLst>
              <a:gd name="adj" fmla="val 191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A53DA1-8466-4B64-AB0F-F083E1882E78}"/>
              </a:ext>
            </a:extLst>
          </p:cNvPr>
          <p:cNvSpPr txBox="1"/>
          <p:nvPr/>
        </p:nvSpPr>
        <p:spPr>
          <a:xfrm>
            <a:off x="193175" y="1113097"/>
            <a:ext cx="891000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>
                <a:effectLst/>
                <a:latin typeface="Abadi Extra Light" panose="020B0204020104020204" pitchFamily="34" charset="0"/>
              </a:rPr>
              <a:t>Com cheiro suave me deleitarei em vós, quando eu vos tirar dentre os povos e </a:t>
            </a:r>
            <a:r>
              <a:rPr lang="pt-BR" sz="3200" b="1" u="sng" dirty="0">
                <a:effectLst/>
                <a:latin typeface="Abadi Extra Light" panose="020B0204020104020204" pitchFamily="34" charset="0"/>
              </a:rPr>
              <a:t>vos congregar nas terras </a:t>
            </a:r>
            <a:r>
              <a:rPr lang="pt-BR" sz="3200" dirty="0">
                <a:effectLst/>
                <a:latin typeface="Abadi Extra Light" panose="020B0204020104020204" pitchFamily="34" charset="0"/>
              </a:rPr>
              <a:t>em que andais espalhados, e </a:t>
            </a:r>
            <a:r>
              <a:rPr lang="pt-BR" sz="3200" b="1" u="sng" dirty="0">
                <a:effectLst/>
                <a:latin typeface="Abadi Extra Light" panose="020B0204020104020204" pitchFamily="34" charset="0"/>
              </a:rPr>
              <a:t>serei santificado em vós perante os olhos dos gentios.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FD74D2F2-5280-4594-AB71-8D04E0D67522}"/>
              </a:ext>
            </a:extLst>
          </p:cNvPr>
          <p:cNvSpPr/>
          <p:nvPr/>
        </p:nvSpPr>
        <p:spPr>
          <a:xfrm>
            <a:off x="9210259" y="922765"/>
            <a:ext cx="2991679" cy="4553696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7E5084F-4B22-4396-9993-5503C28BC4AC}"/>
              </a:ext>
            </a:extLst>
          </p:cNvPr>
          <p:cNvSpPr txBox="1"/>
          <p:nvPr/>
        </p:nvSpPr>
        <p:spPr>
          <a:xfrm>
            <a:off x="9550115" y="972348"/>
            <a:ext cx="27589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Gn 12.3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Is</a:t>
            </a:r>
            <a:r>
              <a:rPr lang="pt-BR" sz="3000" b="1" dirty="0">
                <a:latin typeface="+mj-lt"/>
              </a:rPr>
              <a:t> 42.6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1Cr 16.24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Sl 44.14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Sl 67.2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>
                <a:latin typeface="+mj-lt"/>
              </a:rPr>
              <a:t>Jr 1.5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Ez</a:t>
            </a:r>
            <a:r>
              <a:rPr lang="pt-BR" sz="3000" b="1" dirty="0">
                <a:latin typeface="+mj-lt"/>
              </a:rPr>
              <a:t> 12.15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 dirty="0" err="1">
                <a:latin typeface="+mj-lt"/>
              </a:rPr>
              <a:t>Ez</a:t>
            </a:r>
            <a:r>
              <a:rPr lang="pt-BR" sz="3000" b="1" dirty="0">
                <a:latin typeface="+mj-lt"/>
              </a:rPr>
              <a:t> 20 41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sz="3000" b="1" dirty="0">
              <a:latin typeface="+mj-lt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67753AA6-B8E0-4F50-A80F-14D382951279}"/>
              </a:ext>
            </a:extLst>
          </p:cNvPr>
          <p:cNvSpPr txBox="1"/>
          <p:nvPr/>
        </p:nvSpPr>
        <p:spPr>
          <a:xfrm>
            <a:off x="2767875" y="4550685"/>
            <a:ext cx="600506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500" b="1" dirty="0">
                <a:latin typeface="+mj-lt"/>
              </a:rPr>
              <a:t>Todos os homens da terra. 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endParaRPr lang="pt-BR" sz="2500" b="1" dirty="0">
              <a:latin typeface="+mj-lt"/>
            </a:endParaRPr>
          </a:p>
        </p:txBody>
      </p: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F12FA691-642C-4F6D-9F67-A86CF4D8C322}"/>
              </a:ext>
            </a:extLst>
          </p:cNvPr>
          <p:cNvCxnSpPr>
            <a:cxnSpLocks/>
          </p:cNvCxnSpPr>
          <p:nvPr/>
        </p:nvCxnSpPr>
        <p:spPr>
          <a:xfrm flipH="1">
            <a:off x="4740960" y="2735064"/>
            <a:ext cx="1221824" cy="1900731"/>
          </a:xfrm>
          <a:prstGeom prst="straightConnector1">
            <a:avLst/>
          </a:prstGeom>
          <a:ln w="1016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1499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m 4" descr="Gráfico&#10;&#10;Descrição gerada automaticamente">
            <a:extLst>
              <a:ext uri="{FF2B5EF4-FFF2-40B4-BE49-F238E27FC236}">
                <a16:creationId xmlns:a16="http://schemas.microsoft.com/office/drawing/2014/main" id="{3760E7DD-EADE-460A-B231-5A17CCA71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799" y="457200"/>
            <a:ext cx="10566401" cy="5943600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58A7B3F4-A81A-43BB-BBC0-0C71FEBDFBB8}"/>
              </a:ext>
            </a:extLst>
          </p:cNvPr>
          <p:cNvSpPr txBox="1"/>
          <p:nvPr/>
        </p:nvSpPr>
        <p:spPr>
          <a:xfrm>
            <a:off x="3988878" y="2909381"/>
            <a:ext cx="6943957" cy="17851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5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A MISSÃO DA IGREJA E SUA ESTRATÉGIA. </a:t>
            </a:r>
            <a:endParaRPr kumimoji="0" lang="pt-BR" sz="5500" b="0" i="0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badi Extra Light" panose="020B02040201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401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Nossa vida missionária: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igreja local.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F9673373-A8C3-4B2D-87A1-67F9A047A1AD}"/>
              </a:ext>
            </a:extLst>
          </p:cNvPr>
          <p:cNvGrpSpPr/>
          <p:nvPr/>
        </p:nvGrpSpPr>
        <p:grpSpPr>
          <a:xfrm>
            <a:off x="2013695" y="2801890"/>
            <a:ext cx="2473245" cy="2426864"/>
            <a:chOff x="2107933" y="2791326"/>
            <a:chExt cx="2781701" cy="2772076"/>
          </a:xfrm>
        </p:grpSpPr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E332B87D-8EC1-4053-88E3-DBD9CA1D6414}"/>
                </a:ext>
              </a:extLst>
            </p:cNvPr>
            <p:cNvSpPr/>
            <p:nvPr/>
          </p:nvSpPr>
          <p:spPr>
            <a:xfrm>
              <a:off x="2107933" y="2791326"/>
              <a:ext cx="2781701" cy="2772076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3" name="Imagem 12" descr="Ícone&#10;&#10;Descrição gerada automaticamente">
              <a:extLst>
                <a:ext uri="{FF2B5EF4-FFF2-40B4-BE49-F238E27FC236}">
                  <a16:creationId xmlns:a16="http://schemas.microsoft.com/office/drawing/2014/main" id="{E9D3BC48-BEA0-4DF2-9DBB-833E92E6F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667" b="97333" l="9778" r="89778">
                          <a14:foregroundMark x1="51111" y1="8889" x2="53333" y2="8889"/>
                          <a14:foregroundMark x1="46667" y1="3111" x2="46667" y2="3111"/>
                          <a14:foregroundMark x1="25333" y1="95556" x2="25333" y2="95556"/>
                          <a14:foregroundMark x1="39111" y1="97333" x2="39111" y2="973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4929" y="3137612"/>
              <a:ext cx="2143125" cy="2143125"/>
            </a:xfrm>
            <a:prstGeom prst="rect">
              <a:avLst/>
            </a:prstGeom>
          </p:spPr>
        </p:pic>
      </p:grpSp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1AC59E6C-D3BC-4719-A56D-2ABBB5B62B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92" b="93555" l="10000" r="90000">
                        <a14:foregroundMark x1="43696" y1="50977" x2="46087" y2="54297"/>
                        <a14:foregroundMark x1="55870" y1="39258" x2="57065" y2="40039"/>
                        <a14:foregroundMark x1="60326" y1="67188" x2="61522" y2="69141"/>
                        <a14:foregroundMark x1="70326" y1="52930" x2="71087" y2="54688"/>
                        <a14:foregroundMark x1="67717" y1="25977" x2="67717" y2="25977"/>
                        <a14:foregroundMark x1="42391" y1="19727" x2="43152" y2="19727"/>
                        <a14:foregroundMark x1="44130" y1="34766" x2="45109" y2="35938"/>
                        <a14:foregroundMark x1="34457" y1="37109" x2="33587" y2="38477"/>
                        <a14:foregroundMark x1="26087" y1="68359" x2="25000" y2="71680"/>
                        <a14:foregroundMark x1="43043" y1="92969" x2="47826" y2="93555"/>
                        <a14:foregroundMark x1="45000" y1="4492" x2="45326" y2="4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964" y="3186154"/>
            <a:ext cx="3079899" cy="1714031"/>
          </a:xfrm>
          <a:prstGeom prst="rect">
            <a:avLst/>
          </a:prstGeom>
        </p:spPr>
      </p:pic>
      <p:sp>
        <p:nvSpPr>
          <p:cNvPr id="16" name="Seta: para a Direita 15">
            <a:extLst>
              <a:ext uri="{FF2B5EF4-FFF2-40B4-BE49-F238E27FC236}">
                <a16:creationId xmlns:a16="http://schemas.microsoft.com/office/drawing/2014/main" id="{AD12B4A3-8C7E-4DEF-8186-65E6386935D2}"/>
              </a:ext>
            </a:extLst>
          </p:cNvPr>
          <p:cNvSpPr/>
          <p:nvPr/>
        </p:nvSpPr>
        <p:spPr>
          <a:xfrm>
            <a:off x="4246598" y="3528724"/>
            <a:ext cx="1403498" cy="102889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7" name="Imagem 16" descr="Ícone&#10;&#10;Descrição gerada automaticamente">
            <a:extLst>
              <a:ext uri="{FF2B5EF4-FFF2-40B4-BE49-F238E27FC236}">
                <a16:creationId xmlns:a16="http://schemas.microsoft.com/office/drawing/2014/main" id="{8AE10507-3C65-44D8-87B8-BEF7BE7BD9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92" b="93555" l="10000" r="90000">
                        <a14:foregroundMark x1="43696" y1="50977" x2="46087" y2="54297"/>
                        <a14:foregroundMark x1="55870" y1="39258" x2="57065" y2="40039"/>
                        <a14:foregroundMark x1="60326" y1="67188" x2="61522" y2="69141"/>
                        <a14:foregroundMark x1="70326" y1="52930" x2="71087" y2="54688"/>
                        <a14:foregroundMark x1="67717" y1="25977" x2="67717" y2="25977"/>
                        <a14:foregroundMark x1="42391" y1="19727" x2="43152" y2="19727"/>
                        <a14:foregroundMark x1="44130" y1="34766" x2="45109" y2="35938"/>
                        <a14:foregroundMark x1="34457" y1="37109" x2="33587" y2="38477"/>
                        <a14:foregroundMark x1="26087" y1="68359" x2="25000" y2="71680"/>
                        <a14:foregroundMark x1="43043" y1="92969" x2="47826" y2="93555"/>
                        <a14:foregroundMark x1="45000" y1="4492" x2="45326" y2="4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811" y="2801890"/>
            <a:ext cx="3079899" cy="1714031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83C9E0EE-A6A3-4253-A851-DA5818CEC8C8}"/>
              </a:ext>
            </a:extLst>
          </p:cNvPr>
          <p:cNvSpPr txBox="1"/>
          <p:nvPr/>
        </p:nvSpPr>
        <p:spPr>
          <a:xfrm>
            <a:off x="2912396" y="5317165"/>
            <a:ext cx="68376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500" b="1" dirty="0">
                <a:latin typeface="+mj-lt"/>
              </a:rPr>
              <a:t>Evangelismo = </a:t>
            </a:r>
            <a:r>
              <a:rPr lang="pt-BR" sz="3500" i="1" dirty="0">
                <a:latin typeface="+mj-lt"/>
              </a:rPr>
              <a:t>anunciar e testemunhar diretamente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endParaRPr lang="pt-BR" sz="2500" b="1" dirty="0">
              <a:latin typeface="+mj-lt"/>
            </a:endParaRPr>
          </a:p>
        </p:txBody>
      </p:sp>
      <p:sp>
        <p:nvSpPr>
          <p:cNvPr id="21" name="Seta: para a Direita 20">
            <a:extLst>
              <a:ext uri="{FF2B5EF4-FFF2-40B4-BE49-F238E27FC236}">
                <a16:creationId xmlns:a16="http://schemas.microsoft.com/office/drawing/2014/main" id="{6AB61AED-BDB7-4CE4-909F-C4A0CB81156A}"/>
              </a:ext>
            </a:extLst>
          </p:cNvPr>
          <p:cNvSpPr/>
          <p:nvPr/>
        </p:nvSpPr>
        <p:spPr>
          <a:xfrm>
            <a:off x="4147055" y="2400110"/>
            <a:ext cx="5517939" cy="102889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519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/>
      <p:bldP spid="21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Nossa vida missionária: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igreja local.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E332B87D-8EC1-4053-88E3-DBD9CA1D6414}"/>
              </a:ext>
            </a:extLst>
          </p:cNvPr>
          <p:cNvSpPr/>
          <p:nvPr/>
        </p:nvSpPr>
        <p:spPr>
          <a:xfrm>
            <a:off x="2013695" y="2801890"/>
            <a:ext cx="2473245" cy="242686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7" name="Imagem 16" descr="Ícone&#10;&#10;Descrição gerada automaticamente">
            <a:extLst>
              <a:ext uri="{FF2B5EF4-FFF2-40B4-BE49-F238E27FC236}">
                <a16:creationId xmlns:a16="http://schemas.microsoft.com/office/drawing/2014/main" id="{8AE10507-3C65-44D8-87B8-BEF7BE7BD9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492" b="93555" l="10000" r="90000">
                        <a14:foregroundMark x1="43696" y1="50977" x2="46087" y2="54297"/>
                        <a14:foregroundMark x1="55870" y1="39258" x2="57065" y2="40039"/>
                        <a14:foregroundMark x1="60326" y1="67188" x2="61522" y2="69141"/>
                        <a14:foregroundMark x1="70326" y1="52930" x2="71087" y2="54688"/>
                        <a14:foregroundMark x1="67717" y1="25977" x2="67717" y2="25977"/>
                        <a14:foregroundMark x1="42391" y1="19727" x2="43152" y2="19727"/>
                        <a14:foregroundMark x1="44130" y1="34766" x2="45109" y2="35938"/>
                        <a14:foregroundMark x1="34457" y1="37109" x2="33587" y2="38477"/>
                        <a14:foregroundMark x1="26087" y1="68359" x2="25000" y2="71680"/>
                        <a14:foregroundMark x1="43043" y1="92969" x2="47826" y2="93555"/>
                        <a14:foregroundMark x1="45000" y1="4492" x2="45326" y2="4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811" y="2801890"/>
            <a:ext cx="3079899" cy="1714031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83C9E0EE-A6A3-4253-A851-DA5818CEC8C8}"/>
              </a:ext>
            </a:extLst>
          </p:cNvPr>
          <p:cNvSpPr txBox="1"/>
          <p:nvPr/>
        </p:nvSpPr>
        <p:spPr>
          <a:xfrm>
            <a:off x="2912396" y="5317165"/>
            <a:ext cx="911450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500" b="1" dirty="0">
                <a:latin typeface="+mj-lt"/>
              </a:rPr>
              <a:t>Missões = </a:t>
            </a:r>
            <a:r>
              <a:rPr lang="pt-BR" sz="3500" i="1" dirty="0">
                <a:latin typeface="+mj-lt"/>
              </a:rPr>
              <a:t>enviar um agente para representar.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endParaRPr lang="pt-BR" sz="2500" b="1" dirty="0">
              <a:latin typeface="+mj-lt"/>
            </a:endParaRPr>
          </a:p>
        </p:txBody>
      </p:sp>
      <p:sp>
        <p:nvSpPr>
          <p:cNvPr id="21" name="Seta: para a Direita 20">
            <a:extLst>
              <a:ext uri="{FF2B5EF4-FFF2-40B4-BE49-F238E27FC236}">
                <a16:creationId xmlns:a16="http://schemas.microsoft.com/office/drawing/2014/main" id="{6AB61AED-BDB7-4CE4-909F-C4A0CB81156A}"/>
              </a:ext>
            </a:extLst>
          </p:cNvPr>
          <p:cNvSpPr/>
          <p:nvPr/>
        </p:nvSpPr>
        <p:spPr>
          <a:xfrm>
            <a:off x="4147055" y="2400110"/>
            <a:ext cx="5517939" cy="102889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 descr="Imagem em preto e branco&#10;&#10;Descrição gerada automaticamente">
            <a:extLst>
              <a:ext uri="{FF2B5EF4-FFF2-40B4-BE49-F238E27FC236}">
                <a16:creationId xmlns:a16="http://schemas.microsoft.com/office/drawing/2014/main" id="{A731E698-8565-4A6C-98E3-196B158D2F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642" y="3191509"/>
            <a:ext cx="1725034" cy="1725034"/>
          </a:xfrm>
          <a:prstGeom prst="rect">
            <a:avLst/>
          </a:prstGeom>
        </p:spPr>
      </p:pic>
      <p:grpSp>
        <p:nvGrpSpPr>
          <p:cNvPr id="19" name="Agrupar 18">
            <a:extLst>
              <a:ext uri="{FF2B5EF4-FFF2-40B4-BE49-F238E27FC236}">
                <a16:creationId xmlns:a16="http://schemas.microsoft.com/office/drawing/2014/main" id="{2B1B48AF-5401-4540-9FE3-2BBE4EAB571B}"/>
              </a:ext>
            </a:extLst>
          </p:cNvPr>
          <p:cNvGrpSpPr/>
          <p:nvPr/>
        </p:nvGrpSpPr>
        <p:grpSpPr>
          <a:xfrm>
            <a:off x="6430566" y="1701123"/>
            <a:ext cx="2473245" cy="2426864"/>
            <a:chOff x="2107933" y="2791326"/>
            <a:chExt cx="2781701" cy="2772076"/>
          </a:xfrm>
        </p:grpSpPr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A36EC55F-43CF-44C8-9957-67E1F9D9C18E}"/>
                </a:ext>
              </a:extLst>
            </p:cNvPr>
            <p:cNvSpPr/>
            <p:nvPr/>
          </p:nvSpPr>
          <p:spPr>
            <a:xfrm>
              <a:off x="2107933" y="2791326"/>
              <a:ext cx="2781701" cy="2772076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3" name="Imagem 22" descr="Ícone&#10;&#10;Descrição gerada automaticamente">
              <a:extLst>
                <a:ext uri="{FF2B5EF4-FFF2-40B4-BE49-F238E27FC236}">
                  <a16:creationId xmlns:a16="http://schemas.microsoft.com/office/drawing/2014/main" id="{6251BEEC-FC0C-4AFF-896A-563C619B1D0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2667" b="97333" l="9778" r="89778">
                          <a14:foregroundMark x1="51111" y1="8889" x2="53333" y2="8889"/>
                          <a14:foregroundMark x1="46667" y1="3111" x2="46667" y2="3111"/>
                          <a14:foregroundMark x1="25333" y1="95556" x2="25333" y2="95556"/>
                          <a14:foregroundMark x1="39111" y1="97333" x2="39111" y2="973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4929" y="3137612"/>
              <a:ext cx="2143125" cy="21431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3593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Nossa vida missionária: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igreja local.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E332B87D-8EC1-4053-88E3-DBD9CA1D6414}"/>
              </a:ext>
            </a:extLst>
          </p:cNvPr>
          <p:cNvSpPr/>
          <p:nvPr/>
        </p:nvSpPr>
        <p:spPr>
          <a:xfrm>
            <a:off x="1144798" y="1852949"/>
            <a:ext cx="3158845" cy="315210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3C9E0EE-A6A3-4253-A851-DA5818CEC8C8}"/>
              </a:ext>
            </a:extLst>
          </p:cNvPr>
          <p:cNvSpPr txBox="1"/>
          <p:nvPr/>
        </p:nvSpPr>
        <p:spPr>
          <a:xfrm>
            <a:off x="4814372" y="2687996"/>
            <a:ext cx="700672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000" b="1" dirty="0">
                <a:latin typeface="+mj-lt"/>
              </a:rPr>
              <a:t>Missões = </a:t>
            </a:r>
            <a:r>
              <a:rPr lang="pt-BR" sz="3000" i="1" dirty="0">
                <a:latin typeface="+mj-lt"/>
              </a:rPr>
              <a:t>enviar um agente para representa-lo no alcance além de suas fronteiras.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endParaRPr lang="pt-BR" sz="3000" b="1" dirty="0">
              <a:latin typeface="+mj-lt"/>
            </a:endParaRPr>
          </a:p>
        </p:txBody>
      </p:sp>
      <p:pic>
        <p:nvPicPr>
          <p:cNvPr id="18" name="Imagem 17" descr="Uma imagem contendo casa de passarinho, edifício&#10;&#10;Descrição gerada automaticamente">
            <a:extLst>
              <a:ext uri="{FF2B5EF4-FFF2-40B4-BE49-F238E27FC236}">
                <a16:creationId xmlns:a16="http://schemas.microsoft.com/office/drawing/2014/main" id="{848EBC32-4040-4CF5-9555-63BF32F7F0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732" y="2316927"/>
            <a:ext cx="2380004" cy="2124781"/>
          </a:xfrm>
          <a:prstGeom prst="rect">
            <a:avLst/>
          </a:prstGeom>
        </p:spPr>
      </p:pic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6037E25F-6047-4DD4-BFAC-A23B9B65B1DC}"/>
              </a:ext>
            </a:extLst>
          </p:cNvPr>
          <p:cNvSpPr/>
          <p:nvPr/>
        </p:nvSpPr>
        <p:spPr>
          <a:xfrm>
            <a:off x="5046631" y="1511793"/>
            <a:ext cx="6851586" cy="734372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A84DC429-74E7-40A3-82DF-B92D454159A4}"/>
              </a:ext>
            </a:extLst>
          </p:cNvPr>
          <p:cNvSpPr txBox="1"/>
          <p:nvPr/>
        </p:nvSpPr>
        <p:spPr>
          <a:xfrm>
            <a:off x="5532632" y="1560137"/>
            <a:ext cx="17377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BR" sz="3500" b="1" dirty="0">
                <a:latin typeface="+mj-lt"/>
              </a:rPr>
              <a:t>Crença:</a:t>
            </a:r>
            <a:endParaRPr lang="pt-BR" sz="2500" b="1" dirty="0">
              <a:latin typeface="+mj-lt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56759532-1F4D-4B9F-BEFB-4A56B2260603}"/>
              </a:ext>
            </a:extLst>
          </p:cNvPr>
          <p:cNvSpPr txBox="1"/>
          <p:nvPr/>
        </p:nvSpPr>
        <p:spPr>
          <a:xfrm>
            <a:off x="4698577" y="4545350"/>
            <a:ext cx="7122521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000" b="1" dirty="0">
                <a:latin typeface="+mj-lt"/>
              </a:rPr>
              <a:t>Evangelismo = </a:t>
            </a:r>
            <a:r>
              <a:rPr lang="pt-BR" sz="3000" i="1" dirty="0">
                <a:latin typeface="+mj-lt"/>
              </a:rPr>
              <a:t>preparar cristãos para dar testemunho pessoal.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endParaRPr lang="pt-BR" sz="3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9079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Nossa vida missionária: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igreja local.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E332B87D-8EC1-4053-88E3-DBD9CA1D6414}"/>
              </a:ext>
            </a:extLst>
          </p:cNvPr>
          <p:cNvSpPr/>
          <p:nvPr/>
        </p:nvSpPr>
        <p:spPr>
          <a:xfrm>
            <a:off x="1144798" y="1852949"/>
            <a:ext cx="3158845" cy="315210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3C9E0EE-A6A3-4253-A851-DA5818CEC8C8}"/>
              </a:ext>
            </a:extLst>
          </p:cNvPr>
          <p:cNvSpPr txBox="1"/>
          <p:nvPr/>
        </p:nvSpPr>
        <p:spPr>
          <a:xfrm>
            <a:off x="4814372" y="2687996"/>
            <a:ext cx="700672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000" b="1" dirty="0">
                <a:latin typeface="+mj-lt"/>
              </a:rPr>
              <a:t>Missões = </a:t>
            </a:r>
            <a:r>
              <a:rPr lang="pt-BR" sz="3000" b="1" i="1" dirty="0">
                <a:solidFill>
                  <a:srgbClr val="C00000"/>
                </a:solidFill>
                <a:latin typeface="+mj-lt"/>
              </a:rPr>
              <a:t>IMPLANTAÇÃO DE IGREJAS COM ÊNFASE NOS POVOS NÃO ALCANÇADO.</a:t>
            </a: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endParaRPr lang="pt-BR" sz="3000" b="1" dirty="0">
              <a:latin typeface="+mj-lt"/>
            </a:endParaRPr>
          </a:p>
        </p:txBody>
      </p:sp>
      <p:pic>
        <p:nvPicPr>
          <p:cNvPr id="18" name="Imagem 17" descr="Uma imagem contendo casa de passarinho, edifício&#10;&#10;Descrição gerada automaticamente">
            <a:extLst>
              <a:ext uri="{FF2B5EF4-FFF2-40B4-BE49-F238E27FC236}">
                <a16:creationId xmlns:a16="http://schemas.microsoft.com/office/drawing/2014/main" id="{848EBC32-4040-4CF5-9555-63BF32F7F0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732" y="2316927"/>
            <a:ext cx="2380004" cy="2124781"/>
          </a:xfrm>
          <a:prstGeom prst="rect">
            <a:avLst/>
          </a:prstGeom>
        </p:spPr>
      </p:pic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6037E25F-6047-4DD4-BFAC-A23B9B65B1DC}"/>
              </a:ext>
            </a:extLst>
          </p:cNvPr>
          <p:cNvSpPr/>
          <p:nvPr/>
        </p:nvSpPr>
        <p:spPr>
          <a:xfrm>
            <a:off x="5046631" y="1511793"/>
            <a:ext cx="6851586" cy="734372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A84DC429-74E7-40A3-82DF-B92D454159A4}"/>
              </a:ext>
            </a:extLst>
          </p:cNvPr>
          <p:cNvSpPr txBox="1"/>
          <p:nvPr/>
        </p:nvSpPr>
        <p:spPr>
          <a:xfrm>
            <a:off x="5532632" y="1560137"/>
            <a:ext cx="17377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BR" sz="3500" b="1" dirty="0">
                <a:latin typeface="+mj-lt"/>
              </a:rPr>
              <a:t>Crença:</a:t>
            </a:r>
            <a:endParaRPr lang="pt-BR" sz="2500" b="1" dirty="0">
              <a:latin typeface="+mj-lt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56759532-1F4D-4B9F-BEFB-4A56B2260603}"/>
              </a:ext>
            </a:extLst>
          </p:cNvPr>
          <p:cNvSpPr txBox="1"/>
          <p:nvPr/>
        </p:nvSpPr>
        <p:spPr>
          <a:xfrm>
            <a:off x="4698577" y="4545350"/>
            <a:ext cx="7122521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r>
              <a:rPr lang="pt-BR" sz="3000" b="1" dirty="0">
                <a:latin typeface="+mj-lt"/>
              </a:rPr>
              <a:t>Evangelismo = </a:t>
            </a:r>
            <a:r>
              <a:rPr lang="pt-BR" sz="3000" b="1" i="1" dirty="0">
                <a:solidFill>
                  <a:srgbClr val="C00000"/>
                </a:solidFill>
                <a:latin typeface="+mj-lt"/>
              </a:rPr>
              <a:t>CRIAR MINISTÉRIOS DE AMPLIAÇÃO LOCAL</a:t>
            </a:r>
            <a:r>
              <a:rPr lang="pt-BR" sz="3000" b="1" dirty="0">
                <a:latin typeface="+mj-lt"/>
              </a:rPr>
              <a:t> </a:t>
            </a:r>
            <a:endParaRPr lang="pt-BR" sz="3000" i="1" dirty="0">
              <a:latin typeface="+mj-lt"/>
            </a:endParaRPr>
          </a:p>
          <a:p>
            <a:pPr marL="457200" indent="-457200">
              <a:spcAft>
                <a:spcPts val="600"/>
              </a:spcAft>
              <a:buFont typeface="Wingdings 3" panose="05040102010807070707" pitchFamily="18" charset="2"/>
              <a:buChar char="_"/>
            </a:pPr>
            <a:endParaRPr lang="pt-BR" sz="3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3791422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Nossa vida missionária: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igreja local.</a:t>
            </a: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5490482A-CD3C-4C57-8842-70745CF2664C}"/>
              </a:ext>
            </a:extLst>
          </p:cNvPr>
          <p:cNvSpPr/>
          <p:nvPr/>
        </p:nvSpPr>
        <p:spPr>
          <a:xfrm>
            <a:off x="1481205" y="2583324"/>
            <a:ext cx="2021233" cy="206695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1" name="Imagem 20" descr="Forma&#10;&#10;Descrição gerada automaticamente com confiança baixa">
            <a:extLst>
              <a:ext uri="{FF2B5EF4-FFF2-40B4-BE49-F238E27FC236}">
                <a16:creationId xmlns:a16="http://schemas.microsoft.com/office/drawing/2014/main" id="{E4E947E7-1927-4708-97AD-6914BF778B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313" y="2749333"/>
            <a:ext cx="1456787" cy="1456787"/>
          </a:xfrm>
          <a:prstGeom prst="rect">
            <a:avLst/>
          </a:prstGeom>
        </p:spPr>
      </p:pic>
      <p:sp>
        <p:nvSpPr>
          <p:cNvPr id="28" name="Seta: para a Direita 27">
            <a:extLst>
              <a:ext uri="{FF2B5EF4-FFF2-40B4-BE49-F238E27FC236}">
                <a16:creationId xmlns:a16="http://schemas.microsoft.com/office/drawing/2014/main" id="{AE5F2D20-D343-4B86-8E4A-0A344EA0A2E4}"/>
              </a:ext>
            </a:extLst>
          </p:cNvPr>
          <p:cNvSpPr/>
          <p:nvPr/>
        </p:nvSpPr>
        <p:spPr>
          <a:xfrm>
            <a:off x="3207666" y="3182110"/>
            <a:ext cx="997720" cy="88941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9" name="Imagem 28" descr="Ícone&#10;&#10;Descrição gerada automaticamente">
            <a:extLst>
              <a:ext uri="{FF2B5EF4-FFF2-40B4-BE49-F238E27FC236}">
                <a16:creationId xmlns:a16="http://schemas.microsoft.com/office/drawing/2014/main" id="{0F77EADE-676F-4693-B697-BA99FBA4F0E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5B9BD5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61" b="99805" l="3711" r="89844">
                        <a14:foregroundMark x1="3906" y1="60547" x2="10938" y2="60938"/>
                        <a14:foregroundMark x1="41211" y1="93750" x2="44336" y2="95313"/>
                        <a14:foregroundMark x1="41406" y1="99805" x2="43359" y2="998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152" y="2665167"/>
            <a:ext cx="1863687" cy="1761940"/>
          </a:xfrm>
          <a:prstGeom prst="rect">
            <a:avLst/>
          </a:prstGeom>
        </p:spPr>
      </p:pic>
      <p:sp>
        <p:nvSpPr>
          <p:cNvPr id="30" name="Elipse 29">
            <a:extLst>
              <a:ext uri="{FF2B5EF4-FFF2-40B4-BE49-F238E27FC236}">
                <a16:creationId xmlns:a16="http://schemas.microsoft.com/office/drawing/2014/main" id="{775F3402-8870-4A5A-BCD5-16C30F11234A}"/>
              </a:ext>
            </a:extLst>
          </p:cNvPr>
          <p:cNvSpPr/>
          <p:nvPr/>
        </p:nvSpPr>
        <p:spPr>
          <a:xfrm>
            <a:off x="4786324" y="2820357"/>
            <a:ext cx="1046279" cy="99691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/>
              <a:t>E1</a:t>
            </a:r>
          </a:p>
        </p:txBody>
      </p:sp>
      <p:sp>
        <p:nvSpPr>
          <p:cNvPr id="31" name="Retângulo: Cantos Arredondados 30">
            <a:extLst>
              <a:ext uri="{FF2B5EF4-FFF2-40B4-BE49-F238E27FC236}">
                <a16:creationId xmlns:a16="http://schemas.microsoft.com/office/drawing/2014/main" id="{B5603A63-77E2-49E4-9023-9A815BBE6148}"/>
              </a:ext>
            </a:extLst>
          </p:cNvPr>
          <p:cNvSpPr/>
          <p:nvPr/>
        </p:nvSpPr>
        <p:spPr>
          <a:xfrm>
            <a:off x="1483759" y="1335171"/>
            <a:ext cx="10084461" cy="606919"/>
          </a:xfrm>
          <a:prstGeom prst="roundRect">
            <a:avLst>
              <a:gd name="adj" fmla="val 82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28EEE4CC-75CC-4CA7-B6FC-5A42AD7C2010}"/>
              </a:ext>
            </a:extLst>
          </p:cNvPr>
          <p:cNvSpPr txBox="1"/>
          <p:nvPr/>
        </p:nvSpPr>
        <p:spPr>
          <a:xfrm>
            <a:off x="1866281" y="1351687"/>
            <a:ext cx="64871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BR" sz="3000" b="1" dirty="0">
                <a:latin typeface="Abadi Extra Light" panose="020B0204020104020204" pitchFamily="34" charset="0"/>
              </a:rPr>
              <a:t>Comparação entre as distâncias culturais: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61CF62DA-6565-44FE-9525-46DEDE498978}"/>
              </a:ext>
            </a:extLst>
          </p:cNvPr>
          <p:cNvSpPr txBox="1"/>
          <p:nvPr/>
        </p:nvSpPr>
        <p:spPr>
          <a:xfrm>
            <a:off x="2617474" y="4595958"/>
            <a:ext cx="29617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BR" sz="3000" b="1" dirty="0">
                <a:latin typeface="Abadi Extra Light" panose="020B0204020104020204" pitchFamily="34" charset="0"/>
              </a:rPr>
              <a:t>Mesma cultura.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10D76BF-58EB-4109-BFFC-FEEF53319125}"/>
              </a:ext>
            </a:extLst>
          </p:cNvPr>
          <p:cNvSpPr/>
          <p:nvPr/>
        </p:nvSpPr>
        <p:spPr>
          <a:xfrm>
            <a:off x="1370378" y="2245107"/>
            <a:ext cx="4725622" cy="313881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Imagem 35" descr="Ícone&#10;&#10;Descrição gerada automaticamente">
            <a:extLst>
              <a:ext uri="{FF2B5EF4-FFF2-40B4-BE49-F238E27FC236}">
                <a16:creationId xmlns:a16="http://schemas.microsoft.com/office/drawing/2014/main" id="{D356F5F1-1272-4843-929A-C825EC376A6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61" b="99805" l="3711" r="89844">
                        <a14:foregroundMark x1="3906" y1="60547" x2="10938" y2="60938"/>
                        <a14:foregroundMark x1="41211" y1="93750" x2="44336" y2="95313"/>
                        <a14:foregroundMark x1="41406" y1="99805" x2="43359" y2="998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636" y="2877884"/>
            <a:ext cx="1863687" cy="1761940"/>
          </a:xfrm>
          <a:prstGeom prst="rect">
            <a:avLst/>
          </a:prstGeom>
        </p:spPr>
      </p:pic>
      <p:sp>
        <p:nvSpPr>
          <p:cNvPr id="37" name="Elipse 36">
            <a:extLst>
              <a:ext uri="{FF2B5EF4-FFF2-40B4-BE49-F238E27FC236}">
                <a16:creationId xmlns:a16="http://schemas.microsoft.com/office/drawing/2014/main" id="{0A6EC121-262E-4AE9-B363-9B3414AAD9C8}"/>
              </a:ext>
            </a:extLst>
          </p:cNvPr>
          <p:cNvSpPr/>
          <p:nvPr/>
        </p:nvSpPr>
        <p:spPr>
          <a:xfrm>
            <a:off x="7147808" y="3033074"/>
            <a:ext cx="1046279" cy="99691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/>
              <a:t>E2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6518C886-89F8-4CDD-8ECF-A69E2F9BD617}"/>
              </a:ext>
            </a:extLst>
          </p:cNvPr>
          <p:cNvSpPr/>
          <p:nvPr/>
        </p:nvSpPr>
        <p:spPr>
          <a:xfrm>
            <a:off x="1221520" y="2110551"/>
            <a:ext cx="7486543" cy="395000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9D8ED3EF-FDBE-40C5-BD52-B73D2AAA1CCD}"/>
              </a:ext>
            </a:extLst>
          </p:cNvPr>
          <p:cNvSpPr txBox="1"/>
          <p:nvPr/>
        </p:nvSpPr>
        <p:spPr>
          <a:xfrm>
            <a:off x="4786324" y="5462554"/>
            <a:ext cx="40046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BR" sz="3000" b="1" dirty="0">
                <a:latin typeface="Abadi Extra Light" panose="020B0204020104020204" pitchFamily="34" charset="0"/>
              </a:rPr>
              <a:t>Cultura diferente.</a:t>
            </a:r>
          </a:p>
        </p:txBody>
      </p:sp>
      <p:pic>
        <p:nvPicPr>
          <p:cNvPr id="40" name="Imagem 39" descr="Ícone&#10;&#10;Descrição gerada automaticamente">
            <a:extLst>
              <a:ext uri="{FF2B5EF4-FFF2-40B4-BE49-F238E27FC236}">
                <a16:creationId xmlns:a16="http://schemas.microsoft.com/office/drawing/2014/main" id="{E1287F35-2F9F-4A77-9B30-B7C5AA6AD1AE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61" b="99805" l="3711" r="89844">
                        <a14:foregroundMark x1="3906" y1="60547" x2="10938" y2="60938"/>
                        <a14:foregroundMark x1="41211" y1="93750" x2="44336" y2="95313"/>
                        <a14:foregroundMark x1="41406" y1="99805" x2="43359" y2="998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0609" y="3579320"/>
            <a:ext cx="1863687" cy="1761940"/>
          </a:xfrm>
          <a:prstGeom prst="rect">
            <a:avLst/>
          </a:prstGeom>
        </p:spPr>
      </p:pic>
      <p:sp>
        <p:nvSpPr>
          <p:cNvPr id="41" name="Elipse 40">
            <a:extLst>
              <a:ext uri="{FF2B5EF4-FFF2-40B4-BE49-F238E27FC236}">
                <a16:creationId xmlns:a16="http://schemas.microsoft.com/office/drawing/2014/main" id="{0FF72CAB-5CB1-4775-8009-7396B507F2D6}"/>
              </a:ext>
            </a:extLst>
          </p:cNvPr>
          <p:cNvSpPr/>
          <p:nvPr/>
        </p:nvSpPr>
        <p:spPr>
          <a:xfrm>
            <a:off x="9903781" y="3734510"/>
            <a:ext cx="1046279" cy="99691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/>
              <a:t>E3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2E6A44E6-6480-448B-9511-5D46DA2F6ABA}"/>
              </a:ext>
            </a:extLst>
          </p:cNvPr>
          <p:cNvSpPr/>
          <p:nvPr/>
        </p:nvSpPr>
        <p:spPr>
          <a:xfrm>
            <a:off x="1112905" y="1977309"/>
            <a:ext cx="10351131" cy="478468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41D37BFB-B5BD-4399-B1FF-D786C1DFC0A6}"/>
              </a:ext>
            </a:extLst>
          </p:cNvPr>
          <p:cNvSpPr txBox="1"/>
          <p:nvPr/>
        </p:nvSpPr>
        <p:spPr>
          <a:xfrm>
            <a:off x="7542297" y="6163990"/>
            <a:ext cx="40046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BR" sz="3000" b="1" dirty="0">
                <a:latin typeface="Abadi Extra Light" panose="020B0204020104020204" pitchFamily="34" charset="0"/>
              </a:rPr>
              <a:t>Cultura muito diferente.</a:t>
            </a:r>
          </a:p>
        </p:txBody>
      </p:sp>
    </p:spTree>
    <p:extLst>
      <p:ext uri="{BB962C8B-B14F-4D97-AF65-F5344CB8AC3E}">
        <p14:creationId xmlns:p14="http://schemas.microsoft.com/office/powerpoint/2010/main" val="2190597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 animBg="1"/>
      <p:bldP spid="33" grpId="0"/>
      <p:bldP spid="3" grpId="0" animBg="1"/>
      <p:bldP spid="37" grpId="0" animBg="1"/>
      <p:bldP spid="38" grpId="0" animBg="1"/>
      <p:bldP spid="39" grpId="0"/>
      <p:bldP spid="41" grpId="0" animBg="1"/>
      <p:bldP spid="42" grpId="0" animBg="1"/>
      <p:bldP spid="4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Nossa vida missionária: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igreja local.</a:t>
            </a:r>
          </a:p>
        </p:txBody>
      </p:sp>
      <p:sp>
        <p:nvSpPr>
          <p:cNvPr id="31" name="Retângulo: Cantos Arredondados 30">
            <a:extLst>
              <a:ext uri="{FF2B5EF4-FFF2-40B4-BE49-F238E27FC236}">
                <a16:creationId xmlns:a16="http://schemas.microsoft.com/office/drawing/2014/main" id="{B5603A63-77E2-49E4-9023-9A815BBE6148}"/>
              </a:ext>
            </a:extLst>
          </p:cNvPr>
          <p:cNvSpPr/>
          <p:nvPr/>
        </p:nvSpPr>
        <p:spPr>
          <a:xfrm>
            <a:off x="1235213" y="1203259"/>
            <a:ext cx="10791688" cy="606919"/>
          </a:xfrm>
          <a:prstGeom prst="roundRect">
            <a:avLst>
              <a:gd name="adj" fmla="val 8293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28EEE4CC-75CC-4CA7-B6FC-5A42AD7C2010}"/>
              </a:ext>
            </a:extLst>
          </p:cNvPr>
          <p:cNvSpPr txBox="1"/>
          <p:nvPr/>
        </p:nvSpPr>
        <p:spPr>
          <a:xfrm>
            <a:off x="2509285" y="1212568"/>
            <a:ext cx="93719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BR" sz="3000" b="1" dirty="0">
                <a:latin typeface="Abadi Extra Light" panose="020B0204020104020204" pitchFamily="34" charset="0"/>
              </a:rPr>
              <a:t>Comparação mundo alcançado e não alcançado:</a:t>
            </a: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4A5D3415-EB73-4A57-9B33-ABA307C4D17E}"/>
              </a:ext>
            </a:extLst>
          </p:cNvPr>
          <p:cNvSpPr/>
          <p:nvPr/>
        </p:nvSpPr>
        <p:spPr>
          <a:xfrm>
            <a:off x="1225675" y="1901416"/>
            <a:ext cx="5341353" cy="4906482"/>
          </a:xfrm>
          <a:prstGeom prst="roundRect">
            <a:avLst>
              <a:gd name="adj" fmla="val 3695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6" name="Retângulo: Cantos Arredondados 45">
            <a:extLst>
              <a:ext uri="{FF2B5EF4-FFF2-40B4-BE49-F238E27FC236}">
                <a16:creationId xmlns:a16="http://schemas.microsoft.com/office/drawing/2014/main" id="{0993C9E0-1693-42CB-959B-19ACF1AACEF0}"/>
              </a:ext>
            </a:extLst>
          </p:cNvPr>
          <p:cNvSpPr/>
          <p:nvPr/>
        </p:nvSpPr>
        <p:spPr>
          <a:xfrm>
            <a:off x="6815470" y="1901416"/>
            <a:ext cx="5211430" cy="4906482"/>
          </a:xfrm>
          <a:prstGeom prst="roundRect">
            <a:avLst>
              <a:gd name="adj" fmla="val 3695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884E63BC-AEC1-4C5C-96E5-398A25D9B472}"/>
              </a:ext>
            </a:extLst>
          </p:cNvPr>
          <p:cNvSpPr txBox="1"/>
          <p:nvPr/>
        </p:nvSpPr>
        <p:spPr>
          <a:xfrm>
            <a:off x="1996830" y="2097219"/>
            <a:ext cx="379904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29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POVO ALCANÇADO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2959C49C-5675-4E70-A40E-50F0D83553CA}"/>
              </a:ext>
            </a:extLst>
          </p:cNvPr>
          <p:cNvSpPr txBox="1"/>
          <p:nvPr/>
        </p:nvSpPr>
        <p:spPr>
          <a:xfrm>
            <a:off x="7650262" y="1996241"/>
            <a:ext cx="431358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BR" sz="2900" b="1" dirty="0">
                <a:latin typeface="Abadi Extra Light" panose="020B0204020104020204" pitchFamily="34" charset="0"/>
              </a:rPr>
              <a:t>POVO NÃO ALCANÇADO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7EC8C0EA-409F-40C7-904A-EDA94C0BB22B}"/>
              </a:ext>
            </a:extLst>
          </p:cNvPr>
          <p:cNvSpPr txBox="1"/>
          <p:nvPr/>
        </p:nvSpPr>
        <p:spPr>
          <a:xfrm>
            <a:off x="1538225" y="2737023"/>
            <a:ext cx="400841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500" b="1" dirty="0">
                <a:solidFill>
                  <a:schemeClr val="bg1">
                    <a:lumMod val="95000"/>
                  </a:schemeClr>
                </a:solidFill>
                <a:latin typeface="Abadi Extra Light" panose="020B0204020104020204" pitchFamily="34" charset="0"/>
              </a:rPr>
              <a:t>O evangelho é anunciado. 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500" b="1" dirty="0">
                <a:solidFill>
                  <a:schemeClr val="bg1">
                    <a:lumMod val="95000"/>
                  </a:schemeClr>
                </a:solidFill>
                <a:latin typeface="Abadi Extra Light" panose="020B0204020104020204" pitchFamily="34" charset="0"/>
              </a:rPr>
              <a:t>Há a existência de igrejas.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500" b="1" dirty="0">
                <a:solidFill>
                  <a:schemeClr val="bg1">
                    <a:lumMod val="95000"/>
                  </a:schemeClr>
                </a:solidFill>
                <a:latin typeface="Abadi Extra Light" panose="020B0204020104020204" pitchFamily="34" charset="0"/>
              </a:rPr>
              <a:t>O acesso ao evangelho é possível. 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500" b="1" dirty="0">
                <a:solidFill>
                  <a:schemeClr val="bg1">
                    <a:lumMod val="95000"/>
                  </a:schemeClr>
                </a:solidFill>
                <a:latin typeface="Abadi Extra Light" panose="020B0204020104020204" pitchFamily="34" charset="0"/>
              </a:rPr>
              <a:t>Presença missionária.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81898C0A-BB16-4BC8-BD02-F0BC6072CAAB}"/>
              </a:ext>
            </a:extLst>
          </p:cNvPr>
          <p:cNvSpPr txBox="1"/>
          <p:nvPr/>
        </p:nvSpPr>
        <p:spPr>
          <a:xfrm>
            <a:off x="6991114" y="2734508"/>
            <a:ext cx="4890121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600" b="1" dirty="0">
                <a:latin typeface="Abadi Extra Light" panose="020B0204020104020204" pitchFamily="34" charset="0"/>
              </a:rPr>
              <a:t>O evangelho não é anunciado. 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600" b="1" dirty="0">
                <a:latin typeface="Abadi Extra Light" panose="020B0204020104020204" pitchFamily="34" charset="0"/>
              </a:rPr>
              <a:t>Não há a existência de igrejas.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600" b="1" dirty="0">
                <a:latin typeface="Abadi Extra Light" panose="020B0204020104020204" pitchFamily="34" charset="0"/>
              </a:rPr>
              <a:t>O acesso ao evangelho não é possível. 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600" b="1" dirty="0">
                <a:latin typeface="Abadi Extra Light" panose="020B0204020104020204" pitchFamily="34" charset="0"/>
              </a:rPr>
              <a:t>Sem presença missionária.</a:t>
            </a:r>
          </a:p>
        </p:txBody>
      </p:sp>
      <p:sp>
        <p:nvSpPr>
          <p:cNvPr id="54" name="Retângulo: Cantos Arredondados 53">
            <a:extLst>
              <a:ext uri="{FF2B5EF4-FFF2-40B4-BE49-F238E27FC236}">
                <a16:creationId xmlns:a16="http://schemas.microsoft.com/office/drawing/2014/main" id="{BFE4C1F8-2129-4BE5-8AB2-39439574792E}"/>
              </a:ext>
            </a:extLst>
          </p:cNvPr>
          <p:cNvSpPr/>
          <p:nvPr/>
        </p:nvSpPr>
        <p:spPr>
          <a:xfrm>
            <a:off x="5380679" y="5285846"/>
            <a:ext cx="2640417" cy="1294426"/>
          </a:xfrm>
          <a:prstGeom prst="roundRect">
            <a:avLst>
              <a:gd name="adj" fmla="val 8293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FA1E845C-41D7-4896-8E97-3F45DA0DCAC9}"/>
              </a:ext>
            </a:extLst>
          </p:cNvPr>
          <p:cNvSpPr txBox="1"/>
          <p:nvPr/>
        </p:nvSpPr>
        <p:spPr>
          <a:xfrm>
            <a:off x="5596529" y="5488055"/>
            <a:ext cx="222522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2900" b="1" dirty="0">
                <a:latin typeface="Abadi Extra Light" panose="020B0204020104020204" pitchFamily="34" charset="0"/>
              </a:rPr>
              <a:t>Cada 10 Missionários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13A95855-652B-4B67-83C7-A188471E4D78}"/>
              </a:ext>
            </a:extLst>
          </p:cNvPr>
          <p:cNvSpPr txBox="1"/>
          <p:nvPr/>
        </p:nvSpPr>
        <p:spPr>
          <a:xfrm>
            <a:off x="2764334" y="5442187"/>
            <a:ext cx="103808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5500" b="1" dirty="0">
                <a:solidFill>
                  <a:schemeClr val="bg1">
                    <a:lumMod val="95000"/>
                  </a:schemeClr>
                </a:solidFill>
                <a:latin typeface="Abadi Extra Light" panose="020B0204020104020204" pitchFamily="34" charset="0"/>
              </a:rPr>
              <a:t>8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B2A06DFE-148B-4CD4-B0C2-561642149BBF}"/>
              </a:ext>
            </a:extLst>
          </p:cNvPr>
          <p:cNvSpPr txBox="1"/>
          <p:nvPr/>
        </p:nvSpPr>
        <p:spPr>
          <a:xfrm>
            <a:off x="8902142" y="5421953"/>
            <a:ext cx="103808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5500" b="1" dirty="0">
                <a:latin typeface="Abadi Extra Light" panose="020B0204020104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84712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6" grpId="0" animBg="1"/>
      <p:bldP spid="49" grpId="0"/>
      <p:bldP spid="50" grpId="0"/>
      <p:bldP spid="54" grpId="0" animBg="1"/>
      <p:bldP spid="56" grpId="0"/>
      <p:bldP spid="57" grpId="0"/>
      <p:bldP spid="58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FA4DD8-72CA-4FBB-AB9F-1644CDE7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6" t="-1060" r="26174"/>
          <a:stretch/>
        </p:blipFill>
        <p:spPr>
          <a:xfrm>
            <a:off x="-9938" y="1010693"/>
            <a:ext cx="4313581" cy="58488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6C55D63-2EF9-42F1-8BAB-C7C26DBA3344}"/>
              </a:ext>
            </a:extLst>
          </p:cNvPr>
          <p:cNvSpPr/>
          <p:nvPr/>
        </p:nvSpPr>
        <p:spPr>
          <a:xfrm>
            <a:off x="0" y="3264"/>
            <a:ext cx="12192000" cy="10288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7A53574-F3F6-436C-A731-5EE2B9C849C8}"/>
              </a:ext>
            </a:extLst>
          </p:cNvPr>
          <p:cNvGrpSpPr/>
          <p:nvPr/>
        </p:nvGrpSpPr>
        <p:grpSpPr>
          <a:xfrm>
            <a:off x="361452" y="62621"/>
            <a:ext cx="873760" cy="876448"/>
            <a:chOff x="1232200" y="1629000"/>
            <a:chExt cx="3600000" cy="360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2295906-81F3-4310-9B82-F9B2F3C2ABB9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Imagem 9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0D46A53-2EAC-46BF-8C6C-D0897DF7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32" y="1945420"/>
              <a:ext cx="2070515" cy="207051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2E70DBF-F8EE-4F11-A249-0F69D7401FDC}"/>
                </a:ext>
              </a:extLst>
            </p:cNvPr>
            <p:cNvSpPr txBox="1"/>
            <p:nvPr/>
          </p:nvSpPr>
          <p:spPr>
            <a:xfrm>
              <a:off x="1736108" y="3556883"/>
              <a:ext cx="2592172" cy="1390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BBCE2F-3F81-4E46-8972-2939921A1DDB}"/>
              </a:ext>
            </a:extLst>
          </p:cNvPr>
          <p:cNvSpPr txBox="1"/>
          <p:nvPr/>
        </p:nvSpPr>
        <p:spPr>
          <a:xfrm>
            <a:off x="1481205" y="109072"/>
            <a:ext cx="10545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Nossa vida missionária: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igreja local.</a:t>
            </a:r>
          </a:p>
        </p:txBody>
      </p:sp>
      <p:sp>
        <p:nvSpPr>
          <p:cNvPr id="31" name="Retângulo: Cantos Arredondados 30">
            <a:extLst>
              <a:ext uri="{FF2B5EF4-FFF2-40B4-BE49-F238E27FC236}">
                <a16:creationId xmlns:a16="http://schemas.microsoft.com/office/drawing/2014/main" id="{B5603A63-77E2-49E4-9023-9A815BBE6148}"/>
              </a:ext>
            </a:extLst>
          </p:cNvPr>
          <p:cNvSpPr/>
          <p:nvPr/>
        </p:nvSpPr>
        <p:spPr>
          <a:xfrm>
            <a:off x="1235213" y="1203259"/>
            <a:ext cx="10791688" cy="606919"/>
          </a:xfrm>
          <a:prstGeom prst="roundRect">
            <a:avLst>
              <a:gd name="adj" fmla="val 8293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28EEE4CC-75CC-4CA7-B6FC-5A42AD7C2010}"/>
              </a:ext>
            </a:extLst>
          </p:cNvPr>
          <p:cNvSpPr txBox="1"/>
          <p:nvPr/>
        </p:nvSpPr>
        <p:spPr>
          <a:xfrm>
            <a:off x="2509285" y="1212568"/>
            <a:ext cx="93719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BR" sz="3000" b="1" dirty="0">
                <a:latin typeface="Abadi Extra Light" panose="020B0204020104020204" pitchFamily="34" charset="0"/>
              </a:rPr>
              <a:t>Comparação mundo alcançado e não alcançado:</a:t>
            </a: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4A5D3415-EB73-4A57-9B33-ABA307C4D17E}"/>
              </a:ext>
            </a:extLst>
          </p:cNvPr>
          <p:cNvSpPr/>
          <p:nvPr/>
        </p:nvSpPr>
        <p:spPr>
          <a:xfrm>
            <a:off x="1225675" y="1901416"/>
            <a:ext cx="5341353" cy="4906482"/>
          </a:xfrm>
          <a:prstGeom prst="roundRect">
            <a:avLst>
              <a:gd name="adj" fmla="val 3695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6" name="Retângulo: Cantos Arredondados 45">
            <a:extLst>
              <a:ext uri="{FF2B5EF4-FFF2-40B4-BE49-F238E27FC236}">
                <a16:creationId xmlns:a16="http://schemas.microsoft.com/office/drawing/2014/main" id="{0993C9E0-1693-42CB-959B-19ACF1AACEF0}"/>
              </a:ext>
            </a:extLst>
          </p:cNvPr>
          <p:cNvSpPr/>
          <p:nvPr/>
        </p:nvSpPr>
        <p:spPr>
          <a:xfrm>
            <a:off x="6815470" y="1901416"/>
            <a:ext cx="5211430" cy="4906482"/>
          </a:xfrm>
          <a:prstGeom prst="roundRect">
            <a:avLst>
              <a:gd name="adj" fmla="val 3695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884E63BC-AEC1-4C5C-96E5-398A25D9B472}"/>
              </a:ext>
            </a:extLst>
          </p:cNvPr>
          <p:cNvSpPr txBox="1"/>
          <p:nvPr/>
        </p:nvSpPr>
        <p:spPr>
          <a:xfrm>
            <a:off x="1996830" y="2097219"/>
            <a:ext cx="379904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29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POVO ALCANÇADO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2959C49C-5675-4E70-A40E-50F0D83553CA}"/>
              </a:ext>
            </a:extLst>
          </p:cNvPr>
          <p:cNvSpPr txBox="1"/>
          <p:nvPr/>
        </p:nvSpPr>
        <p:spPr>
          <a:xfrm>
            <a:off x="7650262" y="1996241"/>
            <a:ext cx="431358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BR" sz="2900" b="1" dirty="0">
                <a:latin typeface="Abadi Extra Light" panose="020B0204020104020204" pitchFamily="34" charset="0"/>
              </a:rPr>
              <a:t>POVO NÃO ALCANÇADO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7EC8C0EA-409F-40C7-904A-EDA94C0BB22B}"/>
              </a:ext>
            </a:extLst>
          </p:cNvPr>
          <p:cNvSpPr txBox="1"/>
          <p:nvPr/>
        </p:nvSpPr>
        <p:spPr>
          <a:xfrm>
            <a:off x="1538225" y="2737023"/>
            <a:ext cx="400841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500" b="1" dirty="0">
                <a:solidFill>
                  <a:schemeClr val="bg1">
                    <a:lumMod val="95000"/>
                  </a:schemeClr>
                </a:solidFill>
                <a:latin typeface="Abadi Extra Light" panose="020B0204020104020204" pitchFamily="34" charset="0"/>
              </a:rPr>
              <a:t>O evangelho é anunciado. 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500" b="1" dirty="0">
                <a:solidFill>
                  <a:schemeClr val="bg1">
                    <a:lumMod val="95000"/>
                  </a:schemeClr>
                </a:solidFill>
                <a:latin typeface="Abadi Extra Light" panose="020B0204020104020204" pitchFamily="34" charset="0"/>
              </a:rPr>
              <a:t>Há a existência de igrejas.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500" b="1" dirty="0">
                <a:solidFill>
                  <a:schemeClr val="bg1">
                    <a:lumMod val="95000"/>
                  </a:schemeClr>
                </a:solidFill>
                <a:latin typeface="Abadi Extra Light" panose="020B0204020104020204" pitchFamily="34" charset="0"/>
              </a:rPr>
              <a:t>O acesso ao evangelho é possível. 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500" b="1" dirty="0">
                <a:solidFill>
                  <a:schemeClr val="bg1">
                    <a:lumMod val="95000"/>
                  </a:schemeClr>
                </a:solidFill>
                <a:latin typeface="Abadi Extra Light" panose="020B0204020104020204" pitchFamily="34" charset="0"/>
              </a:rPr>
              <a:t>Presença missionária.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81898C0A-BB16-4BC8-BD02-F0BC6072CAAB}"/>
              </a:ext>
            </a:extLst>
          </p:cNvPr>
          <p:cNvSpPr txBox="1"/>
          <p:nvPr/>
        </p:nvSpPr>
        <p:spPr>
          <a:xfrm>
            <a:off x="6991114" y="2734508"/>
            <a:ext cx="4890121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600" b="1" dirty="0">
                <a:latin typeface="Abadi Extra Light" panose="020B0204020104020204" pitchFamily="34" charset="0"/>
              </a:rPr>
              <a:t>O evangelho não é anunciado. 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600" b="1" dirty="0">
                <a:latin typeface="Abadi Extra Light" panose="020B0204020104020204" pitchFamily="34" charset="0"/>
              </a:rPr>
              <a:t>Não há a existência de igrejas.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600" b="1" dirty="0">
                <a:latin typeface="Abadi Extra Light" panose="020B0204020104020204" pitchFamily="34" charset="0"/>
              </a:rPr>
              <a:t>O acesso ao evangelho não é possível. 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600" b="1" dirty="0">
                <a:latin typeface="Abadi Extra Light" panose="020B0204020104020204" pitchFamily="34" charset="0"/>
              </a:rPr>
              <a:t>Sem presença missionária.</a:t>
            </a:r>
          </a:p>
        </p:txBody>
      </p:sp>
      <p:sp>
        <p:nvSpPr>
          <p:cNvPr id="54" name="Retângulo: Cantos Arredondados 53">
            <a:extLst>
              <a:ext uri="{FF2B5EF4-FFF2-40B4-BE49-F238E27FC236}">
                <a16:creationId xmlns:a16="http://schemas.microsoft.com/office/drawing/2014/main" id="{BFE4C1F8-2129-4BE5-8AB2-39439574792E}"/>
              </a:ext>
            </a:extLst>
          </p:cNvPr>
          <p:cNvSpPr/>
          <p:nvPr/>
        </p:nvSpPr>
        <p:spPr>
          <a:xfrm>
            <a:off x="5380679" y="5285846"/>
            <a:ext cx="2640417" cy="1294426"/>
          </a:xfrm>
          <a:prstGeom prst="roundRect">
            <a:avLst>
              <a:gd name="adj" fmla="val 8293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FA1E845C-41D7-4896-8E97-3F45DA0DCAC9}"/>
              </a:ext>
            </a:extLst>
          </p:cNvPr>
          <p:cNvSpPr txBox="1"/>
          <p:nvPr/>
        </p:nvSpPr>
        <p:spPr>
          <a:xfrm>
            <a:off x="5362880" y="5417170"/>
            <a:ext cx="2692523" cy="977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2900" b="1" dirty="0">
                <a:latin typeface="Abadi Extra Light" panose="020B0204020104020204" pitchFamily="34" charset="0"/>
              </a:rPr>
              <a:t>Dinheiro enviado para missões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13A95855-652B-4B67-83C7-A188471E4D78}"/>
              </a:ext>
            </a:extLst>
          </p:cNvPr>
          <p:cNvSpPr txBox="1"/>
          <p:nvPr/>
        </p:nvSpPr>
        <p:spPr>
          <a:xfrm>
            <a:off x="2170763" y="5442187"/>
            <a:ext cx="222522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5500" b="1" dirty="0">
                <a:solidFill>
                  <a:schemeClr val="bg1">
                    <a:lumMod val="95000"/>
                  </a:schemeClr>
                </a:solidFill>
                <a:latin typeface="Abadi Extra Light" panose="020B0204020104020204" pitchFamily="34" charset="0"/>
              </a:rPr>
              <a:t>94,5%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B2A06DFE-148B-4CD4-B0C2-561642149BBF}"/>
              </a:ext>
            </a:extLst>
          </p:cNvPr>
          <p:cNvSpPr txBox="1"/>
          <p:nvPr/>
        </p:nvSpPr>
        <p:spPr>
          <a:xfrm>
            <a:off x="8902142" y="5421953"/>
            <a:ext cx="179421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5500" b="1" dirty="0">
                <a:latin typeface="Abadi Extra Light" panose="020B0204020104020204" pitchFamily="34" charset="0"/>
              </a:rPr>
              <a:t>5,5%</a:t>
            </a:r>
          </a:p>
        </p:txBody>
      </p:sp>
    </p:spTree>
    <p:extLst>
      <p:ext uri="{BB962C8B-B14F-4D97-AF65-F5344CB8AC3E}">
        <p14:creationId xmlns:p14="http://schemas.microsoft.com/office/powerpoint/2010/main" val="241471694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m 4" descr="Gráfico&#10;&#10;Descrição gerada automaticamente">
            <a:extLst>
              <a:ext uri="{FF2B5EF4-FFF2-40B4-BE49-F238E27FC236}">
                <a16:creationId xmlns:a16="http://schemas.microsoft.com/office/drawing/2014/main" id="{3760E7DD-EADE-460A-B231-5A17CCA71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799" y="457200"/>
            <a:ext cx="10566401" cy="5943600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58A7B3F4-A81A-43BB-BBC0-0C71FEBDFBB8}"/>
              </a:ext>
            </a:extLst>
          </p:cNvPr>
          <p:cNvSpPr txBox="1"/>
          <p:nvPr/>
        </p:nvSpPr>
        <p:spPr>
          <a:xfrm>
            <a:off x="3988878" y="2909381"/>
            <a:ext cx="6943957" cy="17851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5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A MISSÃO DA IGREJA E SUA ESTRATÉGIA. </a:t>
            </a:r>
            <a:endParaRPr kumimoji="0" lang="pt-BR" sz="5500" b="0" i="0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badi Extra Light" panose="020B02040201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62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4353</Words>
  <Application>Microsoft Office PowerPoint</Application>
  <PresentationFormat>Widescreen</PresentationFormat>
  <Paragraphs>478</Paragraphs>
  <Slides>64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64</vt:i4>
      </vt:variant>
    </vt:vector>
  </HeadingPairs>
  <TitlesOfParts>
    <vt:vector size="74" baseType="lpstr">
      <vt:lpstr>Abadi Extra Light</vt:lpstr>
      <vt:lpstr>Agency FB</vt:lpstr>
      <vt:lpstr>Amasis MT Pro Medium</vt:lpstr>
      <vt:lpstr>Arial</vt:lpstr>
      <vt:lpstr>Calibri</vt:lpstr>
      <vt:lpstr>Calibri Light</vt:lpstr>
      <vt:lpstr>Georgia Pro Cond Black</vt:lpstr>
      <vt:lpstr>Georgia Pro Semibold</vt:lpstr>
      <vt:lpstr>Wingdings 3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Paulo Tavares</dc:creator>
  <cp:lastModifiedBy>Paulo Tavares</cp:lastModifiedBy>
  <cp:revision>1</cp:revision>
  <dcterms:created xsi:type="dcterms:W3CDTF">2022-02-24T21:28:46Z</dcterms:created>
  <dcterms:modified xsi:type="dcterms:W3CDTF">2022-02-25T23:28:58Z</dcterms:modified>
</cp:coreProperties>
</file>